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C85-6EF1-EC27-7DE9-43B92259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BA607-C0EB-EF98-42FF-7E22887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514C-A8D7-4608-89F1-53A6D6D04C5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EA3EC-F312-A15E-9026-79765A9E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89220-FAAC-78B4-1566-787232A1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A83-1F11-426C-939D-6D99ED07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91F2D-389F-AB68-D6F0-7B47C505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1C89-2BFB-1F04-696F-97C64DFC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D31B-FF91-A18F-2C03-3E5A53533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6514C-A8D7-4608-89F1-53A6D6D04C59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7096-F758-47B8-69C3-94BB3DD2D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2E28-9FD9-A853-443D-5BC4D0742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3A83-1F11-426C-939D-6D99ED07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9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1203EF-AC80-AC9B-5F44-041C8482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Ceres AWX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2F1AC-6CE4-A6D2-467F-04D2E53986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7A702D-152F-A451-5CAE-C7A5581E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Enjoy AWX!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FA1CA-8BE6-CF5B-E9EF-BB42FE1FA9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1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A8BD0-9630-A682-5954-8DF03CE0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AWX Basics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521C2-733F-B7CF-5AF0-3714F7BF6E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990B21-6D74-FC6B-9734-5335362C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/>
              <a:t>Thank You!</a:t>
            </a:r>
            <a:endParaRPr lang="en-US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D3C50-63C9-612C-CD6D-9C4522AD21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251737-826C-A030-E5D4-0AC07BA1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 and what is this project?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7E5EF-A0A8-268D-B26C-9E069972F6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6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DB855F-8559-A32E-FB10-F3E47374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837BC-3201-BA7A-0721-82DA4FE0F3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5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0A75BE-03FB-3A8E-AB77-2FA31C22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are Ansible Automation Platform &amp; AWX?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5D2D3-CDA3-4B7D-3927-634C64ACAA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4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E105DB-7621-9AC3-5ACB-E712E1ED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Why use AWX versus the CLI?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C0869-EB14-2206-9996-02E7000644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3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FC9939-D123-3A0B-7165-85D4DF1D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does the Ceres AWX project do?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35754-FDB3-088C-A6FD-FF5B0F7BDB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68E662-402C-8A95-0998-D64C313C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Where Can I Get The Ceres AWX Project?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8CF9A-5451-8AF0-AF20-E17B077249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4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CC231C-7381-7E56-9BC6-9E7158BA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to use the Ceres AWX project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23EE0-9D16-B001-2D34-7EDAD57F7F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DEB6A38-460F-9BCB-3A95-9ECFC4C5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to use the Ceres AWX project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1AA90-0509-05BD-BEF8-4C82F5BF98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Ceres AWX Project</vt:lpstr>
      <vt:lpstr>Who am I and what is this project?</vt:lpstr>
      <vt:lpstr>What is Ansible?</vt:lpstr>
      <vt:lpstr>What are Ansible Automation Platform &amp; AWX?</vt:lpstr>
      <vt:lpstr>Why use AWX versus the CLI?</vt:lpstr>
      <vt:lpstr>What does the Ceres AWX project do?</vt:lpstr>
      <vt:lpstr>Where Can I Get The Ceres AWX Project?</vt:lpstr>
      <vt:lpstr>How to use the Ceres AWX project</vt:lpstr>
      <vt:lpstr>How to use the Ceres AWX project</vt:lpstr>
      <vt:lpstr>Enjoy AWX!</vt:lpstr>
      <vt:lpstr>AWX Basics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Ceres AWX Project</dc:title>
  <dc:creator>Richard Gowen</dc:creator>
  <cp:lastModifiedBy>Richard Gowen</cp:lastModifiedBy>
  <cp:revision>1</cp:revision>
  <dcterms:created xsi:type="dcterms:W3CDTF">2023-03-01T19:23:05Z</dcterms:created>
  <dcterms:modified xsi:type="dcterms:W3CDTF">2023-03-01T19:23:06Z</dcterms:modified>
</cp:coreProperties>
</file>