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4"/>
  </p:sldMasterIdLst>
  <p:notesMasterIdLst>
    <p:notesMasterId r:id="rId18"/>
  </p:notesMasterIdLst>
  <p:handoutMasterIdLst>
    <p:handoutMasterId r:id="rId19"/>
  </p:handoutMasterIdLst>
  <p:sldIdLst>
    <p:sldId id="265" r:id="rId5"/>
    <p:sldId id="330" r:id="rId6"/>
    <p:sldId id="318" r:id="rId7"/>
    <p:sldId id="323" r:id="rId8"/>
    <p:sldId id="343" r:id="rId9"/>
    <p:sldId id="327" r:id="rId10"/>
    <p:sldId id="348" r:id="rId11"/>
    <p:sldId id="328" r:id="rId12"/>
    <p:sldId id="345" r:id="rId13"/>
    <p:sldId id="346" r:id="rId14"/>
    <p:sldId id="347" r:id="rId15"/>
    <p:sldId id="309" r:id="rId16"/>
    <p:sldId id="340" r:id="rId17"/>
  </p:sldIdLst>
  <p:sldSz cx="12188825" cy="6858000"/>
  <p:notesSz cx="6858000" cy="9144000"/>
  <p:custDataLst>
    <p:tags r:id="rId2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9" pos="31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01F"/>
    <a:srgbClr val="8E4320"/>
    <a:srgbClr val="7AC79F"/>
    <a:srgbClr val="7A9FC7"/>
    <a:srgbClr val="1ABC9C"/>
    <a:srgbClr val="1ABCFF"/>
    <a:srgbClr val="EE372C"/>
    <a:srgbClr val="3FC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78" autoAdjust="0"/>
  </p:normalViewPr>
  <p:slideViewPr>
    <p:cSldViewPr snapToGrid="0">
      <p:cViewPr varScale="1">
        <p:scale>
          <a:sx n="70" d="100"/>
          <a:sy n="70" d="100"/>
        </p:scale>
        <p:origin x="864" y="48"/>
      </p:cViewPr>
      <p:guideLst>
        <p:guide orient="horz" pos="2160"/>
        <p:guide pos="315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C69C6-EE0B-4D8B-9C71-C36EFED094F2}" type="datetimeFigureOut">
              <a:rPr lang="en-US"/>
              <a:t>3/17/2017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DD202-58A1-4ABD-B068-DFFCA0C44EA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3/17/2017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26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SSD – DCD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MY" smtClean="0"/>
              <a:t>13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63290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09944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06261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26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entury 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17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entury 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7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entury 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24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entury 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17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 will link the </a:t>
            </a:r>
            <a:r>
              <a:rPr lang="en-US" err="1"/>
              <a:t>gantt</a:t>
            </a:r>
            <a:r>
              <a:rPr lang="en-US"/>
              <a:t> chart to the image file to display a full image.</a:t>
            </a:r>
            <a:endParaRPr lang="en-US">
              <a:latin typeface="Century 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MY" smtClean="0"/>
              <a:t>12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55368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143-E03C-4CFD-AFDC-14E5BDEA754C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3B6B-E340-4FC0-A085-B71A4639D1AA}" type="datetime1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8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42DF-42F7-4DF8-92F8-78154BDE12B4}" type="datetime1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AFC5-F11C-4205-99FD-FC66DAA2AE2D}" type="datetime1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6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AFC5-F11C-4205-99FD-FC66DAA2AE2D}" type="datetime1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9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82905-3DC5-49B9-B8B8-9D80D3609DB5}" type="datetime1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5298-A6F6-4AF2-832C-941EFA52AF9B}" type="datetime1">
              <a:rPr lang="en-US" smtClean="0"/>
              <a:t>3/17/2017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0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3D8C-3438-4368-AD19-D5CB0C52B1DD}" type="datetime1">
              <a:rPr lang="en-US" smtClean="0"/>
              <a:t>3/17/2017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1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D785-D6D8-40F1-B2DD-0E2019A27A22}" type="datetime1">
              <a:rPr lang="en-US" smtClean="0"/>
              <a:t>3/17/2017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arge ocean wave (semitransparent)" title="Ocean Wav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6"/>
            <a:ext cx="12188824" cy="685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1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A9A06-02F9-41CB-8208-185A65D60B96}" type="datetime1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51B-B340-4A72-AC7D-8FDFBF03EE12}" type="datetime1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7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5D658-8C58-46F3-AA54-0ED74F8B4CDC}" type="datetime1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../Desktop/SEGANTTCHART.png" TargetMode="External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350" y="539408"/>
            <a:ext cx="8338687" cy="562525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-557642" y="5109548"/>
            <a:ext cx="5553983" cy="1251615"/>
          </a:xfrm>
        </p:spPr>
        <p:txBody>
          <a:bodyPr>
            <a:normAutofit/>
          </a:bodyPr>
          <a:lstStyle/>
          <a:p>
            <a:r>
              <a:rPr lang="en-US" b="1" spc="50" dirty="0" err="1">
                <a:ln w="0"/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listo MT" panose="02040603050505030304" pitchFamily="18" charset="0"/>
              </a:rPr>
              <a:t>FundFair</a:t>
            </a:r>
            <a:r>
              <a:rPr lang="en-US" b="1" spc="50" dirty="0">
                <a:ln w="0"/>
                <a:solidFill>
                  <a:schemeClr val="bg2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listo MT" panose="02040603050505030304" pitchFamily="18" charset="0"/>
              </a:rPr>
              <a:t>	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-1857195" y="6187961"/>
            <a:ext cx="7657494" cy="1049867"/>
          </a:xfrm>
        </p:spPr>
        <p:txBody>
          <a:bodyPr>
            <a:normAutofit/>
          </a:bodyPr>
          <a:lstStyle/>
          <a:p>
            <a:r>
              <a:rPr lang="it-IT" sz="28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Virtual Stock Game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871" y="5066551"/>
            <a:ext cx="2313954" cy="179144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110280" y="216242"/>
            <a:ext cx="2895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Calisto MT" panose="02040603050505030304" pitchFamily="18" charset="0"/>
              </a:rPr>
              <a:t>Lee </a:t>
            </a:r>
            <a:r>
              <a:rPr lang="en-MY" dirty="0" err="1">
                <a:latin typeface="Calisto MT" panose="02040603050505030304" pitchFamily="18" charset="0"/>
              </a:rPr>
              <a:t>Xuin</a:t>
            </a:r>
            <a:r>
              <a:rPr lang="en-MY" dirty="0">
                <a:latin typeface="Calisto MT" panose="02040603050505030304" pitchFamily="18" charset="0"/>
              </a:rPr>
              <a:t> </a:t>
            </a:r>
            <a:r>
              <a:rPr lang="en-MY" dirty="0" err="1">
                <a:latin typeface="Calisto MT" panose="02040603050505030304" pitchFamily="18" charset="0"/>
              </a:rPr>
              <a:t>Hean</a:t>
            </a:r>
            <a:r>
              <a:rPr lang="en-MY" dirty="0">
                <a:latin typeface="Calisto MT" panose="02040603050505030304" pitchFamily="18" charset="0"/>
              </a:rPr>
              <a:t> B1201826</a:t>
            </a:r>
          </a:p>
          <a:p>
            <a:r>
              <a:rPr lang="en-MY" dirty="0">
                <a:latin typeface="Calisto MT" panose="02040603050505030304" pitchFamily="18" charset="0"/>
              </a:rPr>
              <a:t>Go Wen Xi 	   B1300649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37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005" y="-458592"/>
            <a:ext cx="10746082" cy="1477808"/>
          </a:xfrm>
        </p:spPr>
        <p:txBody>
          <a:bodyPr>
            <a:normAutofit/>
          </a:bodyPr>
          <a:lstStyle/>
          <a:p>
            <a:pPr algn="ctr"/>
            <a:r>
              <a:rPr lang="en-MY" sz="4800" b="1" dirty="0">
                <a:solidFill>
                  <a:schemeClr val="bg1"/>
                </a:solidFill>
              </a:rPr>
              <a:t>Prototype - Register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956686" y="2408989"/>
            <a:ext cx="6252482" cy="4449011"/>
            <a:chOff x="526281" y="-513547"/>
            <a:chExt cx="2629594" cy="1963296"/>
          </a:xfrm>
        </p:grpSpPr>
        <p:sp>
          <p:nvSpPr>
            <p:cNvPr id="5" name="Freeform 2524"/>
            <p:cNvSpPr>
              <a:spLocks/>
            </p:cNvSpPr>
            <p:nvPr/>
          </p:nvSpPr>
          <p:spPr bwMode="auto">
            <a:xfrm flipH="1">
              <a:off x="1761999" y="-240771"/>
              <a:ext cx="1070608" cy="609838"/>
            </a:xfrm>
            <a:custGeom>
              <a:avLst/>
              <a:gdLst>
                <a:gd name="T0" fmla="*/ 3075 w 3693"/>
                <a:gd name="T1" fmla="*/ 0 h 2456"/>
                <a:gd name="T2" fmla="*/ 21 w 3693"/>
                <a:gd name="T3" fmla="*/ 1473 h 2456"/>
                <a:gd name="T4" fmla="*/ 4 w 3693"/>
                <a:gd name="T5" fmla="*/ 1577 h 2456"/>
                <a:gd name="T6" fmla="*/ 0 w 3693"/>
                <a:gd name="T7" fmla="*/ 1586 h 2456"/>
                <a:gd name="T8" fmla="*/ 1144 w 3693"/>
                <a:gd name="T9" fmla="*/ 2330 h 2456"/>
                <a:gd name="T10" fmla="*/ 1640 w 3693"/>
                <a:gd name="T11" fmla="*/ 2456 h 2456"/>
                <a:gd name="T12" fmla="*/ 3693 w 3693"/>
                <a:gd name="T13" fmla="*/ 1465 h 2456"/>
                <a:gd name="T14" fmla="*/ 3075 w 3693"/>
                <a:gd name="T15" fmla="*/ 0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93" h="2456">
                  <a:moveTo>
                    <a:pt x="3075" y="0"/>
                  </a:moveTo>
                  <a:lnTo>
                    <a:pt x="21" y="1473"/>
                  </a:lnTo>
                  <a:lnTo>
                    <a:pt x="4" y="1577"/>
                  </a:lnTo>
                  <a:lnTo>
                    <a:pt x="0" y="1586"/>
                  </a:lnTo>
                  <a:lnTo>
                    <a:pt x="1144" y="2330"/>
                  </a:lnTo>
                  <a:lnTo>
                    <a:pt x="1640" y="2456"/>
                  </a:lnTo>
                  <a:lnTo>
                    <a:pt x="3693" y="1465"/>
                  </a:lnTo>
                  <a:lnTo>
                    <a:pt x="3075" y="0"/>
                  </a:lnTo>
                  <a:close/>
                </a:path>
              </a:pathLst>
            </a:custGeom>
            <a:solidFill>
              <a:srgbClr val="FED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2525"/>
            <p:cNvSpPr>
              <a:spLocks/>
            </p:cNvSpPr>
            <p:nvPr/>
          </p:nvSpPr>
          <p:spPr bwMode="auto">
            <a:xfrm flipH="1">
              <a:off x="2229521" y="-68765"/>
              <a:ext cx="926354" cy="814855"/>
            </a:xfrm>
            <a:custGeom>
              <a:avLst/>
              <a:gdLst>
                <a:gd name="T0" fmla="*/ 2276 w 3194"/>
                <a:gd name="T1" fmla="*/ 0 h 3282"/>
                <a:gd name="T2" fmla="*/ 0 w 3194"/>
                <a:gd name="T3" fmla="*/ 1090 h 3282"/>
                <a:gd name="T4" fmla="*/ 0 w 3194"/>
                <a:gd name="T5" fmla="*/ 3282 h 3282"/>
                <a:gd name="T6" fmla="*/ 3194 w 3194"/>
                <a:gd name="T7" fmla="*/ 1750 h 3282"/>
                <a:gd name="T8" fmla="*/ 2276 w 3194"/>
                <a:gd name="T9" fmla="*/ 0 h 3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4" h="3282">
                  <a:moveTo>
                    <a:pt x="2276" y="0"/>
                  </a:moveTo>
                  <a:lnTo>
                    <a:pt x="0" y="1090"/>
                  </a:lnTo>
                  <a:lnTo>
                    <a:pt x="0" y="3282"/>
                  </a:lnTo>
                  <a:lnTo>
                    <a:pt x="3194" y="1750"/>
                  </a:lnTo>
                  <a:lnTo>
                    <a:pt x="2276" y="0"/>
                  </a:lnTo>
                  <a:close/>
                </a:path>
              </a:pathLst>
            </a:custGeom>
            <a:solidFill>
              <a:srgbClr val="489A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2526"/>
            <p:cNvSpPr>
              <a:spLocks/>
            </p:cNvSpPr>
            <p:nvPr/>
          </p:nvSpPr>
          <p:spPr bwMode="auto">
            <a:xfrm flipH="1">
              <a:off x="1101559" y="-153899"/>
              <a:ext cx="757768" cy="302313"/>
            </a:xfrm>
            <a:custGeom>
              <a:avLst/>
              <a:gdLst>
                <a:gd name="T0" fmla="*/ 1777 w 2617"/>
                <a:gd name="T1" fmla="*/ 1140 h 1214"/>
                <a:gd name="T2" fmla="*/ 1770 w 2617"/>
                <a:gd name="T3" fmla="*/ 1145 h 1214"/>
                <a:gd name="T4" fmla="*/ 1753 w 2617"/>
                <a:gd name="T5" fmla="*/ 1156 h 1214"/>
                <a:gd name="T6" fmla="*/ 1727 w 2617"/>
                <a:gd name="T7" fmla="*/ 1167 h 1214"/>
                <a:gd name="T8" fmla="*/ 1675 w 2617"/>
                <a:gd name="T9" fmla="*/ 1180 h 1214"/>
                <a:gd name="T10" fmla="*/ 1585 w 2617"/>
                <a:gd name="T11" fmla="*/ 1193 h 1214"/>
                <a:gd name="T12" fmla="*/ 1475 w 2617"/>
                <a:gd name="T13" fmla="*/ 1203 h 1214"/>
                <a:gd name="T14" fmla="*/ 1348 w 2617"/>
                <a:gd name="T15" fmla="*/ 1210 h 1214"/>
                <a:gd name="T16" fmla="*/ 1207 w 2617"/>
                <a:gd name="T17" fmla="*/ 1213 h 1214"/>
                <a:gd name="T18" fmla="*/ 1059 w 2617"/>
                <a:gd name="T19" fmla="*/ 1214 h 1214"/>
                <a:gd name="T20" fmla="*/ 907 w 2617"/>
                <a:gd name="T21" fmla="*/ 1212 h 1214"/>
                <a:gd name="T22" fmla="*/ 603 w 2617"/>
                <a:gd name="T23" fmla="*/ 1200 h 1214"/>
                <a:gd name="T24" fmla="*/ 461 w 2617"/>
                <a:gd name="T25" fmla="*/ 1190 h 1214"/>
                <a:gd name="T26" fmla="*/ 331 w 2617"/>
                <a:gd name="T27" fmla="*/ 1178 h 1214"/>
                <a:gd name="T28" fmla="*/ 217 w 2617"/>
                <a:gd name="T29" fmla="*/ 1166 h 1214"/>
                <a:gd name="T30" fmla="*/ 124 w 2617"/>
                <a:gd name="T31" fmla="*/ 1151 h 1214"/>
                <a:gd name="T32" fmla="*/ 53 w 2617"/>
                <a:gd name="T33" fmla="*/ 1135 h 1214"/>
                <a:gd name="T34" fmla="*/ 28 w 2617"/>
                <a:gd name="T35" fmla="*/ 1127 h 1214"/>
                <a:gd name="T36" fmla="*/ 11 w 2617"/>
                <a:gd name="T37" fmla="*/ 1118 h 1214"/>
                <a:gd name="T38" fmla="*/ 6 w 2617"/>
                <a:gd name="T39" fmla="*/ 1114 h 1214"/>
                <a:gd name="T40" fmla="*/ 0 w 2617"/>
                <a:gd name="T41" fmla="*/ 1105 h 1214"/>
                <a:gd name="T42" fmla="*/ 3 w 2617"/>
                <a:gd name="T43" fmla="*/ 1097 h 1214"/>
                <a:gd name="T44" fmla="*/ 11 w 2617"/>
                <a:gd name="T45" fmla="*/ 1090 h 1214"/>
                <a:gd name="T46" fmla="*/ 36 w 2617"/>
                <a:gd name="T47" fmla="*/ 1079 h 1214"/>
                <a:gd name="T48" fmla="*/ 89 w 2617"/>
                <a:gd name="T49" fmla="*/ 1066 h 1214"/>
                <a:gd name="T50" fmla="*/ 161 w 2617"/>
                <a:gd name="T51" fmla="*/ 1054 h 1214"/>
                <a:gd name="T52" fmla="*/ 296 w 2617"/>
                <a:gd name="T53" fmla="*/ 1038 h 1214"/>
                <a:gd name="T54" fmla="*/ 512 w 2617"/>
                <a:gd name="T55" fmla="*/ 1015 h 1214"/>
                <a:gd name="T56" fmla="*/ 737 w 2617"/>
                <a:gd name="T57" fmla="*/ 993 h 1214"/>
                <a:gd name="T58" fmla="*/ 898 w 2617"/>
                <a:gd name="T59" fmla="*/ 972 h 1214"/>
                <a:gd name="T60" fmla="*/ 994 w 2617"/>
                <a:gd name="T61" fmla="*/ 957 h 1214"/>
                <a:gd name="T62" fmla="*/ 1076 w 2617"/>
                <a:gd name="T63" fmla="*/ 941 h 1214"/>
                <a:gd name="T64" fmla="*/ 1141 w 2617"/>
                <a:gd name="T65" fmla="*/ 923 h 1214"/>
                <a:gd name="T66" fmla="*/ 1177 w 2617"/>
                <a:gd name="T67" fmla="*/ 907 h 1214"/>
                <a:gd name="T68" fmla="*/ 1194 w 2617"/>
                <a:gd name="T69" fmla="*/ 896 h 1214"/>
                <a:gd name="T70" fmla="*/ 1837 w 2617"/>
                <a:gd name="T71" fmla="*/ 226 h 1214"/>
                <a:gd name="T72" fmla="*/ 1870 w 2617"/>
                <a:gd name="T73" fmla="*/ 193 h 1214"/>
                <a:gd name="T74" fmla="*/ 1938 w 2617"/>
                <a:gd name="T75" fmla="*/ 134 h 1214"/>
                <a:gd name="T76" fmla="*/ 2002 w 2617"/>
                <a:gd name="T77" fmla="*/ 88 h 1214"/>
                <a:gd name="T78" fmla="*/ 2063 w 2617"/>
                <a:gd name="T79" fmla="*/ 52 h 1214"/>
                <a:gd name="T80" fmla="*/ 2123 w 2617"/>
                <a:gd name="T81" fmla="*/ 26 h 1214"/>
                <a:gd name="T82" fmla="*/ 2180 w 2617"/>
                <a:gd name="T83" fmla="*/ 10 h 1214"/>
                <a:gd name="T84" fmla="*/ 2234 w 2617"/>
                <a:gd name="T85" fmla="*/ 1 h 1214"/>
                <a:gd name="T86" fmla="*/ 2287 w 2617"/>
                <a:gd name="T87" fmla="*/ 0 h 1214"/>
                <a:gd name="T88" fmla="*/ 2336 w 2617"/>
                <a:gd name="T89" fmla="*/ 6 h 1214"/>
                <a:gd name="T90" fmla="*/ 2383 w 2617"/>
                <a:gd name="T91" fmla="*/ 17 h 1214"/>
                <a:gd name="T92" fmla="*/ 2427 w 2617"/>
                <a:gd name="T93" fmla="*/ 32 h 1214"/>
                <a:gd name="T94" fmla="*/ 2468 w 2617"/>
                <a:gd name="T95" fmla="*/ 50 h 1214"/>
                <a:gd name="T96" fmla="*/ 2506 w 2617"/>
                <a:gd name="T97" fmla="*/ 72 h 1214"/>
                <a:gd name="T98" fmla="*/ 2558 w 2617"/>
                <a:gd name="T99" fmla="*/ 106 h 1214"/>
                <a:gd name="T100" fmla="*/ 2617 w 2617"/>
                <a:gd name="T101" fmla="*/ 153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17" h="1214">
                  <a:moveTo>
                    <a:pt x="2617" y="153"/>
                  </a:moveTo>
                  <a:lnTo>
                    <a:pt x="1777" y="1140"/>
                  </a:lnTo>
                  <a:lnTo>
                    <a:pt x="1777" y="1140"/>
                  </a:lnTo>
                  <a:lnTo>
                    <a:pt x="1770" y="1145"/>
                  </a:lnTo>
                  <a:lnTo>
                    <a:pt x="1763" y="1151"/>
                  </a:lnTo>
                  <a:lnTo>
                    <a:pt x="1753" y="1156"/>
                  </a:lnTo>
                  <a:lnTo>
                    <a:pt x="1740" y="1161"/>
                  </a:lnTo>
                  <a:lnTo>
                    <a:pt x="1727" y="1167"/>
                  </a:lnTo>
                  <a:lnTo>
                    <a:pt x="1711" y="1171"/>
                  </a:lnTo>
                  <a:lnTo>
                    <a:pt x="1675" y="1180"/>
                  </a:lnTo>
                  <a:lnTo>
                    <a:pt x="1634" y="1186"/>
                  </a:lnTo>
                  <a:lnTo>
                    <a:pt x="1585" y="1193"/>
                  </a:lnTo>
                  <a:lnTo>
                    <a:pt x="1533" y="1198"/>
                  </a:lnTo>
                  <a:lnTo>
                    <a:pt x="1475" y="1203"/>
                  </a:lnTo>
                  <a:lnTo>
                    <a:pt x="1414" y="1207"/>
                  </a:lnTo>
                  <a:lnTo>
                    <a:pt x="1348" y="1210"/>
                  </a:lnTo>
                  <a:lnTo>
                    <a:pt x="1279" y="1212"/>
                  </a:lnTo>
                  <a:lnTo>
                    <a:pt x="1207" y="1213"/>
                  </a:lnTo>
                  <a:lnTo>
                    <a:pt x="1134" y="1214"/>
                  </a:lnTo>
                  <a:lnTo>
                    <a:pt x="1059" y="1214"/>
                  </a:lnTo>
                  <a:lnTo>
                    <a:pt x="983" y="1213"/>
                  </a:lnTo>
                  <a:lnTo>
                    <a:pt x="907" y="1212"/>
                  </a:lnTo>
                  <a:lnTo>
                    <a:pt x="753" y="1207"/>
                  </a:lnTo>
                  <a:lnTo>
                    <a:pt x="603" y="1200"/>
                  </a:lnTo>
                  <a:lnTo>
                    <a:pt x="531" y="1195"/>
                  </a:lnTo>
                  <a:lnTo>
                    <a:pt x="461" y="1190"/>
                  </a:lnTo>
                  <a:lnTo>
                    <a:pt x="395" y="1185"/>
                  </a:lnTo>
                  <a:lnTo>
                    <a:pt x="331" y="1178"/>
                  </a:lnTo>
                  <a:lnTo>
                    <a:pt x="272" y="1172"/>
                  </a:lnTo>
                  <a:lnTo>
                    <a:pt x="217" y="1166"/>
                  </a:lnTo>
                  <a:lnTo>
                    <a:pt x="167" y="1159"/>
                  </a:lnTo>
                  <a:lnTo>
                    <a:pt x="124" y="1151"/>
                  </a:lnTo>
                  <a:lnTo>
                    <a:pt x="86" y="1143"/>
                  </a:lnTo>
                  <a:lnTo>
                    <a:pt x="53" y="1135"/>
                  </a:lnTo>
                  <a:lnTo>
                    <a:pt x="40" y="1131"/>
                  </a:lnTo>
                  <a:lnTo>
                    <a:pt x="28" y="1127"/>
                  </a:lnTo>
                  <a:lnTo>
                    <a:pt x="19" y="1122"/>
                  </a:lnTo>
                  <a:lnTo>
                    <a:pt x="11" y="1118"/>
                  </a:lnTo>
                  <a:lnTo>
                    <a:pt x="11" y="1118"/>
                  </a:lnTo>
                  <a:lnTo>
                    <a:pt x="6" y="1114"/>
                  </a:lnTo>
                  <a:lnTo>
                    <a:pt x="3" y="1109"/>
                  </a:lnTo>
                  <a:lnTo>
                    <a:pt x="0" y="1105"/>
                  </a:lnTo>
                  <a:lnTo>
                    <a:pt x="0" y="1102"/>
                  </a:lnTo>
                  <a:lnTo>
                    <a:pt x="3" y="1097"/>
                  </a:lnTo>
                  <a:lnTo>
                    <a:pt x="6" y="1094"/>
                  </a:lnTo>
                  <a:lnTo>
                    <a:pt x="11" y="1090"/>
                  </a:lnTo>
                  <a:lnTo>
                    <a:pt x="18" y="1087"/>
                  </a:lnTo>
                  <a:lnTo>
                    <a:pt x="36" y="1079"/>
                  </a:lnTo>
                  <a:lnTo>
                    <a:pt x="60" y="1073"/>
                  </a:lnTo>
                  <a:lnTo>
                    <a:pt x="89" y="1066"/>
                  </a:lnTo>
                  <a:lnTo>
                    <a:pt x="123" y="1061"/>
                  </a:lnTo>
                  <a:lnTo>
                    <a:pt x="161" y="1054"/>
                  </a:lnTo>
                  <a:lnTo>
                    <a:pt x="202" y="1049"/>
                  </a:lnTo>
                  <a:lnTo>
                    <a:pt x="296" y="1038"/>
                  </a:lnTo>
                  <a:lnTo>
                    <a:pt x="401" y="1027"/>
                  </a:lnTo>
                  <a:lnTo>
                    <a:pt x="512" y="1015"/>
                  </a:lnTo>
                  <a:lnTo>
                    <a:pt x="625" y="1005"/>
                  </a:lnTo>
                  <a:lnTo>
                    <a:pt x="737" y="993"/>
                  </a:lnTo>
                  <a:lnTo>
                    <a:pt x="846" y="980"/>
                  </a:lnTo>
                  <a:lnTo>
                    <a:pt x="898" y="972"/>
                  </a:lnTo>
                  <a:lnTo>
                    <a:pt x="947" y="965"/>
                  </a:lnTo>
                  <a:lnTo>
                    <a:pt x="994" y="957"/>
                  </a:lnTo>
                  <a:lnTo>
                    <a:pt x="1037" y="950"/>
                  </a:lnTo>
                  <a:lnTo>
                    <a:pt x="1076" y="941"/>
                  </a:lnTo>
                  <a:lnTo>
                    <a:pt x="1111" y="932"/>
                  </a:lnTo>
                  <a:lnTo>
                    <a:pt x="1141" y="923"/>
                  </a:lnTo>
                  <a:lnTo>
                    <a:pt x="1167" y="912"/>
                  </a:lnTo>
                  <a:lnTo>
                    <a:pt x="1177" y="907"/>
                  </a:lnTo>
                  <a:lnTo>
                    <a:pt x="1186" y="901"/>
                  </a:lnTo>
                  <a:lnTo>
                    <a:pt x="1194" y="896"/>
                  </a:lnTo>
                  <a:lnTo>
                    <a:pt x="1199" y="890"/>
                  </a:lnTo>
                  <a:lnTo>
                    <a:pt x="1837" y="226"/>
                  </a:lnTo>
                  <a:lnTo>
                    <a:pt x="1837" y="226"/>
                  </a:lnTo>
                  <a:lnTo>
                    <a:pt x="1870" y="193"/>
                  </a:lnTo>
                  <a:lnTo>
                    <a:pt x="1904" y="161"/>
                  </a:lnTo>
                  <a:lnTo>
                    <a:pt x="1938" y="134"/>
                  </a:lnTo>
                  <a:lnTo>
                    <a:pt x="1969" y="109"/>
                  </a:lnTo>
                  <a:lnTo>
                    <a:pt x="2002" y="88"/>
                  </a:lnTo>
                  <a:lnTo>
                    <a:pt x="2032" y="68"/>
                  </a:lnTo>
                  <a:lnTo>
                    <a:pt x="2063" y="52"/>
                  </a:lnTo>
                  <a:lnTo>
                    <a:pt x="2094" y="38"/>
                  </a:lnTo>
                  <a:lnTo>
                    <a:pt x="2123" y="26"/>
                  </a:lnTo>
                  <a:lnTo>
                    <a:pt x="2152" y="17"/>
                  </a:lnTo>
                  <a:lnTo>
                    <a:pt x="2180" y="10"/>
                  </a:lnTo>
                  <a:lnTo>
                    <a:pt x="2207" y="5"/>
                  </a:lnTo>
                  <a:lnTo>
                    <a:pt x="2234" y="1"/>
                  </a:lnTo>
                  <a:lnTo>
                    <a:pt x="2261" y="0"/>
                  </a:lnTo>
                  <a:lnTo>
                    <a:pt x="2287" y="0"/>
                  </a:lnTo>
                  <a:lnTo>
                    <a:pt x="2311" y="2"/>
                  </a:lnTo>
                  <a:lnTo>
                    <a:pt x="2336" y="6"/>
                  </a:lnTo>
                  <a:lnTo>
                    <a:pt x="2359" y="11"/>
                  </a:lnTo>
                  <a:lnTo>
                    <a:pt x="2383" y="17"/>
                  </a:lnTo>
                  <a:lnTo>
                    <a:pt x="2405" y="24"/>
                  </a:lnTo>
                  <a:lnTo>
                    <a:pt x="2427" y="32"/>
                  </a:lnTo>
                  <a:lnTo>
                    <a:pt x="2448" y="40"/>
                  </a:lnTo>
                  <a:lnTo>
                    <a:pt x="2468" y="50"/>
                  </a:lnTo>
                  <a:lnTo>
                    <a:pt x="2487" y="61"/>
                  </a:lnTo>
                  <a:lnTo>
                    <a:pt x="2506" y="72"/>
                  </a:lnTo>
                  <a:lnTo>
                    <a:pt x="2524" y="82"/>
                  </a:lnTo>
                  <a:lnTo>
                    <a:pt x="2558" y="106"/>
                  </a:lnTo>
                  <a:lnTo>
                    <a:pt x="2589" y="130"/>
                  </a:lnTo>
                  <a:lnTo>
                    <a:pt x="2617" y="153"/>
                  </a:lnTo>
                  <a:lnTo>
                    <a:pt x="2617" y="153"/>
                  </a:lnTo>
                  <a:close/>
                </a:path>
              </a:pathLst>
            </a:custGeom>
            <a:solidFill>
              <a:srgbClr val="FED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527"/>
            <p:cNvSpPr>
              <a:spLocks/>
            </p:cNvSpPr>
            <p:nvPr/>
          </p:nvSpPr>
          <p:spPr bwMode="auto">
            <a:xfrm flipH="1">
              <a:off x="1032039" y="-513547"/>
              <a:ext cx="1023682" cy="656749"/>
            </a:xfrm>
            <a:custGeom>
              <a:avLst/>
              <a:gdLst>
                <a:gd name="T0" fmla="*/ 3078 w 3532"/>
                <a:gd name="T1" fmla="*/ 1204 h 2651"/>
                <a:gd name="T2" fmla="*/ 3105 w 3532"/>
                <a:gd name="T3" fmla="*/ 1116 h 2651"/>
                <a:gd name="T4" fmla="*/ 3110 w 3532"/>
                <a:gd name="T5" fmla="*/ 1029 h 2651"/>
                <a:gd name="T6" fmla="*/ 3094 w 3532"/>
                <a:gd name="T7" fmla="*/ 946 h 2651"/>
                <a:gd name="T8" fmla="*/ 3059 w 3532"/>
                <a:gd name="T9" fmla="*/ 875 h 2651"/>
                <a:gd name="T10" fmla="*/ 3006 w 3532"/>
                <a:gd name="T11" fmla="*/ 818 h 2651"/>
                <a:gd name="T12" fmla="*/ 2939 w 3532"/>
                <a:gd name="T13" fmla="*/ 785 h 2651"/>
                <a:gd name="T14" fmla="*/ 2856 w 3532"/>
                <a:gd name="T15" fmla="*/ 778 h 2651"/>
                <a:gd name="T16" fmla="*/ 2787 w 3532"/>
                <a:gd name="T17" fmla="*/ 796 h 2651"/>
                <a:gd name="T18" fmla="*/ 2826 w 3532"/>
                <a:gd name="T19" fmla="*/ 714 h 2651"/>
                <a:gd name="T20" fmla="*/ 2830 w 3532"/>
                <a:gd name="T21" fmla="*/ 631 h 2651"/>
                <a:gd name="T22" fmla="*/ 2805 w 3532"/>
                <a:gd name="T23" fmla="*/ 551 h 2651"/>
                <a:gd name="T24" fmla="*/ 2756 w 3532"/>
                <a:gd name="T25" fmla="*/ 478 h 2651"/>
                <a:gd name="T26" fmla="*/ 2689 w 3532"/>
                <a:gd name="T27" fmla="*/ 419 h 2651"/>
                <a:gd name="T28" fmla="*/ 2611 w 3532"/>
                <a:gd name="T29" fmla="*/ 379 h 2651"/>
                <a:gd name="T30" fmla="*/ 2525 w 3532"/>
                <a:gd name="T31" fmla="*/ 363 h 2651"/>
                <a:gd name="T32" fmla="*/ 2438 w 3532"/>
                <a:gd name="T33" fmla="*/ 376 h 2651"/>
                <a:gd name="T34" fmla="*/ 2462 w 3532"/>
                <a:gd name="T35" fmla="*/ 313 h 2651"/>
                <a:gd name="T36" fmla="*/ 2460 w 3532"/>
                <a:gd name="T37" fmla="*/ 231 h 2651"/>
                <a:gd name="T38" fmla="*/ 2424 w 3532"/>
                <a:gd name="T39" fmla="*/ 154 h 2651"/>
                <a:gd name="T40" fmla="*/ 2363 w 3532"/>
                <a:gd name="T41" fmla="*/ 88 h 2651"/>
                <a:gd name="T42" fmla="*/ 2281 w 3532"/>
                <a:gd name="T43" fmla="*/ 38 h 2651"/>
                <a:gd name="T44" fmla="*/ 2185 w 3532"/>
                <a:gd name="T45" fmla="*/ 7 h 2651"/>
                <a:gd name="T46" fmla="*/ 2084 w 3532"/>
                <a:gd name="T47" fmla="*/ 1 h 2651"/>
                <a:gd name="T48" fmla="*/ 1986 w 3532"/>
                <a:gd name="T49" fmla="*/ 24 h 2651"/>
                <a:gd name="T50" fmla="*/ 776 w 3532"/>
                <a:gd name="T51" fmla="*/ 631 h 2651"/>
                <a:gd name="T52" fmla="*/ 655 w 3532"/>
                <a:gd name="T53" fmla="*/ 705 h 2651"/>
                <a:gd name="T54" fmla="*/ 537 w 3532"/>
                <a:gd name="T55" fmla="*/ 795 h 2651"/>
                <a:gd name="T56" fmla="*/ 399 w 3532"/>
                <a:gd name="T57" fmla="*/ 920 h 2651"/>
                <a:gd name="T58" fmla="*/ 212 w 3532"/>
                <a:gd name="T59" fmla="*/ 1133 h 2651"/>
                <a:gd name="T60" fmla="*/ 95 w 3532"/>
                <a:gd name="T61" fmla="*/ 1307 h 2651"/>
                <a:gd name="T62" fmla="*/ 63 w 3532"/>
                <a:gd name="T63" fmla="*/ 1371 h 2651"/>
                <a:gd name="T64" fmla="*/ 23 w 3532"/>
                <a:gd name="T65" fmla="*/ 1491 h 2651"/>
                <a:gd name="T66" fmla="*/ 2 w 3532"/>
                <a:gd name="T67" fmla="*/ 1608 h 2651"/>
                <a:gd name="T68" fmla="*/ 2 w 3532"/>
                <a:gd name="T69" fmla="*/ 1721 h 2651"/>
                <a:gd name="T70" fmla="*/ 19 w 3532"/>
                <a:gd name="T71" fmla="*/ 1831 h 2651"/>
                <a:gd name="T72" fmla="*/ 51 w 3532"/>
                <a:gd name="T73" fmla="*/ 1937 h 2651"/>
                <a:gd name="T74" fmla="*/ 97 w 3532"/>
                <a:gd name="T75" fmla="*/ 2038 h 2651"/>
                <a:gd name="T76" fmla="*/ 154 w 3532"/>
                <a:gd name="T77" fmla="*/ 2132 h 2651"/>
                <a:gd name="T78" fmla="*/ 220 w 3532"/>
                <a:gd name="T79" fmla="*/ 2220 h 2651"/>
                <a:gd name="T80" fmla="*/ 375 w 3532"/>
                <a:gd name="T81" fmla="*/ 2375 h 2651"/>
                <a:gd name="T82" fmla="*/ 545 w 3532"/>
                <a:gd name="T83" fmla="*/ 2494 h 2651"/>
                <a:gd name="T84" fmla="*/ 717 w 3532"/>
                <a:gd name="T85" fmla="*/ 2576 h 2651"/>
                <a:gd name="T86" fmla="*/ 837 w 3532"/>
                <a:gd name="T87" fmla="*/ 2608 h 2651"/>
                <a:gd name="T88" fmla="*/ 982 w 3532"/>
                <a:gd name="T89" fmla="*/ 2623 h 2651"/>
                <a:gd name="T90" fmla="*/ 1263 w 3532"/>
                <a:gd name="T91" fmla="*/ 2650 h 2651"/>
                <a:gd name="T92" fmla="*/ 1420 w 3532"/>
                <a:gd name="T93" fmla="*/ 2646 h 2651"/>
                <a:gd name="T94" fmla="*/ 1509 w 3532"/>
                <a:gd name="T95" fmla="*/ 2625 h 2651"/>
                <a:gd name="T96" fmla="*/ 3333 w 3532"/>
                <a:gd name="T97" fmla="*/ 1758 h 2651"/>
                <a:gd name="T98" fmla="*/ 3387 w 3532"/>
                <a:gd name="T99" fmla="*/ 1728 h 2651"/>
                <a:gd name="T100" fmla="*/ 3445 w 3532"/>
                <a:gd name="T101" fmla="*/ 1683 h 2651"/>
                <a:gd name="T102" fmla="*/ 3488 w 3532"/>
                <a:gd name="T103" fmla="*/ 1633 h 2651"/>
                <a:gd name="T104" fmla="*/ 3516 w 3532"/>
                <a:gd name="T105" fmla="*/ 1580 h 2651"/>
                <a:gd name="T106" fmla="*/ 3529 w 3532"/>
                <a:gd name="T107" fmla="*/ 1526 h 2651"/>
                <a:gd name="T108" fmla="*/ 3532 w 3532"/>
                <a:gd name="T109" fmla="*/ 1470 h 2651"/>
                <a:gd name="T110" fmla="*/ 3521 w 3532"/>
                <a:gd name="T111" fmla="*/ 1416 h 2651"/>
                <a:gd name="T112" fmla="*/ 3479 w 3532"/>
                <a:gd name="T113" fmla="*/ 1328 h 2651"/>
                <a:gd name="T114" fmla="*/ 3399 w 3532"/>
                <a:gd name="T115" fmla="*/ 1247 h 2651"/>
                <a:gd name="T116" fmla="*/ 3334 w 3532"/>
                <a:gd name="T117" fmla="*/ 1213 h 2651"/>
                <a:gd name="T118" fmla="*/ 3277 w 3532"/>
                <a:gd name="T119" fmla="*/ 1195 h 2651"/>
                <a:gd name="T120" fmla="*/ 3216 w 3532"/>
                <a:gd name="T121" fmla="*/ 1189 h 2651"/>
                <a:gd name="T122" fmla="*/ 3151 w 3532"/>
                <a:gd name="T123" fmla="*/ 1196 h 2651"/>
                <a:gd name="T124" fmla="*/ 3085 w 3532"/>
                <a:gd name="T125" fmla="*/ 1217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32" h="2651">
                  <a:moveTo>
                    <a:pt x="3067" y="1224"/>
                  </a:moveTo>
                  <a:lnTo>
                    <a:pt x="3067" y="1224"/>
                  </a:lnTo>
                  <a:lnTo>
                    <a:pt x="3067" y="1224"/>
                  </a:lnTo>
                  <a:lnTo>
                    <a:pt x="3078" y="1204"/>
                  </a:lnTo>
                  <a:lnTo>
                    <a:pt x="3087" y="1182"/>
                  </a:lnTo>
                  <a:lnTo>
                    <a:pt x="3095" y="1161"/>
                  </a:lnTo>
                  <a:lnTo>
                    <a:pt x="3101" y="1138"/>
                  </a:lnTo>
                  <a:lnTo>
                    <a:pt x="3105" y="1116"/>
                  </a:lnTo>
                  <a:lnTo>
                    <a:pt x="3109" y="1095"/>
                  </a:lnTo>
                  <a:lnTo>
                    <a:pt x="3111" y="1072"/>
                  </a:lnTo>
                  <a:lnTo>
                    <a:pt x="3111" y="1051"/>
                  </a:lnTo>
                  <a:lnTo>
                    <a:pt x="3110" y="1029"/>
                  </a:lnTo>
                  <a:lnTo>
                    <a:pt x="3109" y="1007"/>
                  </a:lnTo>
                  <a:lnTo>
                    <a:pt x="3105" y="987"/>
                  </a:lnTo>
                  <a:lnTo>
                    <a:pt x="3100" y="966"/>
                  </a:lnTo>
                  <a:lnTo>
                    <a:pt x="3094" y="946"/>
                  </a:lnTo>
                  <a:lnTo>
                    <a:pt x="3087" y="928"/>
                  </a:lnTo>
                  <a:lnTo>
                    <a:pt x="3079" y="909"/>
                  </a:lnTo>
                  <a:lnTo>
                    <a:pt x="3069" y="891"/>
                  </a:lnTo>
                  <a:lnTo>
                    <a:pt x="3059" y="875"/>
                  </a:lnTo>
                  <a:lnTo>
                    <a:pt x="3048" y="858"/>
                  </a:lnTo>
                  <a:lnTo>
                    <a:pt x="3035" y="844"/>
                  </a:lnTo>
                  <a:lnTo>
                    <a:pt x="3021" y="830"/>
                  </a:lnTo>
                  <a:lnTo>
                    <a:pt x="3006" y="818"/>
                  </a:lnTo>
                  <a:lnTo>
                    <a:pt x="2991" y="808"/>
                  </a:lnTo>
                  <a:lnTo>
                    <a:pt x="2975" y="799"/>
                  </a:lnTo>
                  <a:lnTo>
                    <a:pt x="2957" y="791"/>
                  </a:lnTo>
                  <a:lnTo>
                    <a:pt x="2939" y="785"/>
                  </a:lnTo>
                  <a:lnTo>
                    <a:pt x="2919" y="781"/>
                  </a:lnTo>
                  <a:lnTo>
                    <a:pt x="2899" y="778"/>
                  </a:lnTo>
                  <a:lnTo>
                    <a:pt x="2879" y="777"/>
                  </a:lnTo>
                  <a:lnTo>
                    <a:pt x="2856" y="778"/>
                  </a:lnTo>
                  <a:lnTo>
                    <a:pt x="2834" y="783"/>
                  </a:lnTo>
                  <a:lnTo>
                    <a:pt x="2811" y="788"/>
                  </a:lnTo>
                  <a:lnTo>
                    <a:pt x="2787" y="796"/>
                  </a:lnTo>
                  <a:lnTo>
                    <a:pt x="2787" y="796"/>
                  </a:lnTo>
                  <a:lnTo>
                    <a:pt x="2800" y="776"/>
                  </a:lnTo>
                  <a:lnTo>
                    <a:pt x="2811" y="756"/>
                  </a:lnTo>
                  <a:lnTo>
                    <a:pt x="2819" y="735"/>
                  </a:lnTo>
                  <a:lnTo>
                    <a:pt x="2826" y="714"/>
                  </a:lnTo>
                  <a:lnTo>
                    <a:pt x="2830" y="693"/>
                  </a:lnTo>
                  <a:lnTo>
                    <a:pt x="2831" y="673"/>
                  </a:lnTo>
                  <a:lnTo>
                    <a:pt x="2831" y="651"/>
                  </a:lnTo>
                  <a:lnTo>
                    <a:pt x="2830" y="631"/>
                  </a:lnTo>
                  <a:lnTo>
                    <a:pt x="2826" y="610"/>
                  </a:lnTo>
                  <a:lnTo>
                    <a:pt x="2820" y="590"/>
                  </a:lnTo>
                  <a:lnTo>
                    <a:pt x="2814" y="570"/>
                  </a:lnTo>
                  <a:lnTo>
                    <a:pt x="2805" y="551"/>
                  </a:lnTo>
                  <a:lnTo>
                    <a:pt x="2794" y="531"/>
                  </a:lnTo>
                  <a:lnTo>
                    <a:pt x="2783" y="513"/>
                  </a:lnTo>
                  <a:lnTo>
                    <a:pt x="2770" y="494"/>
                  </a:lnTo>
                  <a:lnTo>
                    <a:pt x="2756" y="478"/>
                  </a:lnTo>
                  <a:lnTo>
                    <a:pt x="2741" y="462"/>
                  </a:lnTo>
                  <a:lnTo>
                    <a:pt x="2725" y="447"/>
                  </a:lnTo>
                  <a:lnTo>
                    <a:pt x="2708" y="433"/>
                  </a:lnTo>
                  <a:lnTo>
                    <a:pt x="2689" y="419"/>
                  </a:lnTo>
                  <a:lnTo>
                    <a:pt x="2671" y="407"/>
                  </a:lnTo>
                  <a:lnTo>
                    <a:pt x="2651" y="396"/>
                  </a:lnTo>
                  <a:lnTo>
                    <a:pt x="2631" y="388"/>
                  </a:lnTo>
                  <a:lnTo>
                    <a:pt x="2611" y="379"/>
                  </a:lnTo>
                  <a:lnTo>
                    <a:pt x="2589" y="372"/>
                  </a:lnTo>
                  <a:lnTo>
                    <a:pt x="2568" y="368"/>
                  </a:lnTo>
                  <a:lnTo>
                    <a:pt x="2547" y="365"/>
                  </a:lnTo>
                  <a:lnTo>
                    <a:pt x="2525" y="363"/>
                  </a:lnTo>
                  <a:lnTo>
                    <a:pt x="2503" y="363"/>
                  </a:lnTo>
                  <a:lnTo>
                    <a:pt x="2481" y="365"/>
                  </a:lnTo>
                  <a:lnTo>
                    <a:pt x="2459" y="369"/>
                  </a:lnTo>
                  <a:lnTo>
                    <a:pt x="2438" y="376"/>
                  </a:lnTo>
                  <a:lnTo>
                    <a:pt x="2438" y="376"/>
                  </a:lnTo>
                  <a:lnTo>
                    <a:pt x="2449" y="355"/>
                  </a:lnTo>
                  <a:lnTo>
                    <a:pt x="2457" y="334"/>
                  </a:lnTo>
                  <a:lnTo>
                    <a:pt x="2462" y="313"/>
                  </a:lnTo>
                  <a:lnTo>
                    <a:pt x="2466" y="293"/>
                  </a:lnTo>
                  <a:lnTo>
                    <a:pt x="2466" y="272"/>
                  </a:lnTo>
                  <a:lnTo>
                    <a:pt x="2465" y="252"/>
                  </a:lnTo>
                  <a:lnTo>
                    <a:pt x="2460" y="231"/>
                  </a:lnTo>
                  <a:lnTo>
                    <a:pt x="2455" y="212"/>
                  </a:lnTo>
                  <a:lnTo>
                    <a:pt x="2446" y="192"/>
                  </a:lnTo>
                  <a:lnTo>
                    <a:pt x="2437" y="173"/>
                  </a:lnTo>
                  <a:lnTo>
                    <a:pt x="2424" y="154"/>
                  </a:lnTo>
                  <a:lnTo>
                    <a:pt x="2411" y="137"/>
                  </a:lnTo>
                  <a:lnTo>
                    <a:pt x="2396" y="120"/>
                  </a:lnTo>
                  <a:lnTo>
                    <a:pt x="2379" y="104"/>
                  </a:lnTo>
                  <a:lnTo>
                    <a:pt x="2363" y="88"/>
                  </a:lnTo>
                  <a:lnTo>
                    <a:pt x="2344" y="74"/>
                  </a:lnTo>
                  <a:lnTo>
                    <a:pt x="2323" y="61"/>
                  </a:lnTo>
                  <a:lnTo>
                    <a:pt x="2302" y="50"/>
                  </a:lnTo>
                  <a:lnTo>
                    <a:pt x="2281" y="38"/>
                  </a:lnTo>
                  <a:lnTo>
                    <a:pt x="2257" y="28"/>
                  </a:lnTo>
                  <a:lnTo>
                    <a:pt x="2234" y="19"/>
                  </a:lnTo>
                  <a:lnTo>
                    <a:pt x="2210" y="13"/>
                  </a:lnTo>
                  <a:lnTo>
                    <a:pt x="2185" y="7"/>
                  </a:lnTo>
                  <a:lnTo>
                    <a:pt x="2161" y="3"/>
                  </a:lnTo>
                  <a:lnTo>
                    <a:pt x="2136" y="1"/>
                  </a:lnTo>
                  <a:lnTo>
                    <a:pt x="2110" y="0"/>
                  </a:lnTo>
                  <a:lnTo>
                    <a:pt x="2084" y="1"/>
                  </a:lnTo>
                  <a:lnTo>
                    <a:pt x="2060" y="3"/>
                  </a:lnTo>
                  <a:lnTo>
                    <a:pt x="2035" y="9"/>
                  </a:lnTo>
                  <a:lnTo>
                    <a:pt x="2009" y="15"/>
                  </a:lnTo>
                  <a:lnTo>
                    <a:pt x="1986" y="24"/>
                  </a:lnTo>
                  <a:lnTo>
                    <a:pt x="1961" y="34"/>
                  </a:lnTo>
                  <a:lnTo>
                    <a:pt x="807" y="614"/>
                  </a:lnTo>
                  <a:lnTo>
                    <a:pt x="807" y="614"/>
                  </a:lnTo>
                  <a:lnTo>
                    <a:pt x="776" y="631"/>
                  </a:lnTo>
                  <a:lnTo>
                    <a:pt x="746" y="647"/>
                  </a:lnTo>
                  <a:lnTo>
                    <a:pt x="716" y="665"/>
                  </a:lnTo>
                  <a:lnTo>
                    <a:pt x="685" y="685"/>
                  </a:lnTo>
                  <a:lnTo>
                    <a:pt x="655" y="705"/>
                  </a:lnTo>
                  <a:lnTo>
                    <a:pt x="625" y="726"/>
                  </a:lnTo>
                  <a:lnTo>
                    <a:pt x="596" y="748"/>
                  </a:lnTo>
                  <a:lnTo>
                    <a:pt x="567" y="771"/>
                  </a:lnTo>
                  <a:lnTo>
                    <a:pt x="537" y="795"/>
                  </a:lnTo>
                  <a:lnTo>
                    <a:pt x="509" y="818"/>
                  </a:lnTo>
                  <a:lnTo>
                    <a:pt x="481" y="843"/>
                  </a:lnTo>
                  <a:lnTo>
                    <a:pt x="453" y="868"/>
                  </a:lnTo>
                  <a:lnTo>
                    <a:pt x="399" y="920"/>
                  </a:lnTo>
                  <a:lnTo>
                    <a:pt x="348" y="973"/>
                  </a:lnTo>
                  <a:lnTo>
                    <a:pt x="300" y="1026"/>
                  </a:lnTo>
                  <a:lnTo>
                    <a:pt x="254" y="1080"/>
                  </a:lnTo>
                  <a:lnTo>
                    <a:pt x="212" y="1133"/>
                  </a:lnTo>
                  <a:lnTo>
                    <a:pt x="173" y="1185"/>
                  </a:lnTo>
                  <a:lnTo>
                    <a:pt x="139" y="1235"/>
                  </a:lnTo>
                  <a:lnTo>
                    <a:pt x="109" y="1284"/>
                  </a:lnTo>
                  <a:lnTo>
                    <a:pt x="95" y="1307"/>
                  </a:lnTo>
                  <a:lnTo>
                    <a:pt x="83" y="1329"/>
                  </a:lnTo>
                  <a:lnTo>
                    <a:pt x="73" y="1351"/>
                  </a:lnTo>
                  <a:lnTo>
                    <a:pt x="63" y="1371"/>
                  </a:lnTo>
                  <a:lnTo>
                    <a:pt x="63" y="1371"/>
                  </a:lnTo>
                  <a:lnTo>
                    <a:pt x="51" y="1402"/>
                  </a:lnTo>
                  <a:lnTo>
                    <a:pt x="40" y="1432"/>
                  </a:lnTo>
                  <a:lnTo>
                    <a:pt x="30" y="1461"/>
                  </a:lnTo>
                  <a:lnTo>
                    <a:pt x="23" y="1491"/>
                  </a:lnTo>
                  <a:lnTo>
                    <a:pt x="16" y="1520"/>
                  </a:lnTo>
                  <a:lnTo>
                    <a:pt x="10" y="1550"/>
                  </a:lnTo>
                  <a:lnTo>
                    <a:pt x="6" y="1579"/>
                  </a:lnTo>
                  <a:lnTo>
                    <a:pt x="2" y="1608"/>
                  </a:lnTo>
                  <a:lnTo>
                    <a:pt x="1" y="1636"/>
                  </a:lnTo>
                  <a:lnTo>
                    <a:pt x="0" y="1665"/>
                  </a:lnTo>
                  <a:lnTo>
                    <a:pt x="1" y="1693"/>
                  </a:lnTo>
                  <a:lnTo>
                    <a:pt x="2" y="1721"/>
                  </a:lnTo>
                  <a:lnTo>
                    <a:pt x="5" y="1749"/>
                  </a:lnTo>
                  <a:lnTo>
                    <a:pt x="9" y="1776"/>
                  </a:lnTo>
                  <a:lnTo>
                    <a:pt x="14" y="1804"/>
                  </a:lnTo>
                  <a:lnTo>
                    <a:pt x="19" y="1831"/>
                  </a:lnTo>
                  <a:lnTo>
                    <a:pt x="26" y="1858"/>
                  </a:lnTo>
                  <a:lnTo>
                    <a:pt x="34" y="1884"/>
                  </a:lnTo>
                  <a:lnTo>
                    <a:pt x="42" y="1911"/>
                  </a:lnTo>
                  <a:lnTo>
                    <a:pt x="51" y="1937"/>
                  </a:lnTo>
                  <a:lnTo>
                    <a:pt x="62" y="1962"/>
                  </a:lnTo>
                  <a:lnTo>
                    <a:pt x="72" y="1988"/>
                  </a:lnTo>
                  <a:lnTo>
                    <a:pt x="84" y="2013"/>
                  </a:lnTo>
                  <a:lnTo>
                    <a:pt x="97" y="2038"/>
                  </a:lnTo>
                  <a:lnTo>
                    <a:pt x="110" y="2061"/>
                  </a:lnTo>
                  <a:lnTo>
                    <a:pt x="123" y="2085"/>
                  </a:lnTo>
                  <a:lnTo>
                    <a:pt x="138" y="2109"/>
                  </a:lnTo>
                  <a:lnTo>
                    <a:pt x="154" y="2132"/>
                  </a:lnTo>
                  <a:lnTo>
                    <a:pt x="169" y="2154"/>
                  </a:lnTo>
                  <a:lnTo>
                    <a:pt x="186" y="2177"/>
                  </a:lnTo>
                  <a:lnTo>
                    <a:pt x="203" y="2199"/>
                  </a:lnTo>
                  <a:lnTo>
                    <a:pt x="220" y="2220"/>
                  </a:lnTo>
                  <a:lnTo>
                    <a:pt x="257" y="2261"/>
                  </a:lnTo>
                  <a:lnTo>
                    <a:pt x="295" y="2301"/>
                  </a:lnTo>
                  <a:lnTo>
                    <a:pt x="334" y="2339"/>
                  </a:lnTo>
                  <a:lnTo>
                    <a:pt x="375" y="2375"/>
                  </a:lnTo>
                  <a:lnTo>
                    <a:pt x="417" y="2408"/>
                  </a:lnTo>
                  <a:lnTo>
                    <a:pt x="459" y="2439"/>
                  </a:lnTo>
                  <a:lnTo>
                    <a:pt x="503" y="2469"/>
                  </a:lnTo>
                  <a:lnTo>
                    <a:pt x="545" y="2494"/>
                  </a:lnTo>
                  <a:lnTo>
                    <a:pt x="589" y="2519"/>
                  </a:lnTo>
                  <a:lnTo>
                    <a:pt x="632" y="2541"/>
                  </a:lnTo>
                  <a:lnTo>
                    <a:pt x="675" y="2559"/>
                  </a:lnTo>
                  <a:lnTo>
                    <a:pt x="717" y="2576"/>
                  </a:lnTo>
                  <a:lnTo>
                    <a:pt x="758" y="2589"/>
                  </a:lnTo>
                  <a:lnTo>
                    <a:pt x="798" y="2600"/>
                  </a:lnTo>
                  <a:lnTo>
                    <a:pt x="818" y="2605"/>
                  </a:lnTo>
                  <a:lnTo>
                    <a:pt x="837" y="2608"/>
                  </a:lnTo>
                  <a:lnTo>
                    <a:pt x="855" y="2611"/>
                  </a:lnTo>
                  <a:lnTo>
                    <a:pt x="874" y="2612"/>
                  </a:lnTo>
                  <a:lnTo>
                    <a:pt x="874" y="2612"/>
                  </a:lnTo>
                  <a:lnTo>
                    <a:pt x="982" y="2623"/>
                  </a:lnTo>
                  <a:lnTo>
                    <a:pt x="1083" y="2634"/>
                  </a:lnTo>
                  <a:lnTo>
                    <a:pt x="1177" y="2643"/>
                  </a:lnTo>
                  <a:lnTo>
                    <a:pt x="1221" y="2648"/>
                  </a:lnTo>
                  <a:lnTo>
                    <a:pt x="1263" y="2650"/>
                  </a:lnTo>
                  <a:lnTo>
                    <a:pt x="1305" y="2651"/>
                  </a:lnTo>
                  <a:lnTo>
                    <a:pt x="1345" y="2651"/>
                  </a:lnTo>
                  <a:lnTo>
                    <a:pt x="1383" y="2649"/>
                  </a:lnTo>
                  <a:lnTo>
                    <a:pt x="1420" y="2646"/>
                  </a:lnTo>
                  <a:lnTo>
                    <a:pt x="1457" y="2639"/>
                  </a:lnTo>
                  <a:lnTo>
                    <a:pt x="1474" y="2635"/>
                  </a:lnTo>
                  <a:lnTo>
                    <a:pt x="1492" y="2630"/>
                  </a:lnTo>
                  <a:lnTo>
                    <a:pt x="1509" y="2625"/>
                  </a:lnTo>
                  <a:lnTo>
                    <a:pt x="1526" y="2619"/>
                  </a:lnTo>
                  <a:lnTo>
                    <a:pt x="1543" y="2612"/>
                  </a:lnTo>
                  <a:lnTo>
                    <a:pt x="1559" y="2605"/>
                  </a:lnTo>
                  <a:lnTo>
                    <a:pt x="3333" y="1758"/>
                  </a:lnTo>
                  <a:lnTo>
                    <a:pt x="3333" y="1758"/>
                  </a:lnTo>
                  <a:lnTo>
                    <a:pt x="3352" y="1748"/>
                  </a:lnTo>
                  <a:lnTo>
                    <a:pt x="3370" y="1739"/>
                  </a:lnTo>
                  <a:lnTo>
                    <a:pt x="3387" y="1728"/>
                  </a:lnTo>
                  <a:lnTo>
                    <a:pt x="3404" y="1717"/>
                  </a:lnTo>
                  <a:lnTo>
                    <a:pt x="3418" y="1706"/>
                  </a:lnTo>
                  <a:lnTo>
                    <a:pt x="3433" y="1694"/>
                  </a:lnTo>
                  <a:lnTo>
                    <a:pt x="3445" y="1683"/>
                  </a:lnTo>
                  <a:lnTo>
                    <a:pt x="3457" y="1670"/>
                  </a:lnTo>
                  <a:lnTo>
                    <a:pt x="3469" y="1659"/>
                  </a:lnTo>
                  <a:lnTo>
                    <a:pt x="3479" y="1646"/>
                  </a:lnTo>
                  <a:lnTo>
                    <a:pt x="3488" y="1633"/>
                  </a:lnTo>
                  <a:lnTo>
                    <a:pt x="3496" y="1620"/>
                  </a:lnTo>
                  <a:lnTo>
                    <a:pt x="3503" y="1607"/>
                  </a:lnTo>
                  <a:lnTo>
                    <a:pt x="3510" y="1594"/>
                  </a:lnTo>
                  <a:lnTo>
                    <a:pt x="3516" y="1580"/>
                  </a:lnTo>
                  <a:lnTo>
                    <a:pt x="3520" y="1567"/>
                  </a:lnTo>
                  <a:lnTo>
                    <a:pt x="3524" y="1553"/>
                  </a:lnTo>
                  <a:lnTo>
                    <a:pt x="3527" y="1539"/>
                  </a:lnTo>
                  <a:lnTo>
                    <a:pt x="3529" y="1526"/>
                  </a:lnTo>
                  <a:lnTo>
                    <a:pt x="3532" y="1512"/>
                  </a:lnTo>
                  <a:lnTo>
                    <a:pt x="3532" y="1498"/>
                  </a:lnTo>
                  <a:lnTo>
                    <a:pt x="3532" y="1484"/>
                  </a:lnTo>
                  <a:lnTo>
                    <a:pt x="3532" y="1470"/>
                  </a:lnTo>
                  <a:lnTo>
                    <a:pt x="3529" y="1457"/>
                  </a:lnTo>
                  <a:lnTo>
                    <a:pt x="3527" y="1443"/>
                  </a:lnTo>
                  <a:lnTo>
                    <a:pt x="3525" y="1430"/>
                  </a:lnTo>
                  <a:lnTo>
                    <a:pt x="3521" y="1416"/>
                  </a:lnTo>
                  <a:lnTo>
                    <a:pt x="3517" y="1403"/>
                  </a:lnTo>
                  <a:lnTo>
                    <a:pt x="3507" y="1377"/>
                  </a:lnTo>
                  <a:lnTo>
                    <a:pt x="3493" y="1352"/>
                  </a:lnTo>
                  <a:lnTo>
                    <a:pt x="3479" y="1328"/>
                  </a:lnTo>
                  <a:lnTo>
                    <a:pt x="3462" y="1305"/>
                  </a:lnTo>
                  <a:lnTo>
                    <a:pt x="3443" y="1285"/>
                  </a:lnTo>
                  <a:lnTo>
                    <a:pt x="3422" y="1266"/>
                  </a:lnTo>
                  <a:lnTo>
                    <a:pt x="3399" y="1247"/>
                  </a:lnTo>
                  <a:lnTo>
                    <a:pt x="3374" y="1232"/>
                  </a:lnTo>
                  <a:lnTo>
                    <a:pt x="3361" y="1224"/>
                  </a:lnTo>
                  <a:lnTo>
                    <a:pt x="3349" y="1218"/>
                  </a:lnTo>
                  <a:lnTo>
                    <a:pt x="3334" y="1213"/>
                  </a:lnTo>
                  <a:lnTo>
                    <a:pt x="3321" y="1207"/>
                  </a:lnTo>
                  <a:lnTo>
                    <a:pt x="3306" y="1203"/>
                  </a:lnTo>
                  <a:lnTo>
                    <a:pt x="3293" y="1199"/>
                  </a:lnTo>
                  <a:lnTo>
                    <a:pt x="3277" y="1195"/>
                  </a:lnTo>
                  <a:lnTo>
                    <a:pt x="3262" y="1193"/>
                  </a:lnTo>
                  <a:lnTo>
                    <a:pt x="3247" y="1191"/>
                  </a:lnTo>
                  <a:lnTo>
                    <a:pt x="3232" y="1190"/>
                  </a:lnTo>
                  <a:lnTo>
                    <a:pt x="3216" y="1189"/>
                  </a:lnTo>
                  <a:lnTo>
                    <a:pt x="3199" y="1190"/>
                  </a:lnTo>
                  <a:lnTo>
                    <a:pt x="3184" y="1191"/>
                  </a:lnTo>
                  <a:lnTo>
                    <a:pt x="3168" y="1193"/>
                  </a:lnTo>
                  <a:lnTo>
                    <a:pt x="3151" y="1196"/>
                  </a:lnTo>
                  <a:lnTo>
                    <a:pt x="3134" y="1200"/>
                  </a:lnTo>
                  <a:lnTo>
                    <a:pt x="3118" y="1205"/>
                  </a:lnTo>
                  <a:lnTo>
                    <a:pt x="3102" y="1210"/>
                  </a:lnTo>
                  <a:lnTo>
                    <a:pt x="3085" y="1217"/>
                  </a:lnTo>
                  <a:lnTo>
                    <a:pt x="3067" y="1224"/>
                  </a:lnTo>
                  <a:lnTo>
                    <a:pt x="3067" y="1224"/>
                  </a:lnTo>
                  <a:close/>
                </a:path>
              </a:pathLst>
            </a:custGeom>
            <a:solidFill>
              <a:srgbClr val="FED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528"/>
            <p:cNvSpPr>
              <a:spLocks/>
            </p:cNvSpPr>
            <p:nvPr/>
          </p:nvSpPr>
          <p:spPr bwMode="auto">
            <a:xfrm flipH="1">
              <a:off x="1176293" y="-40966"/>
              <a:ext cx="312840" cy="125095"/>
            </a:xfrm>
            <a:custGeom>
              <a:avLst/>
              <a:gdLst>
                <a:gd name="T0" fmla="*/ 1076 w 1076"/>
                <a:gd name="T1" fmla="*/ 0 h 503"/>
                <a:gd name="T2" fmla="*/ 1076 w 1076"/>
                <a:gd name="T3" fmla="*/ 0 h 503"/>
                <a:gd name="T4" fmla="*/ 883 w 1076"/>
                <a:gd name="T5" fmla="*/ 91 h 503"/>
                <a:gd name="T6" fmla="*/ 516 w 1076"/>
                <a:gd name="T7" fmla="*/ 263 h 503"/>
                <a:gd name="T8" fmla="*/ 0 w 1076"/>
                <a:gd name="T9" fmla="*/ 503 h 503"/>
                <a:gd name="T10" fmla="*/ 980 w 1076"/>
                <a:gd name="T11" fmla="*/ 114 h 503"/>
                <a:gd name="T12" fmla="*/ 1076 w 1076"/>
                <a:gd name="T13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6" h="503">
                  <a:moveTo>
                    <a:pt x="1076" y="0"/>
                  </a:moveTo>
                  <a:lnTo>
                    <a:pt x="1076" y="0"/>
                  </a:lnTo>
                  <a:lnTo>
                    <a:pt x="883" y="91"/>
                  </a:lnTo>
                  <a:lnTo>
                    <a:pt x="516" y="263"/>
                  </a:lnTo>
                  <a:lnTo>
                    <a:pt x="0" y="503"/>
                  </a:lnTo>
                  <a:lnTo>
                    <a:pt x="980" y="114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rgbClr val="D6B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529"/>
            <p:cNvSpPr>
              <a:spLocks noEditPoints="1"/>
            </p:cNvSpPr>
            <p:nvPr/>
          </p:nvSpPr>
          <p:spPr bwMode="auto">
            <a:xfrm flipH="1">
              <a:off x="1143271" y="-437100"/>
              <a:ext cx="338910" cy="284939"/>
            </a:xfrm>
            <a:custGeom>
              <a:avLst/>
              <a:gdLst>
                <a:gd name="T0" fmla="*/ 0 w 1170"/>
                <a:gd name="T1" fmla="*/ 254 h 1151"/>
                <a:gd name="T2" fmla="*/ 0 w 1170"/>
                <a:gd name="T3" fmla="*/ 254 h 1151"/>
                <a:gd name="T4" fmla="*/ 485 w 1170"/>
                <a:gd name="T5" fmla="*/ 0 h 1151"/>
                <a:gd name="T6" fmla="*/ 485 w 1170"/>
                <a:gd name="T7" fmla="*/ 0 h 1151"/>
                <a:gd name="T8" fmla="*/ 480 w 1170"/>
                <a:gd name="T9" fmla="*/ 17 h 1151"/>
                <a:gd name="T10" fmla="*/ 474 w 1170"/>
                <a:gd name="T11" fmla="*/ 33 h 1151"/>
                <a:gd name="T12" fmla="*/ 468 w 1170"/>
                <a:gd name="T13" fmla="*/ 50 h 1151"/>
                <a:gd name="T14" fmla="*/ 459 w 1170"/>
                <a:gd name="T15" fmla="*/ 67 h 1151"/>
                <a:gd name="T16" fmla="*/ 459 w 1170"/>
                <a:gd name="T17" fmla="*/ 67 h 1151"/>
                <a:gd name="T18" fmla="*/ 476 w 1170"/>
                <a:gd name="T19" fmla="*/ 61 h 1151"/>
                <a:gd name="T20" fmla="*/ 491 w 1170"/>
                <a:gd name="T21" fmla="*/ 58 h 1151"/>
                <a:gd name="T22" fmla="*/ 480 w 1170"/>
                <a:gd name="T23" fmla="*/ 62 h 1151"/>
                <a:gd name="T24" fmla="*/ 480 w 1170"/>
                <a:gd name="T25" fmla="*/ 62 h 1151"/>
                <a:gd name="T26" fmla="*/ 314 w 1170"/>
                <a:gd name="T27" fmla="*/ 129 h 1151"/>
                <a:gd name="T28" fmla="*/ 159 w 1170"/>
                <a:gd name="T29" fmla="*/ 191 h 1151"/>
                <a:gd name="T30" fmla="*/ 0 w 1170"/>
                <a:gd name="T31" fmla="*/ 254 h 1151"/>
                <a:gd name="T32" fmla="*/ 0 w 1170"/>
                <a:gd name="T33" fmla="*/ 254 h 1151"/>
                <a:gd name="T34" fmla="*/ 1088 w 1170"/>
                <a:gd name="T35" fmla="*/ 915 h 1151"/>
                <a:gd name="T36" fmla="*/ 1088 w 1170"/>
                <a:gd name="T37" fmla="*/ 915 h 1151"/>
                <a:gd name="T38" fmla="*/ 1088 w 1170"/>
                <a:gd name="T39" fmla="*/ 915 h 1151"/>
                <a:gd name="T40" fmla="*/ 1100 w 1170"/>
                <a:gd name="T41" fmla="*/ 891 h 1151"/>
                <a:gd name="T42" fmla="*/ 1111 w 1170"/>
                <a:gd name="T43" fmla="*/ 866 h 1151"/>
                <a:gd name="T44" fmla="*/ 1111 w 1170"/>
                <a:gd name="T45" fmla="*/ 866 h 1151"/>
                <a:gd name="T46" fmla="*/ 934 w 1170"/>
                <a:gd name="T47" fmla="*/ 962 h 1151"/>
                <a:gd name="T48" fmla="*/ 765 w 1170"/>
                <a:gd name="T49" fmla="*/ 1054 h 1151"/>
                <a:gd name="T50" fmla="*/ 588 w 1170"/>
                <a:gd name="T51" fmla="*/ 1151 h 1151"/>
                <a:gd name="T52" fmla="*/ 588 w 1170"/>
                <a:gd name="T53" fmla="*/ 1151 h 1151"/>
                <a:gd name="T54" fmla="*/ 655 w 1170"/>
                <a:gd name="T55" fmla="*/ 1122 h 1151"/>
                <a:gd name="T56" fmla="*/ 815 w 1170"/>
                <a:gd name="T57" fmla="*/ 1052 h 1151"/>
                <a:gd name="T58" fmla="*/ 1007 w 1170"/>
                <a:gd name="T59" fmla="*/ 964 h 1151"/>
                <a:gd name="T60" fmla="*/ 1096 w 1170"/>
                <a:gd name="T61" fmla="*/ 923 h 1151"/>
                <a:gd name="T62" fmla="*/ 1170 w 1170"/>
                <a:gd name="T63" fmla="*/ 888 h 1151"/>
                <a:gd name="T64" fmla="*/ 1170 w 1170"/>
                <a:gd name="T65" fmla="*/ 888 h 1151"/>
                <a:gd name="T66" fmla="*/ 1169 w 1170"/>
                <a:gd name="T67" fmla="*/ 888 h 1151"/>
                <a:gd name="T68" fmla="*/ 1170 w 1170"/>
                <a:gd name="T69" fmla="*/ 887 h 1151"/>
                <a:gd name="T70" fmla="*/ 1170 w 1170"/>
                <a:gd name="T71" fmla="*/ 887 h 1151"/>
                <a:gd name="T72" fmla="*/ 1150 w 1170"/>
                <a:gd name="T73" fmla="*/ 893 h 1151"/>
                <a:gd name="T74" fmla="*/ 1130 w 1170"/>
                <a:gd name="T75" fmla="*/ 899 h 1151"/>
                <a:gd name="T76" fmla="*/ 1109 w 1170"/>
                <a:gd name="T77" fmla="*/ 907 h 1151"/>
                <a:gd name="T78" fmla="*/ 1088 w 1170"/>
                <a:gd name="T79" fmla="*/ 915 h 1151"/>
                <a:gd name="T80" fmla="*/ 1088 w 1170"/>
                <a:gd name="T81" fmla="*/ 915 h 1151"/>
                <a:gd name="T82" fmla="*/ 904 w 1170"/>
                <a:gd name="T83" fmla="*/ 468 h 1151"/>
                <a:gd name="T84" fmla="*/ 904 w 1170"/>
                <a:gd name="T85" fmla="*/ 468 h 1151"/>
                <a:gd name="T86" fmla="*/ 882 w 1170"/>
                <a:gd name="T87" fmla="*/ 469 h 1151"/>
                <a:gd name="T88" fmla="*/ 858 w 1170"/>
                <a:gd name="T89" fmla="*/ 473 h 1151"/>
                <a:gd name="T90" fmla="*/ 833 w 1170"/>
                <a:gd name="T91" fmla="*/ 478 h 1151"/>
                <a:gd name="T92" fmla="*/ 808 w 1170"/>
                <a:gd name="T93" fmla="*/ 487 h 1151"/>
                <a:gd name="T94" fmla="*/ 808 w 1170"/>
                <a:gd name="T95" fmla="*/ 487 h 1151"/>
                <a:gd name="T96" fmla="*/ 819 w 1170"/>
                <a:gd name="T97" fmla="*/ 472 h 1151"/>
                <a:gd name="T98" fmla="*/ 828 w 1170"/>
                <a:gd name="T99" fmla="*/ 455 h 1151"/>
                <a:gd name="T100" fmla="*/ 835 w 1170"/>
                <a:gd name="T101" fmla="*/ 440 h 1151"/>
                <a:gd name="T102" fmla="*/ 841 w 1170"/>
                <a:gd name="T103" fmla="*/ 424 h 1151"/>
                <a:gd name="T104" fmla="*/ 841 w 1170"/>
                <a:gd name="T105" fmla="*/ 424 h 1151"/>
                <a:gd name="T106" fmla="*/ 276 w 1170"/>
                <a:gd name="T107" fmla="*/ 716 h 1151"/>
                <a:gd name="T108" fmla="*/ 276 w 1170"/>
                <a:gd name="T109" fmla="*/ 716 h 1151"/>
                <a:gd name="T110" fmla="*/ 477 w 1170"/>
                <a:gd name="T111" fmla="*/ 638 h 1151"/>
                <a:gd name="T112" fmla="*/ 904 w 1170"/>
                <a:gd name="T113" fmla="*/ 468 h 1151"/>
                <a:gd name="T114" fmla="*/ 904 w 1170"/>
                <a:gd name="T115" fmla="*/ 468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70" h="1151">
                  <a:moveTo>
                    <a:pt x="0" y="254"/>
                  </a:moveTo>
                  <a:lnTo>
                    <a:pt x="0" y="254"/>
                  </a:lnTo>
                  <a:lnTo>
                    <a:pt x="485" y="0"/>
                  </a:lnTo>
                  <a:lnTo>
                    <a:pt x="485" y="0"/>
                  </a:lnTo>
                  <a:lnTo>
                    <a:pt x="480" y="17"/>
                  </a:lnTo>
                  <a:lnTo>
                    <a:pt x="474" y="33"/>
                  </a:lnTo>
                  <a:lnTo>
                    <a:pt x="468" y="50"/>
                  </a:lnTo>
                  <a:lnTo>
                    <a:pt x="459" y="67"/>
                  </a:lnTo>
                  <a:lnTo>
                    <a:pt x="459" y="67"/>
                  </a:lnTo>
                  <a:lnTo>
                    <a:pt x="476" y="61"/>
                  </a:lnTo>
                  <a:lnTo>
                    <a:pt x="491" y="58"/>
                  </a:lnTo>
                  <a:lnTo>
                    <a:pt x="480" y="62"/>
                  </a:lnTo>
                  <a:lnTo>
                    <a:pt x="480" y="62"/>
                  </a:lnTo>
                  <a:lnTo>
                    <a:pt x="314" y="129"/>
                  </a:lnTo>
                  <a:lnTo>
                    <a:pt x="159" y="191"/>
                  </a:lnTo>
                  <a:lnTo>
                    <a:pt x="0" y="254"/>
                  </a:lnTo>
                  <a:lnTo>
                    <a:pt x="0" y="254"/>
                  </a:lnTo>
                  <a:close/>
                  <a:moveTo>
                    <a:pt x="1088" y="915"/>
                  </a:moveTo>
                  <a:lnTo>
                    <a:pt x="1088" y="915"/>
                  </a:lnTo>
                  <a:lnTo>
                    <a:pt x="1088" y="915"/>
                  </a:lnTo>
                  <a:lnTo>
                    <a:pt x="1100" y="891"/>
                  </a:lnTo>
                  <a:lnTo>
                    <a:pt x="1111" y="866"/>
                  </a:lnTo>
                  <a:lnTo>
                    <a:pt x="1111" y="866"/>
                  </a:lnTo>
                  <a:lnTo>
                    <a:pt x="934" y="962"/>
                  </a:lnTo>
                  <a:lnTo>
                    <a:pt x="765" y="1054"/>
                  </a:lnTo>
                  <a:lnTo>
                    <a:pt x="588" y="1151"/>
                  </a:lnTo>
                  <a:lnTo>
                    <a:pt x="588" y="1151"/>
                  </a:lnTo>
                  <a:lnTo>
                    <a:pt x="655" y="1122"/>
                  </a:lnTo>
                  <a:lnTo>
                    <a:pt x="815" y="1052"/>
                  </a:lnTo>
                  <a:lnTo>
                    <a:pt x="1007" y="964"/>
                  </a:lnTo>
                  <a:lnTo>
                    <a:pt x="1096" y="923"/>
                  </a:lnTo>
                  <a:lnTo>
                    <a:pt x="1170" y="888"/>
                  </a:lnTo>
                  <a:lnTo>
                    <a:pt x="1170" y="888"/>
                  </a:lnTo>
                  <a:lnTo>
                    <a:pt x="1169" y="888"/>
                  </a:lnTo>
                  <a:lnTo>
                    <a:pt x="1170" y="887"/>
                  </a:lnTo>
                  <a:lnTo>
                    <a:pt x="1170" y="887"/>
                  </a:lnTo>
                  <a:lnTo>
                    <a:pt x="1150" y="893"/>
                  </a:lnTo>
                  <a:lnTo>
                    <a:pt x="1130" y="899"/>
                  </a:lnTo>
                  <a:lnTo>
                    <a:pt x="1109" y="907"/>
                  </a:lnTo>
                  <a:lnTo>
                    <a:pt x="1088" y="915"/>
                  </a:lnTo>
                  <a:lnTo>
                    <a:pt x="1088" y="915"/>
                  </a:lnTo>
                  <a:close/>
                  <a:moveTo>
                    <a:pt x="904" y="468"/>
                  </a:moveTo>
                  <a:lnTo>
                    <a:pt x="904" y="468"/>
                  </a:lnTo>
                  <a:lnTo>
                    <a:pt x="882" y="469"/>
                  </a:lnTo>
                  <a:lnTo>
                    <a:pt x="858" y="473"/>
                  </a:lnTo>
                  <a:lnTo>
                    <a:pt x="833" y="478"/>
                  </a:lnTo>
                  <a:lnTo>
                    <a:pt x="808" y="487"/>
                  </a:lnTo>
                  <a:lnTo>
                    <a:pt x="808" y="487"/>
                  </a:lnTo>
                  <a:lnTo>
                    <a:pt x="819" y="472"/>
                  </a:lnTo>
                  <a:lnTo>
                    <a:pt x="828" y="455"/>
                  </a:lnTo>
                  <a:lnTo>
                    <a:pt x="835" y="440"/>
                  </a:lnTo>
                  <a:lnTo>
                    <a:pt x="841" y="424"/>
                  </a:lnTo>
                  <a:lnTo>
                    <a:pt x="841" y="424"/>
                  </a:lnTo>
                  <a:lnTo>
                    <a:pt x="276" y="716"/>
                  </a:lnTo>
                  <a:lnTo>
                    <a:pt x="276" y="716"/>
                  </a:lnTo>
                  <a:lnTo>
                    <a:pt x="477" y="638"/>
                  </a:lnTo>
                  <a:lnTo>
                    <a:pt x="904" y="468"/>
                  </a:lnTo>
                  <a:lnTo>
                    <a:pt x="904" y="468"/>
                  </a:lnTo>
                  <a:close/>
                </a:path>
              </a:pathLst>
            </a:custGeom>
            <a:solidFill>
              <a:srgbClr val="D6B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530"/>
            <p:cNvSpPr>
              <a:spLocks/>
            </p:cNvSpPr>
            <p:nvPr/>
          </p:nvSpPr>
          <p:spPr bwMode="auto">
            <a:xfrm flipH="1">
              <a:off x="2123503" y="-103514"/>
              <a:ext cx="55616" cy="38223"/>
            </a:xfrm>
            <a:custGeom>
              <a:avLst/>
              <a:gdLst>
                <a:gd name="T0" fmla="*/ 190 w 190"/>
                <a:gd name="T1" fmla="*/ 77 h 150"/>
                <a:gd name="T2" fmla="*/ 150 w 190"/>
                <a:gd name="T3" fmla="*/ 0 h 150"/>
                <a:gd name="T4" fmla="*/ 0 w 190"/>
                <a:gd name="T5" fmla="*/ 73 h 150"/>
                <a:gd name="T6" fmla="*/ 39 w 190"/>
                <a:gd name="T7" fmla="*/ 150 h 150"/>
                <a:gd name="T8" fmla="*/ 190 w 190"/>
                <a:gd name="T9" fmla="*/ 7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50">
                  <a:moveTo>
                    <a:pt x="190" y="77"/>
                  </a:moveTo>
                  <a:lnTo>
                    <a:pt x="150" y="0"/>
                  </a:lnTo>
                  <a:lnTo>
                    <a:pt x="0" y="73"/>
                  </a:lnTo>
                  <a:lnTo>
                    <a:pt x="39" y="150"/>
                  </a:lnTo>
                  <a:lnTo>
                    <a:pt x="190" y="77"/>
                  </a:lnTo>
                  <a:close/>
                </a:path>
              </a:pathLst>
            </a:custGeom>
            <a:solidFill>
              <a:srgbClr val="81B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531"/>
            <p:cNvSpPr>
              <a:spLocks/>
            </p:cNvSpPr>
            <p:nvPr/>
          </p:nvSpPr>
          <p:spPr bwMode="auto">
            <a:xfrm flipH="1">
              <a:off x="1869755" y="-183435"/>
              <a:ext cx="418858" cy="436095"/>
            </a:xfrm>
            <a:custGeom>
              <a:avLst/>
              <a:gdLst>
                <a:gd name="T0" fmla="*/ 1451 w 1451"/>
                <a:gd name="T1" fmla="*/ 1413 h 1759"/>
                <a:gd name="T2" fmla="*/ 720 w 1451"/>
                <a:gd name="T3" fmla="*/ 0 h 1759"/>
                <a:gd name="T4" fmla="*/ 0 w 1451"/>
                <a:gd name="T5" fmla="*/ 346 h 1759"/>
                <a:gd name="T6" fmla="*/ 732 w 1451"/>
                <a:gd name="T7" fmla="*/ 1759 h 1759"/>
                <a:gd name="T8" fmla="*/ 1451 w 1451"/>
                <a:gd name="T9" fmla="*/ 1413 h 1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1" h="1759">
                  <a:moveTo>
                    <a:pt x="1451" y="1413"/>
                  </a:moveTo>
                  <a:lnTo>
                    <a:pt x="720" y="0"/>
                  </a:lnTo>
                  <a:lnTo>
                    <a:pt x="0" y="346"/>
                  </a:lnTo>
                  <a:lnTo>
                    <a:pt x="732" y="1759"/>
                  </a:lnTo>
                  <a:lnTo>
                    <a:pt x="1451" y="1413"/>
                  </a:lnTo>
                  <a:close/>
                </a:path>
              </a:pathLst>
            </a:custGeom>
            <a:solidFill>
              <a:srgbClr val="F99D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532"/>
            <p:cNvSpPr>
              <a:spLocks/>
            </p:cNvSpPr>
            <p:nvPr/>
          </p:nvSpPr>
          <p:spPr bwMode="auto">
            <a:xfrm flipH="1">
              <a:off x="1918419" y="-94826"/>
              <a:ext cx="319792" cy="262352"/>
            </a:xfrm>
            <a:custGeom>
              <a:avLst/>
              <a:gdLst>
                <a:gd name="T0" fmla="*/ 1031 w 1101"/>
                <a:gd name="T1" fmla="*/ 270 h 1060"/>
                <a:gd name="T2" fmla="*/ 983 w 1101"/>
                <a:gd name="T3" fmla="*/ 203 h 1060"/>
                <a:gd name="T4" fmla="*/ 930 w 1101"/>
                <a:gd name="T5" fmla="*/ 146 h 1060"/>
                <a:gd name="T6" fmla="*/ 867 w 1101"/>
                <a:gd name="T7" fmla="*/ 96 h 1060"/>
                <a:gd name="T8" fmla="*/ 798 w 1101"/>
                <a:gd name="T9" fmla="*/ 57 h 1060"/>
                <a:gd name="T10" fmla="*/ 725 w 1101"/>
                <a:gd name="T11" fmla="*/ 28 h 1060"/>
                <a:gd name="T12" fmla="*/ 675 w 1101"/>
                <a:gd name="T13" fmla="*/ 14 h 1060"/>
                <a:gd name="T14" fmla="*/ 596 w 1101"/>
                <a:gd name="T15" fmla="*/ 2 h 1060"/>
                <a:gd name="T16" fmla="*/ 516 w 1101"/>
                <a:gd name="T17" fmla="*/ 1 h 1060"/>
                <a:gd name="T18" fmla="*/ 436 w 1101"/>
                <a:gd name="T19" fmla="*/ 12 h 1060"/>
                <a:gd name="T20" fmla="*/ 356 w 1101"/>
                <a:gd name="T21" fmla="*/ 34 h 1060"/>
                <a:gd name="T22" fmla="*/ 305 w 1101"/>
                <a:gd name="T23" fmla="*/ 56 h 1060"/>
                <a:gd name="T24" fmla="*/ 233 w 1101"/>
                <a:gd name="T25" fmla="*/ 97 h 1060"/>
                <a:gd name="T26" fmla="*/ 169 w 1101"/>
                <a:gd name="T27" fmla="*/ 148 h 1060"/>
                <a:gd name="T28" fmla="*/ 115 w 1101"/>
                <a:gd name="T29" fmla="*/ 205 h 1060"/>
                <a:gd name="T30" fmla="*/ 71 w 1101"/>
                <a:gd name="T31" fmla="*/ 269 h 1060"/>
                <a:gd name="T32" fmla="*/ 38 w 1101"/>
                <a:gd name="T33" fmla="*/ 338 h 1060"/>
                <a:gd name="T34" fmla="*/ 21 w 1101"/>
                <a:gd name="T35" fmla="*/ 386 h 1060"/>
                <a:gd name="T36" fmla="*/ 4 w 1101"/>
                <a:gd name="T37" fmla="*/ 461 h 1060"/>
                <a:gd name="T38" fmla="*/ 0 w 1101"/>
                <a:gd name="T39" fmla="*/ 538 h 1060"/>
                <a:gd name="T40" fmla="*/ 6 w 1101"/>
                <a:gd name="T41" fmla="*/ 615 h 1060"/>
                <a:gd name="T42" fmla="*/ 25 w 1101"/>
                <a:gd name="T43" fmla="*/ 692 h 1060"/>
                <a:gd name="T44" fmla="*/ 58 w 1101"/>
                <a:gd name="T45" fmla="*/ 766 h 1060"/>
                <a:gd name="T46" fmla="*/ 85 w 1101"/>
                <a:gd name="T47" fmla="*/ 814 h 1060"/>
                <a:gd name="T48" fmla="*/ 134 w 1101"/>
                <a:gd name="T49" fmla="*/ 878 h 1060"/>
                <a:gd name="T50" fmla="*/ 191 w 1101"/>
                <a:gd name="T51" fmla="*/ 933 h 1060"/>
                <a:gd name="T52" fmla="*/ 257 w 1101"/>
                <a:gd name="T53" fmla="*/ 978 h 1060"/>
                <a:gd name="T54" fmla="*/ 326 w 1101"/>
                <a:gd name="T55" fmla="*/ 1015 h 1060"/>
                <a:gd name="T56" fmla="*/ 375 w 1101"/>
                <a:gd name="T57" fmla="*/ 1033 h 1060"/>
                <a:gd name="T58" fmla="*/ 453 w 1101"/>
                <a:gd name="T59" fmla="*/ 1052 h 1060"/>
                <a:gd name="T60" fmla="*/ 531 w 1101"/>
                <a:gd name="T61" fmla="*/ 1060 h 1060"/>
                <a:gd name="T62" fmla="*/ 612 w 1101"/>
                <a:gd name="T63" fmla="*/ 1057 h 1060"/>
                <a:gd name="T64" fmla="*/ 692 w 1101"/>
                <a:gd name="T65" fmla="*/ 1043 h 1060"/>
                <a:gd name="T66" fmla="*/ 770 w 1101"/>
                <a:gd name="T67" fmla="*/ 1016 h 1060"/>
                <a:gd name="T68" fmla="*/ 821 w 1101"/>
                <a:gd name="T69" fmla="*/ 992 h 1060"/>
                <a:gd name="T70" fmla="*/ 890 w 1101"/>
                <a:gd name="T71" fmla="*/ 948 h 1060"/>
                <a:gd name="T72" fmla="*/ 951 w 1101"/>
                <a:gd name="T73" fmla="*/ 895 h 1060"/>
                <a:gd name="T74" fmla="*/ 1001 w 1101"/>
                <a:gd name="T75" fmla="*/ 835 h 1060"/>
                <a:gd name="T76" fmla="*/ 1042 w 1101"/>
                <a:gd name="T77" fmla="*/ 769 h 1060"/>
                <a:gd name="T78" fmla="*/ 1072 w 1101"/>
                <a:gd name="T79" fmla="*/ 698 h 1060"/>
                <a:gd name="T80" fmla="*/ 1087 w 1101"/>
                <a:gd name="T81" fmla="*/ 650 h 1060"/>
                <a:gd name="T82" fmla="*/ 1099 w 1101"/>
                <a:gd name="T83" fmla="*/ 574 h 1060"/>
                <a:gd name="T84" fmla="*/ 1100 w 1101"/>
                <a:gd name="T85" fmla="*/ 498 h 1060"/>
                <a:gd name="T86" fmla="*/ 1089 w 1101"/>
                <a:gd name="T87" fmla="*/ 420 h 1060"/>
                <a:gd name="T88" fmla="*/ 1066 w 1101"/>
                <a:gd name="T89" fmla="*/ 344 h 1060"/>
                <a:gd name="T90" fmla="*/ 1043 w 1101"/>
                <a:gd name="T91" fmla="*/ 293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01" h="1060">
                  <a:moveTo>
                    <a:pt x="1043" y="293"/>
                  </a:moveTo>
                  <a:lnTo>
                    <a:pt x="1043" y="293"/>
                  </a:lnTo>
                  <a:lnTo>
                    <a:pt x="1031" y="270"/>
                  </a:lnTo>
                  <a:lnTo>
                    <a:pt x="1016" y="247"/>
                  </a:lnTo>
                  <a:lnTo>
                    <a:pt x="1000" y="224"/>
                  </a:lnTo>
                  <a:lnTo>
                    <a:pt x="983" y="203"/>
                  </a:lnTo>
                  <a:lnTo>
                    <a:pt x="967" y="183"/>
                  </a:lnTo>
                  <a:lnTo>
                    <a:pt x="949" y="164"/>
                  </a:lnTo>
                  <a:lnTo>
                    <a:pt x="930" y="146"/>
                  </a:lnTo>
                  <a:lnTo>
                    <a:pt x="909" y="128"/>
                  </a:lnTo>
                  <a:lnTo>
                    <a:pt x="888" y="112"/>
                  </a:lnTo>
                  <a:lnTo>
                    <a:pt x="867" y="96"/>
                  </a:lnTo>
                  <a:lnTo>
                    <a:pt x="844" y="82"/>
                  </a:lnTo>
                  <a:lnTo>
                    <a:pt x="822" y="69"/>
                  </a:lnTo>
                  <a:lnTo>
                    <a:pt x="798" y="57"/>
                  </a:lnTo>
                  <a:lnTo>
                    <a:pt x="775" y="46"/>
                  </a:lnTo>
                  <a:lnTo>
                    <a:pt x="750" y="36"/>
                  </a:lnTo>
                  <a:lnTo>
                    <a:pt x="725" y="28"/>
                  </a:lnTo>
                  <a:lnTo>
                    <a:pt x="725" y="28"/>
                  </a:lnTo>
                  <a:lnTo>
                    <a:pt x="700" y="20"/>
                  </a:lnTo>
                  <a:lnTo>
                    <a:pt x="675" y="14"/>
                  </a:lnTo>
                  <a:lnTo>
                    <a:pt x="649" y="8"/>
                  </a:lnTo>
                  <a:lnTo>
                    <a:pt x="622" y="5"/>
                  </a:lnTo>
                  <a:lnTo>
                    <a:pt x="596" y="2"/>
                  </a:lnTo>
                  <a:lnTo>
                    <a:pt x="570" y="1"/>
                  </a:lnTo>
                  <a:lnTo>
                    <a:pt x="543" y="0"/>
                  </a:lnTo>
                  <a:lnTo>
                    <a:pt x="516" y="1"/>
                  </a:lnTo>
                  <a:lnTo>
                    <a:pt x="490" y="3"/>
                  </a:lnTo>
                  <a:lnTo>
                    <a:pt x="463" y="7"/>
                  </a:lnTo>
                  <a:lnTo>
                    <a:pt x="436" y="12"/>
                  </a:lnTo>
                  <a:lnTo>
                    <a:pt x="409" y="18"/>
                  </a:lnTo>
                  <a:lnTo>
                    <a:pt x="383" y="26"/>
                  </a:lnTo>
                  <a:lnTo>
                    <a:pt x="356" y="34"/>
                  </a:lnTo>
                  <a:lnTo>
                    <a:pt x="331" y="44"/>
                  </a:lnTo>
                  <a:lnTo>
                    <a:pt x="305" y="56"/>
                  </a:lnTo>
                  <a:lnTo>
                    <a:pt x="305" y="56"/>
                  </a:lnTo>
                  <a:lnTo>
                    <a:pt x="280" y="69"/>
                  </a:lnTo>
                  <a:lnTo>
                    <a:pt x="255" y="83"/>
                  </a:lnTo>
                  <a:lnTo>
                    <a:pt x="233" y="97"/>
                  </a:lnTo>
                  <a:lnTo>
                    <a:pt x="211" y="113"/>
                  </a:lnTo>
                  <a:lnTo>
                    <a:pt x="189" y="129"/>
                  </a:lnTo>
                  <a:lnTo>
                    <a:pt x="169" y="148"/>
                  </a:lnTo>
                  <a:lnTo>
                    <a:pt x="150" y="166"/>
                  </a:lnTo>
                  <a:lnTo>
                    <a:pt x="132" y="185"/>
                  </a:lnTo>
                  <a:lnTo>
                    <a:pt x="115" y="205"/>
                  </a:lnTo>
                  <a:lnTo>
                    <a:pt x="99" y="225"/>
                  </a:lnTo>
                  <a:lnTo>
                    <a:pt x="85" y="247"/>
                  </a:lnTo>
                  <a:lnTo>
                    <a:pt x="71" y="269"/>
                  </a:lnTo>
                  <a:lnTo>
                    <a:pt x="59" y="291"/>
                  </a:lnTo>
                  <a:lnTo>
                    <a:pt x="48" y="315"/>
                  </a:lnTo>
                  <a:lnTo>
                    <a:pt x="38" y="338"/>
                  </a:lnTo>
                  <a:lnTo>
                    <a:pt x="29" y="362"/>
                  </a:lnTo>
                  <a:lnTo>
                    <a:pt x="29" y="362"/>
                  </a:lnTo>
                  <a:lnTo>
                    <a:pt x="21" y="386"/>
                  </a:lnTo>
                  <a:lnTo>
                    <a:pt x="14" y="411"/>
                  </a:lnTo>
                  <a:lnTo>
                    <a:pt x="9" y="436"/>
                  </a:lnTo>
                  <a:lnTo>
                    <a:pt x="4" y="461"/>
                  </a:lnTo>
                  <a:lnTo>
                    <a:pt x="2" y="487"/>
                  </a:lnTo>
                  <a:lnTo>
                    <a:pt x="0" y="512"/>
                  </a:lnTo>
                  <a:lnTo>
                    <a:pt x="0" y="538"/>
                  </a:lnTo>
                  <a:lnTo>
                    <a:pt x="1" y="563"/>
                  </a:lnTo>
                  <a:lnTo>
                    <a:pt x="3" y="589"/>
                  </a:lnTo>
                  <a:lnTo>
                    <a:pt x="6" y="615"/>
                  </a:lnTo>
                  <a:lnTo>
                    <a:pt x="12" y="641"/>
                  </a:lnTo>
                  <a:lnTo>
                    <a:pt x="18" y="666"/>
                  </a:lnTo>
                  <a:lnTo>
                    <a:pt x="25" y="692"/>
                  </a:lnTo>
                  <a:lnTo>
                    <a:pt x="36" y="717"/>
                  </a:lnTo>
                  <a:lnTo>
                    <a:pt x="46" y="742"/>
                  </a:lnTo>
                  <a:lnTo>
                    <a:pt x="58" y="766"/>
                  </a:lnTo>
                  <a:lnTo>
                    <a:pt x="58" y="766"/>
                  </a:lnTo>
                  <a:lnTo>
                    <a:pt x="71" y="791"/>
                  </a:lnTo>
                  <a:lnTo>
                    <a:pt x="85" y="814"/>
                  </a:lnTo>
                  <a:lnTo>
                    <a:pt x="101" y="837"/>
                  </a:lnTo>
                  <a:lnTo>
                    <a:pt x="117" y="857"/>
                  </a:lnTo>
                  <a:lnTo>
                    <a:pt x="134" y="878"/>
                  </a:lnTo>
                  <a:lnTo>
                    <a:pt x="153" y="897"/>
                  </a:lnTo>
                  <a:lnTo>
                    <a:pt x="172" y="915"/>
                  </a:lnTo>
                  <a:lnTo>
                    <a:pt x="191" y="933"/>
                  </a:lnTo>
                  <a:lnTo>
                    <a:pt x="213" y="949"/>
                  </a:lnTo>
                  <a:lnTo>
                    <a:pt x="234" y="964"/>
                  </a:lnTo>
                  <a:lnTo>
                    <a:pt x="257" y="978"/>
                  </a:lnTo>
                  <a:lnTo>
                    <a:pt x="279" y="991"/>
                  </a:lnTo>
                  <a:lnTo>
                    <a:pt x="303" y="1004"/>
                  </a:lnTo>
                  <a:lnTo>
                    <a:pt x="326" y="1015"/>
                  </a:lnTo>
                  <a:lnTo>
                    <a:pt x="351" y="1025"/>
                  </a:lnTo>
                  <a:lnTo>
                    <a:pt x="375" y="1033"/>
                  </a:lnTo>
                  <a:lnTo>
                    <a:pt x="375" y="1033"/>
                  </a:lnTo>
                  <a:lnTo>
                    <a:pt x="401" y="1041"/>
                  </a:lnTo>
                  <a:lnTo>
                    <a:pt x="426" y="1047"/>
                  </a:lnTo>
                  <a:lnTo>
                    <a:pt x="453" y="1052"/>
                  </a:lnTo>
                  <a:lnTo>
                    <a:pt x="479" y="1056"/>
                  </a:lnTo>
                  <a:lnTo>
                    <a:pt x="504" y="1059"/>
                  </a:lnTo>
                  <a:lnTo>
                    <a:pt x="531" y="1060"/>
                  </a:lnTo>
                  <a:lnTo>
                    <a:pt x="558" y="1060"/>
                  </a:lnTo>
                  <a:lnTo>
                    <a:pt x="585" y="1059"/>
                  </a:lnTo>
                  <a:lnTo>
                    <a:pt x="612" y="1057"/>
                  </a:lnTo>
                  <a:lnTo>
                    <a:pt x="638" y="1054"/>
                  </a:lnTo>
                  <a:lnTo>
                    <a:pt x="665" y="1049"/>
                  </a:lnTo>
                  <a:lnTo>
                    <a:pt x="692" y="1043"/>
                  </a:lnTo>
                  <a:lnTo>
                    <a:pt x="718" y="1035"/>
                  </a:lnTo>
                  <a:lnTo>
                    <a:pt x="745" y="1027"/>
                  </a:lnTo>
                  <a:lnTo>
                    <a:pt x="770" y="1016"/>
                  </a:lnTo>
                  <a:lnTo>
                    <a:pt x="796" y="1005"/>
                  </a:lnTo>
                  <a:lnTo>
                    <a:pt x="796" y="1005"/>
                  </a:lnTo>
                  <a:lnTo>
                    <a:pt x="821" y="992"/>
                  </a:lnTo>
                  <a:lnTo>
                    <a:pt x="845" y="978"/>
                  </a:lnTo>
                  <a:lnTo>
                    <a:pt x="868" y="963"/>
                  </a:lnTo>
                  <a:lnTo>
                    <a:pt x="890" y="948"/>
                  </a:lnTo>
                  <a:lnTo>
                    <a:pt x="912" y="931"/>
                  </a:lnTo>
                  <a:lnTo>
                    <a:pt x="932" y="913"/>
                  </a:lnTo>
                  <a:lnTo>
                    <a:pt x="951" y="895"/>
                  </a:lnTo>
                  <a:lnTo>
                    <a:pt x="969" y="876"/>
                  </a:lnTo>
                  <a:lnTo>
                    <a:pt x="986" y="855"/>
                  </a:lnTo>
                  <a:lnTo>
                    <a:pt x="1001" y="835"/>
                  </a:lnTo>
                  <a:lnTo>
                    <a:pt x="1016" y="814"/>
                  </a:lnTo>
                  <a:lnTo>
                    <a:pt x="1029" y="791"/>
                  </a:lnTo>
                  <a:lnTo>
                    <a:pt x="1042" y="769"/>
                  </a:lnTo>
                  <a:lnTo>
                    <a:pt x="1053" y="746"/>
                  </a:lnTo>
                  <a:lnTo>
                    <a:pt x="1063" y="722"/>
                  </a:lnTo>
                  <a:lnTo>
                    <a:pt x="1072" y="698"/>
                  </a:lnTo>
                  <a:lnTo>
                    <a:pt x="1072" y="698"/>
                  </a:lnTo>
                  <a:lnTo>
                    <a:pt x="1080" y="675"/>
                  </a:lnTo>
                  <a:lnTo>
                    <a:pt x="1087" y="650"/>
                  </a:lnTo>
                  <a:lnTo>
                    <a:pt x="1092" y="625"/>
                  </a:lnTo>
                  <a:lnTo>
                    <a:pt x="1097" y="599"/>
                  </a:lnTo>
                  <a:lnTo>
                    <a:pt x="1099" y="574"/>
                  </a:lnTo>
                  <a:lnTo>
                    <a:pt x="1101" y="548"/>
                  </a:lnTo>
                  <a:lnTo>
                    <a:pt x="1101" y="523"/>
                  </a:lnTo>
                  <a:lnTo>
                    <a:pt x="1100" y="498"/>
                  </a:lnTo>
                  <a:lnTo>
                    <a:pt x="1098" y="472"/>
                  </a:lnTo>
                  <a:lnTo>
                    <a:pt x="1095" y="446"/>
                  </a:lnTo>
                  <a:lnTo>
                    <a:pt x="1089" y="420"/>
                  </a:lnTo>
                  <a:lnTo>
                    <a:pt x="1083" y="394"/>
                  </a:lnTo>
                  <a:lnTo>
                    <a:pt x="1075" y="369"/>
                  </a:lnTo>
                  <a:lnTo>
                    <a:pt x="1066" y="344"/>
                  </a:lnTo>
                  <a:lnTo>
                    <a:pt x="1055" y="318"/>
                  </a:lnTo>
                  <a:lnTo>
                    <a:pt x="1043" y="293"/>
                  </a:lnTo>
                  <a:lnTo>
                    <a:pt x="1043" y="2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533"/>
            <p:cNvSpPr>
              <a:spLocks/>
            </p:cNvSpPr>
            <p:nvPr/>
          </p:nvSpPr>
          <p:spPr bwMode="auto">
            <a:xfrm flipH="1">
              <a:off x="1937537" y="-79189"/>
              <a:ext cx="281556" cy="231078"/>
            </a:xfrm>
            <a:custGeom>
              <a:avLst/>
              <a:gdLst>
                <a:gd name="T0" fmla="*/ 905 w 968"/>
                <a:gd name="T1" fmla="*/ 236 h 931"/>
                <a:gd name="T2" fmla="*/ 865 w 968"/>
                <a:gd name="T3" fmla="*/ 178 h 931"/>
                <a:gd name="T4" fmla="*/ 817 w 968"/>
                <a:gd name="T5" fmla="*/ 127 h 931"/>
                <a:gd name="T6" fmla="*/ 762 w 968"/>
                <a:gd name="T7" fmla="*/ 84 h 931"/>
                <a:gd name="T8" fmla="*/ 701 w 968"/>
                <a:gd name="T9" fmla="*/ 49 h 931"/>
                <a:gd name="T10" fmla="*/ 637 w 968"/>
                <a:gd name="T11" fmla="*/ 23 h 931"/>
                <a:gd name="T12" fmla="*/ 570 w 968"/>
                <a:gd name="T13" fmla="*/ 7 h 931"/>
                <a:gd name="T14" fmla="*/ 500 w 968"/>
                <a:gd name="T15" fmla="*/ 0 h 931"/>
                <a:gd name="T16" fmla="*/ 430 w 968"/>
                <a:gd name="T17" fmla="*/ 2 h 931"/>
                <a:gd name="T18" fmla="*/ 359 w 968"/>
                <a:gd name="T19" fmla="*/ 15 h 931"/>
                <a:gd name="T20" fmla="*/ 290 w 968"/>
                <a:gd name="T21" fmla="*/ 38 h 931"/>
                <a:gd name="T22" fmla="*/ 246 w 968"/>
                <a:gd name="T23" fmla="*/ 60 h 931"/>
                <a:gd name="T24" fmla="*/ 185 w 968"/>
                <a:gd name="T25" fmla="*/ 99 h 931"/>
                <a:gd name="T26" fmla="*/ 132 w 968"/>
                <a:gd name="T27" fmla="*/ 145 h 931"/>
                <a:gd name="T28" fmla="*/ 87 w 968"/>
                <a:gd name="T29" fmla="*/ 197 h 931"/>
                <a:gd name="T30" fmla="*/ 52 w 968"/>
                <a:gd name="T31" fmla="*/ 255 h 931"/>
                <a:gd name="T32" fmla="*/ 25 w 968"/>
                <a:gd name="T33" fmla="*/ 317 h 931"/>
                <a:gd name="T34" fmla="*/ 8 w 968"/>
                <a:gd name="T35" fmla="*/ 382 h 931"/>
                <a:gd name="T36" fmla="*/ 0 w 968"/>
                <a:gd name="T37" fmla="*/ 449 h 931"/>
                <a:gd name="T38" fmla="*/ 2 w 968"/>
                <a:gd name="T39" fmla="*/ 517 h 931"/>
                <a:gd name="T40" fmla="*/ 16 w 968"/>
                <a:gd name="T41" fmla="*/ 585 h 931"/>
                <a:gd name="T42" fmla="*/ 39 w 968"/>
                <a:gd name="T43" fmla="*/ 652 h 931"/>
                <a:gd name="T44" fmla="*/ 62 w 968"/>
                <a:gd name="T45" fmla="*/ 694 h 931"/>
                <a:gd name="T46" fmla="*/ 102 w 968"/>
                <a:gd name="T47" fmla="*/ 753 h 931"/>
                <a:gd name="T48" fmla="*/ 150 w 968"/>
                <a:gd name="T49" fmla="*/ 804 h 931"/>
                <a:gd name="T50" fmla="*/ 205 w 968"/>
                <a:gd name="T51" fmla="*/ 847 h 931"/>
                <a:gd name="T52" fmla="*/ 266 w 968"/>
                <a:gd name="T53" fmla="*/ 882 h 931"/>
                <a:gd name="T54" fmla="*/ 330 w 968"/>
                <a:gd name="T55" fmla="*/ 907 h 931"/>
                <a:gd name="T56" fmla="*/ 397 w 968"/>
                <a:gd name="T57" fmla="*/ 924 h 931"/>
                <a:gd name="T58" fmla="*/ 467 w 968"/>
                <a:gd name="T59" fmla="*/ 931 h 931"/>
                <a:gd name="T60" fmla="*/ 537 w 968"/>
                <a:gd name="T61" fmla="*/ 928 h 931"/>
                <a:gd name="T62" fmla="*/ 608 w 968"/>
                <a:gd name="T63" fmla="*/ 915 h 931"/>
                <a:gd name="T64" fmla="*/ 676 w 968"/>
                <a:gd name="T65" fmla="*/ 893 h 931"/>
                <a:gd name="T66" fmla="*/ 721 w 968"/>
                <a:gd name="T67" fmla="*/ 871 h 931"/>
                <a:gd name="T68" fmla="*/ 782 w 968"/>
                <a:gd name="T69" fmla="*/ 832 h 931"/>
                <a:gd name="T70" fmla="*/ 836 w 968"/>
                <a:gd name="T71" fmla="*/ 786 h 931"/>
                <a:gd name="T72" fmla="*/ 879 w 968"/>
                <a:gd name="T73" fmla="*/ 733 h 931"/>
                <a:gd name="T74" fmla="*/ 915 w 968"/>
                <a:gd name="T75" fmla="*/ 676 h 931"/>
                <a:gd name="T76" fmla="*/ 942 w 968"/>
                <a:gd name="T77" fmla="*/ 613 h 931"/>
                <a:gd name="T78" fmla="*/ 960 w 968"/>
                <a:gd name="T79" fmla="*/ 548 h 931"/>
                <a:gd name="T80" fmla="*/ 967 w 968"/>
                <a:gd name="T81" fmla="*/ 481 h 931"/>
                <a:gd name="T82" fmla="*/ 965 w 968"/>
                <a:gd name="T83" fmla="*/ 413 h 931"/>
                <a:gd name="T84" fmla="*/ 951 w 968"/>
                <a:gd name="T85" fmla="*/ 346 h 931"/>
                <a:gd name="T86" fmla="*/ 928 w 968"/>
                <a:gd name="T87" fmla="*/ 279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68" h="931">
                  <a:moveTo>
                    <a:pt x="916" y="258"/>
                  </a:moveTo>
                  <a:lnTo>
                    <a:pt x="916" y="258"/>
                  </a:lnTo>
                  <a:lnTo>
                    <a:pt x="905" y="236"/>
                  </a:lnTo>
                  <a:lnTo>
                    <a:pt x="893" y="216"/>
                  </a:lnTo>
                  <a:lnTo>
                    <a:pt x="878" y="196"/>
                  </a:lnTo>
                  <a:lnTo>
                    <a:pt x="865" y="178"/>
                  </a:lnTo>
                  <a:lnTo>
                    <a:pt x="849" y="160"/>
                  </a:lnTo>
                  <a:lnTo>
                    <a:pt x="833" y="143"/>
                  </a:lnTo>
                  <a:lnTo>
                    <a:pt x="817" y="127"/>
                  </a:lnTo>
                  <a:lnTo>
                    <a:pt x="799" y="112"/>
                  </a:lnTo>
                  <a:lnTo>
                    <a:pt x="781" y="98"/>
                  </a:lnTo>
                  <a:lnTo>
                    <a:pt x="762" y="84"/>
                  </a:lnTo>
                  <a:lnTo>
                    <a:pt x="743" y="72"/>
                  </a:lnTo>
                  <a:lnTo>
                    <a:pt x="722" y="60"/>
                  </a:lnTo>
                  <a:lnTo>
                    <a:pt x="701" y="49"/>
                  </a:lnTo>
                  <a:lnTo>
                    <a:pt x="681" y="40"/>
                  </a:lnTo>
                  <a:lnTo>
                    <a:pt x="660" y="31"/>
                  </a:lnTo>
                  <a:lnTo>
                    <a:pt x="637" y="23"/>
                  </a:lnTo>
                  <a:lnTo>
                    <a:pt x="615" y="17"/>
                  </a:lnTo>
                  <a:lnTo>
                    <a:pt x="592" y="11"/>
                  </a:lnTo>
                  <a:lnTo>
                    <a:pt x="570" y="7"/>
                  </a:lnTo>
                  <a:lnTo>
                    <a:pt x="546" y="4"/>
                  </a:lnTo>
                  <a:lnTo>
                    <a:pt x="524" y="1"/>
                  </a:lnTo>
                  <a:lnTo>
                    <a:pt x="500" y="0"/>
                  </a:lnTo>
                  <a:lnTo>
                    <a:pt x="477" y="0"/>
                  </a:lnTo>
                  <a:lnTo>
                    <a:pt x="453" y="1"/>
                  </a:lnTo>
                  <a:lnTo>
                    <a:pt x="430" y="2"/>
                  </a:lnTo>
                  <a:lnTo>
                    <a:pt x="406" y="5"/>
                  </a:lnTo>
                  <a:lnTo>
                    <a:pt x="382" y="9"/>
                  </a:lnTo>
                  <a:lnTo>
                    <a:pt x="359" y="15"/>
                  </a:lnTo>
                  <a:lnTo>
                    <a:pt x="336" y="21"/>
                  </a:lnTo>
                  <a:lnTo>
                    <a:pt x="313" y="29"/>
                  </a:lnTo>
                  <a:lnTo>
                    <a:pt x="290" y="38"/>
                  </a:lnTo>
                  <a:lnTo>
                    <a:pt x="268" y="48"/>
                  </a:lnTo>
                  <a:lnTo>
                    <a:pt x="268" y="48"/>
                  </a:lnTo>
                  <a:lnTo>
                    <a:pt x="246" y="60"/>
                  </a:lnTo>
                  <a:lnTo>
                    <a:pt x="224" y="72"/>
                  </a:lnTo>
                  <a:lnTo>
                    <a:pt x="204" y="85"/>
                  </a:lnTo>
                  <a:lnTo>
                    <a:pt x="185" y="99"/>
                  </a:lnTo>
                  <a:lnTo>
                    <a:pt x="166" y="113"/>
                  </a:lnTo>
                  <a:lnTo>
                    <a:pt x="148" y="129"/>
                  </a:lnTo>
                  <a:lnTo>
                    <a:pt x="132" y="145"/>
                  </a:lnTo>
                  <a:lnTo>
                    <a:pt x="115" y="162"/>
                  </a:lnTo>
                  <a:lnTo>
                    <a:pt x="101" y="180"/>
                  </a:lnTo>
                  <a:lnTo>
                    <a:pt x="87" y="197"/>
                  </a:lnTo>
                  <a:lnTo>
                    <a:pt x="74" y="217"/>
                  </a:lnTo>
                  <a:lnTo>
                    <a:pt x="63" y="236"/>
                  </a:lnTo>
                  <a:lnTo>
                    <a:pt x="52" y="255"/>
                  </a:lnTo>
                  <a:lnTo>
                    <a:pt x="41" y="276"/>
                  </a:lnTo>
                  <a:lnTo>
                    <a:pt x="32" y="297"/>
                  </a:lnTo>
                  <a:lnTo>
                    <a:pt x="25" y="317"/>
                  </a:lnTo>
                  <a:lnTo>
                    <a:pt x="18" y="339"/>
                  </a:lnTo>
                  <a:lnTo>
                    <a:pt x="12" y="360"/>
                  </a:lnTo>
                  <a:lnTo>
                    <a:pt x="8" y="382"/>
                  </a:lnTo>
                  <a:lnTo>
                    <a:pt x="3" y="405"/>
                  </a:lnTo>
                  <a:lnTo>
                    <a:pt x="1" y="427"/>
                  </a:lnTo>
                  <a:lnTo>
                    <a:pt x="0" y="449"/>
                  </a:lnTo>
                  <a:lnTo>
                    <a:pt x="0" y="471"/>
                  </a:lnTo>
                  <a:lnTo>
                    <a:pt x="0" y="494"/>
                  </a:lnTo>
                  <a:lnTo>
                    <a:pt x="2" y="517"/>
                  </a:lnTo>
                  <a:lnTo>
                    <a:pt x="6" y="539"/>
                  </a:lnTo>
                  <a:lnTo>
                    <a:pt x="10" y="562"/>
                  </a:lnTo>
                  <a:lnTo>
                    <a:pt x="16" y="585"/>
                  </a:lnTo>
                  <a:lnTo>
                    <a:pt x="22" y="608"/>
                  </a:lnTo>
                  <a:lnTo>
                    <a:pt x="30" y="629"/>
                  </a:lnTo>
                  <a:lnTo>
                    <a:pt x="39" y="652"/>
                  </a:lnTo>
                  <a:lnTo>
                    <a:pt x="50" y="673"/>
                  </a:lnTo>
                  <a:lnTo>
                    <a:pt x="50" y="673"/>
                  </a:lnTo>
                  <a:lnTo>
                    <a:pt x="62" y="694"/>
                  </a:lnTo>
                  <a:lnTo>
                    <a:pt x="75" y="714"/>
                  </a:lnTo>
                  <a:lnTo>
                    <a:pt x="89" y="734"/>
                  </a:lnTo>
                  <a:lnTo>
                    <a:pt x="102" y="753"/>
                  </a:lnTo>
                  <a:lnTo>
                    <a:pt x="118" y="771"/>
                  </a:lnTo>
                  <a:lnTo>
                    <a:pt x="133" y="788"/>
                  </a:lnTo>
                  <a:lnTo>
                    <a:pt x="150" y="804"/>
                  </a:lnTo>
                  <a:lnTo>
                    <a:pt x="168" y="819"/>
                  </a:lnTo>
                  <a:lnTo>
                    <a:pt x="186" y="833"/>
                  </a:lnTo>
                  <a:lnTo>
                    <a:pt x="205" y="847"/>
                  </a:lnTo>
                  <a:lnTo>
                    <a:pt x="225" y="859"/>
                  </a:lnTo>
                  <a:lnTo>
                    <a:pt x="244" y="871"/>
                  </a:lnTo>
                  <a:lnTo>
                    <a:pt x="266" y="882"/>
                  </a:lnTo>
                  <a:lnTo>
                    <a:pt x="286" y="890"/>
                  </a:lnTo>
                  <a:lnTo>
                    <a:pt x="308" y="899"/>
                  </a:lnTo>
                  <a:lnTo>
                    <a:pt x="330" y="907"/>
                  </a:lnTo>
                  <a:lnTo>
                    <a:pt x="352" y="914"/>
                  </a:lnTo>
                  <a:lnTo>
                    <a:pt x="375" y="920"/>
                  </a:lnTo>
                  <a:lnTo>
                    <a:pt x="397" y="924"/>
                  </a:lnTo>
                  <a:lnTo>
                    <a:pt x="421" y="927"/>
                  </a:lnTo>
                  <a:lnTo>
                    <a:pt x="443" y="929"/>
                  </a:lnTo>
                  <a:lnTo>
                    <a:pt x="467" y="931"/>
                  </a:lnTo>
                  <a:lnTo>
                    <a:pt x="490" y="931"/>
                  </a:lnTo>
                  <a:lnTo>
                    <a:pt x="514" y="930"/>
                  </a:lnTo>
                  <a:lnTo>
                    <a:pt x="537" y="928"/>
                  </a:lnTo>
                  <a:lnTo>
                    <a:pt x="561" y="925"/>
                  </a:lnTo>
                  <a:lnTo>
                    <a:pt x="584" y="921"/>
                  </a:lnTo>
                  <a:lnTo>
                    <a:pt x="608" y="915"/>
                  </a:lnTo>
                  <a:lnTo>
                    <a:pt x="630" y="909"/>
                  </a:lnTo>
                  <a:lnTo>
                    <a:pt x="654" y="901"/>
                  </a:lnTo>
                  <a:lnTo>
                    <a:pt x="676" y="893"/>
                  </a:lnTo>
                  <a:lnTo>
                    <a:pt x="699" y="882"/>
                  </a:lnTo>
                  <a:lnTo>
                    <a:pt x="699" y="882"/>
                  </a:lnTo>
                  <a:lnTo>
                    <a:pt x="721" y="871"/>
                  </a:lnTo>
                  <a:lnTo>
                    <a:pt x="743" y="859"/>
                  </a:lnTo>
                  <a:lnTo>
                    <a:pt x="763" y="846"/>
                  </a:lnTo>
                  <a:lnTo>
                    <a:pt x="782" y="832"/>
                  </a:lnTo>
                  <a:lnTo>
                    <a:pt x="801" y="817"/>
                  </a:lnTo>
                  <a:lnTo>
                    <a:pt x="819" y="802"/>
                  </a:lnTo>
                  <a:lnTo>
                    <a:pt x="836" y="786"/>
                  </a:lnTo>
                  <a:lnTo>
                    <a:pt x="851" y="768"/>
                  </a:lnTo>
                  <a:lnTo>
                    <a:pt x="866" y="751"/>
                  </a:lnTo>
                  <a:lnTo>
                    <a:pt x="879" y="733"/>
                  </a:lnTo>
                  <a:lnTo>
                    <a:pt x="893" y="714"/>
                  </a:lnTo>
                  <a:lnTo>
                    <a:pt x="904" y="695"/>
                  </a:lnTo>
                  <a:lnTo>
                    <a:pt x="915" y="676"/>
                  </a:lnTo>
                  <a:lnTo>
                    <a:pt x="925" y="655"/>
                  </a:lnTo>
                  <a:lnTo>
                    <a:pt x="934" y="635"/>
                  </a:lnTo>
                  <a:lnTo>
                    <a:pt x="942" y="613"/>
                  </a:lnTo>
                  <a:lnTo>
                    <a:pt x="949" y="592"/>
                  </a:lnTo>
                  <a:lnTo>
                    <a:pt x="955" y="571"/>
                  </a:lnTo>
                  <a:lnTo>
                    <a:pt x="960" y="548"/>
                  </a:lnTo>
                  <a:lnTo>
                    <a:pt x="964" y="527"/>
                  </a:lnTo>
                  <a:lnTo>
                    <a:pt x="966" y="504"/>
                  </a:lnTo>
                  <a:lnTo>
                    <a:pt x="967" y="481"/>
                  </a:lnTo>
                  <a:lnTo>
                    <a:pt x="968" y="458"/>
                  </a:lnTo>
                  <a:lnTo>
                    <a:pt x="967" y="436"/>
                  </a:lnTo>
                  <a:lnTo>
                    <a:pt x="965" y="413"/>
                  </a:lnTo>
                  <a:lnTo>
                    <a:pt x="961" y="390"/>
                  </a:lnTo>
                  <a:lnTo>
                    <a:pt x="957" y="369"/>
                  </a:lnTo>
                  <a:lnTo>
                    <a:pt x="951" y="346"/>
                  </a:lnTo>
                  <a:lnTo>
                    <a:pt x="944" y="324"/>
                  </a:lnTo>
                  <a:lnTo>
                    <a:pt x="937" y="301"/>
                  </a:lnTo>
                  <a:lnTo>
                    <a:pt x="928" y="279"/>
                  </a:lnTo>
                  <a:lnTo>
                    <a:pt x="916" y="258"/>
                  </a:lnTo>
                  <a:lnTo>
                    <a:pt x="916" y="258"/>
                  </a:lnTo>
                  <a:close/>
                </a:path>
              </a:pathLst>
            </a:custGeom>
            <a:solidFill>
              <a:srgbClr val="ED7B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534"/>
            <p:cNvSpPr>
              <a:spLocks/>
            </p:cNvSpPr>
            <p:nvPr/>
          </p:nvSpPr>
          <p:spPr bwMode="auto">
            <a:xfrm flipH="1">
              <a:off x="1937537" y="-79189"/>
              <a:ext cx="281556" cy="231078"/>
            </a:xfrm>
            <a:custGeom>
              <a:avLst/>
              <a:gdLst>
                <a:gd name="T0" fmla="*/ 900 w 971"/>
                <a:gd name="T1" fmla="*/ 230 h 935"/>
                <a:gd name="T2" fmla="*/ 815 w 971"/>
                <a:gd name="T3" fmla="*/ 128 h 935"/>
                <a:gd name="T4" fmla="*/ 708 w 971"/>
                <a:gd name="T5" fmla="*/ 54 h 935"/>
                <a:gd name="T6" fmla="*/ 584 w 971"/>
                <a:gd name="T7" fmla="*/ 12 h 935"/>
                <a:gd name="T8" fmla="*/ 485 w 971"/>
                <a:gd name="T9" fmla="*/ 3 h 935"/>
                <a:gd name="T10" fmla="*/ 377 w 971"/>
                <a:gd name="T11" fmla="*/ 15 h 935"/>
                <a:gd name="T12" fmla="*/ 270 w 971"/>
                <a:gd name="T13" fmla="*/ 51 h 935"/>
                <a:gd name="T14" fmla="*/ 183 w 971"/>
                <a:gd name="T15" fmla="*/ 105 h 935"/>
                <a:gd name="T16" fmla="*/ 91 w 971"/>
                <a:gd name="T17" fmla="*/ 199 h 935"/>
                <a:gd name="T18" fmla="*/ 31 w 971"/>
                <a:gd name="T19" fmla="*/ 311 h 935"/>
                <a:gd name="T20" fmla="*/ 4 w 971"/>
                <a:gd name="T21" fmla="*/ 436 h 935"/>
                <a:gd name="T22" fmla="*/ 5 w 971"/>
                <a:gd name="T23" fmla="*/ 520 h 935"/>
                <a:gd name="T24" fmla="*/ 31 w 971"/>
                <a:gd name="T25" fmla="*/ 624 h 935"/>
                <a:gd name="T26" fmla="*/ 70 w 971"/>
                <a:gd name="T27" fmla="*/ 705 h 935"/>
                <a:gd name="T28" fmla="*/ 156 w 971"/>
                <a:gd name="T29" fmla="*/ 806 h 935"/>
                <a:gd name="T30" fmla="*/ 263 w 971"/>
                <a:gd name="T31" fmla="*/ 881 h 935"/>
                <a:gd name="T32" fmla="*/ 388 w 971"/>
                <a:gd name="T33" fmla="*/ 923 h 935"/>
                <a:gd name="T34" fmla="*/ 485 w 971"/>
                <a:gd name="T35" fmla="*/ 932 h 935"/>
                <a:gd name="T36" fmla="*/ 594 w 971"/>
                <a:gd name="T37" fmla="*/ 921 h 935"/>
                <a:gd name="T38" fmla="*/ 701 w 971"/>
                <a:gd name="T39" fmla="*/ 884 h 935"/>
                <a:gd name="T40" fmla="*/ 788 w 971"/>
                <a:gd name="T41" fmla="*/ 830 h 935"/>
                <a:gd name="T42" fmla="*/ 880 w 971"/>
                <a:gd name="T43" fmla="*/ 736 h 935"/>
                <a:gd name="T44" fmla="*/ 941 w 971"/>
                <a:gd name="T45" fmla="*/ 622 h 935"/>
                <a:gd name="T46" fmla="*/ 967 w 971"/>
                <a:gd name="T47" fmla="*/ 499 h 935"/>
                <a:gd name="T48" fmla="*/ 966 w 971"/>
                <a:gd name="T49" fmla="*/ 415 h 935"/>
                <a:gd name="T50" fmla="*/ 940 w 971"/>
                <a:gd name="T51" fmla="*/ 310 h 935"/>
                <a:gd name="T52" fmla="*/ 920 w 971"/>
                <a:gd name="T53" fmla="*/ 259 h 935"/>
                <a:gd name="T54" fmla="*/ 951 w 971"/>
                <a:gd name="T55" fmla="*/ 336 h 935"/>
                <a:gd name="T56" fmla="*/ 970 w 971"/>
                <a:gd name="T57" fmla="*/ 441 h 935"/>
                <a:gd name="T58" fmla="*/ 967 w 971"/>
                <a:gd name="T59" fmla="*/ 531 h 935"/>
                <a:gd name="T60" fmla="*/ 931 w 971"/>
                <a:gd name="T61" fmla="*/ 653 h 935"/>
                <a:gd name="T62" fmla="*/ 862 w 971"/>
                <a:gd name="T63" fmla="*/ 763 h 935"/>
                <a:gd name="T64" fmla="*/ 763 w 971"/>
                <a:gd name="T65" fmla="*/ 851 h 935"/>
                <a:gd name="T66" fmla="*/ 676 w 971"/>
                <a:gd name="T67" fmla="*/ 897 h 935"/>
                <a:gd name="T68" fmla="*/ 567 w 971"/>
                <a:gd name="T69" fmla="*/ 928 h 935"/>
                <a:gd name="T70" fmla="*/ 485 w 971"/>
                <a:gd name="T71" fmla="*/ 935 h 935"/>
                <a:gd name="T72" fmla="*/ 354 w 971"/>
                <a:gd name="T73" fmla="*/ 917 h 935"/>
                <a:gd name="T74" fmla="*/ 233 w 971"/>
                <a:gd name="T75" fmla="*/ 867 h 935"/>
                <a:gd name="T76" fmla="*/ 130 w 971"/>
                <a:gd name="T77" fmla="*/ 786 h 935"/>
                <a:gd name="T78" fmla="*/ 51 w 971"/>
                <a:gd name="T79" fmla="*/ 675 h 935"/>
                <a:gd name="T80" fmla="*/ 20 w 971"/>
                <a:gd name="T81" fmla="*/ 599 h 935"/>
                <a:gd name="T82" fmla="*/ 1 w 971"/>
                <a:gd name="T83" fmla="*/ 494 h 935"/>
                <a:gd name="T84" fmla="*/ 5 w 971"/>
                <a:gd name="T85" fmla="*/ 404 h 935"/>
                <a:gd name="T86" fmla="*/ 40 w 971"/>
                <a:gd name="T87" fmla="*/ 281 h 935"/>
                <a:gd name="T88" fmla="*/ 110 w 971"/>
                <a:gd name="T89" fmla="*/ 172 h 935"/>
                <a:gd name="T90" fmla="*/ 208 w 971"/>
                <a:gd name="T91" fmla="*/ 84 h 935"/>
                <a:gd name="T92" fmla="*/ 296 w 971"/>
                <a:gd name="T93" fmla="*/ 37 h 935"/>
                <a:gd name="T94" fmla="*/ 404 w 971"/>
                <a:gd name="T95" fmla="*/ 7 h 935"/>
                <a:gd name="T96" fmla="*/ 485 w 971"/>
                <a:gd name="T97" fmla="*/ 0 h 935"/>
                <a:gd name="T98" fmla="*/ 617 w 971"/>
                <a:gd name="T99" fmla="*/ 18 h 935"/>
                <a:gd name="T100" fmla="*/ 738 w 971"/>
                <a:gd name="T101" fmla="*/ 68 h 935"/>
                <a:gd name="T102" fmla="*/ 841 w 971"/>
                <a:gd name="T103" fmla="*/ 149 h 935"/>
                <a:gd name="T104" fmla="*/ 920 w 971"/>
                <a:gd name="T105" fmla="*/ 259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71" h="935">
                  <a:moveTo>
                    <a:pt x="918" y="260"/>
                  </a:moveTo>
                  <a:lnTo>
                    <a:pt x="917" y="260"/>
                  </a:lnTo>
                  <a:lnTo>
                    <a:pt x="917" y="260"/>
                  </a:lnTo>
                  <a:lnTo>
                    <a:pt x="900" y="230"/>
                  </a:lnTo>
                  <a:lnTo>
                    <a:pt x="883" y="202"/>
                  </a:lnTo>
                  <a:lnTo>
                    <a:pt x="861" y="175"/>
                  </a:lnTo>
                  <a:lnTo>
                    <a:pt x="839" y="151"/>
                  </a:lnTo>
                  <a:lnTo>
                    <a:pt x="815" y="128"/>
                  </a:lnTo>
                  <a:lnTo>
                    <a:pt x="791" y="107"/>
                  </a:lnTo>
                  <a:lnTo>
                    <a:pt x="764" y="88"/>
                  </a:lnTo>
                  <a:lnTo>
                    <a:pt x="737" y="71"/>
                  </a:lnTo>
                  <a:lnTo>
                    <a:pt x="708" y="54"/>
                  </a:lnTo>
                  <a:lnTo>
                    <a:pt x="677" y="42"/>
                  </a:lnTo>
                  <a:lnTo>
                    <a:pt x="647" y="30"/>
                  </a:lnTo>
                  <a:lnTo>
                    <a:pt x="616" y="20"/>
                  </a:lnTo>
                  <a:lnTo>
                    <a:pt x="584" y="12"/>
                  </a:lnTo>
                  <a:lnTo>
                    <a:pt x="552" y="7"/>
                  </a:lnTo>
                  <a:lnTo>
                    <a:pt x="518" y="4"/>
                  </a:lnTo>
                  <a:lnTo>
                    <a:pt x="485" y="3"/>
                  </a:lnTo>
                  <a:lnTo>
                    <a:pt x="485" y="3"/>
                  </a:lnTo>
                  <a:lnTo>
                    <a:pt x="459" y="4"/>
                  </a:lnTo>
                  <a:lnTo>
                    <a:pt x="430" y="6"/>
                  </a:lnTo>
                  <a:lnTo>
                    <a:pt x="404" y="9"/>
                  </a:lnTo>
                  <a:lnTo>
                    <a:pt x="377" y="15"/>
                  </a:lnTo>
                  <a:lnTo>
                    <a:pt x="350" y="21"/>
                  </a:lnTo>
                  <a:lnTo>
                    <a:pt x="323" y="30"/>
                  </a:lnTo>
                  <a:lnTo>
                    <a:pt x="296" y="39"/>
                  </a:lnTo>
                  <a:lnTo>
                    <a:pt x="270" y="51"/>
                  </a:lnTo>
                  <a:lnTo>
                    <a:pt x="270" y="51"/>
                  </a:lnTo>
                  <a:lnTo>
                    <a:pt x="240" y="67"/>
                  </a:lnTo>
                  <a:lnTo>
                    <a:pt x="211" y="86"/>
                  </a:lnTo>
                  <a:lnTo>
                    <a:pt x="183" y="105"/>
                  </a:lnTo>
                  <a:lnTo>
                    <a:pt x="157" y="127"/>
                  </a:lnTo>
                  <a:lnTo>
                    <a:pt x="133" y="149"/>
                  </a:lnTo>
                  <a:lnTo>
                    <a:pt x="111" y="174"/>
                  </a:lnTo>
                  <a:lnTo>
                    <a:pt x="91" y="199"/>
                  </a:lnTo>
                  <a:lnTo>
                    <a:pt x="73" y="226"/>
                  </a:lnTo>
                  <a:lnTo>
                    <a:pt x="57" y="254"/>
                  </a:lnTo>
                  <a:lnTo>
                    <a:pt x="42" y="282"/>
                  </a:lnTo>
                  <a:lnTo>
                    <a:pt x="31" y="311"/>
                  </a:lnTo>
                  <a:lnTo>
                    <a:pt x="21" y="342"/>
                  </a:lnTo>
                  <a:lnTo>
                    <a:pt x="13" y="373"/>
                  </a:lnTo>
                  <a:lnTo>
                    <a:pt x="8" y="404"/>
                  </a:lnTo>
                  <a:lnTo>
                    <a:pt x="4" y="436"/>
                  </a:lnTo>
                  <a:lnTo>
                    <a:pt x="3" y="468"/>
                  </a:lnTo>
                  <a:lnTo>
                    <a:pt x="3" y="468"/>
                  </a:lnTo>
                  <a:lnTo>
                    <a:pt x="3" y="494"/>
                  </a:lnTo>
                  <a:lnTo>
                    <a:pt x="5" y="520"/>
                  </a:lnTo>
                  <a:lnTo>
                    <a:pt x="10" y="546"/>
                  </a:lnTo>
                  <a:lnTo>
                    <a:pt x="15" y="573"/>
                  </a:lnTo>
                  <a:lnTo>
                    <a:pt x="22" y="599"/>
                  </a:lnTo>
                  <a:lnTo>
                    <a:pt x="31" y="624"/>
                  </a:lnTo>
                  <a:lnTo>
                    <a:pt x="41" y="649"/>
                  </a:lnTo>
                  <a:lnTo>
                    <a:pt x="54" y="674"/>
                  </a:lnTo>
                  <a:lnTo>
                    <a:pt x="54" y="674"/>
                  </a:lnTo>
                  <a:lnTo>
                    <a:pt x="70" y="705"/>
                  </a:lnTo>
                  <a:lnTo>
                    <a:pt x="89" y="733"/>
                  </a:lnTo>
                  <a:lnTo>
                    <a:pt x="110" y="759"/>
                  </a:lnTo>
                  <a:lnTo>
                    <a:pt x="132" y="783"/>
                  </a:lnTo>
                  <a:lnTo>
                    <a:pt x="156" y="806"/>
                  </a:lnTo>
                  <a:lnTo>
                    <a:pt x="180" y="828"/>
                  </a:lnTo>
                  <a:lnTo>
                    <a:pt x="207" y="847"/>
                  </a:lnTo>
                  <a:lnTo>
                    <a:pt x="235" y="864"/>
                  </a:lnTo>
                  <a:lnTo>
                    <a:pt x="263" y="881"/>
                  </a:lnTo>
                  <a:lnTo>
                    <a:pt x="294" y="894"/>
                  </a:lnTo>
                  <a:lnTo>
                    <a:pt x="324" y="905"/>
                  </a:lnTo>
                  <a:lnTo>
                    <a:pt x="355" y="915"/>
                  </a:lnTo>
                  <a:lnTo>
                    <a:pt x="388" y="923"/>
                  </a:lnTo>
                  <a:lnTo>
                    <a:pt x="420" y="928"/>
                  </a:lnTo>
                  <a:lnTo>
                    <a:pt x="453" y="931"/>
                  </a:lnTo>
                  <a:lnTo>
                    <a:pt x="485" y="932"/>
                  </a:lnTo>
                  <a:lnTo>
                    <a:pt x="485" y="932"/>
                  </a:lnTo>
                  <a:lnTo>
                    <a:pt x="513" y="931"/>
                  </a:lnTo>
                  <a:lnTo>
                    <a:pt x="540" y="929"/>
                  </a:lnTo>
                  <a:lnTo>
                    <a:pt x="567" y="926"/>
                  </a:lnTo>
                  <a:lnTo>
                    <a:pt x="594" y="921"/>
                  </a:lnTo>
                  <a:lnTo>
                    <a:pt x="621" y="913"/>
                  </a:lnTo>
                  <a:lnTo>
                    <a:pt x="648" y="905"/>
                  </a:lnTo>
                  <a:lnTo>
                    <a:pt x="675" y="895"/>
                  </a:lnTo>
                  <a:lnTo>
                    <a:pt x="701" y="884"/>
                  </a:lnTo>
                  <a:lnTo>
                    <a:pt x="701" y="884"/>
                  </a:lnTo>
                  <a:lnTo>
                    <a:pt x="732" y="868"/>
                  </a:lnTo>
                  <a:lnTo>
                    <a:pt x="761" y="849"/>
                  </a:lnTo>
                  <a:lnTo>
                    <a:pt x="788" y="830"/>
                  </a:lnTo>
                  <a:lnTo>
                    <a:pt x="814" y="808"/>
                  </a:lnTo>
                  <a:lnTo>
                    <a:pt x="838" y="786"/>
                  </a:lnTo>
                  <a:lnTo>
                    <a:pt x="860" y="761"/>
                  </a:lnTo>
                  <a:lnTo>
                    <a:pt x="880" y="736"/>
                  </a:lnTo>
                  <a:lnTo>
                    <a:pt x="898" y="709"/>
                  </a:lnTo>
                  <a:lnTo>
                    <a:pt x="914" y="681"/>
                  </a:lnTo>
                  <a:lnTo>
                    <a:pt x="929" y="653"/>
                  </a:lnTo>
                  <a:lnTo>
                    <a:pt x="941" y="622"/>
                  </a:lnTo>
                  <a:lnTo>
                    <a:pt x="950" y="592"/>
                  </a:lnTo>
                  <a:lnTo>
                    <a:pt x="958" y="562"/>
                  </a:lnTo>
                  <a:lnTo>
                    <a:pt x="963" y="531"/>
                  </a:lnTo>
                  <a:lnTo>
                    <a:pt x="967" y="499"/>
                  </a:lnTo>
                  <a:lnTo>
                    <a:pt x="968" y="467"/>
                  </a:lnTo>
                  <a:lnTo>
                    <a:pt x="968" y="467"/>
                  </a:lnTo>
                  <a:lnTo>
                    <a:pt x="968" y="441"/>
                  </a:lnTo>
                  <a:lnTo>
                    <a:pt x="966" y="415"/>
                  </a:lnTo>
                  <a:lnTo>
                    <a:pt x="961" y="388"/>
                  </a:lnTo>
                  <a:lnTo>
                    <a:pt x="955" y="362"/>
                  </a:lnTo>
                  <a:lnTo>
                    <a:pt x="949" y="336"/>
                  </a:lnTo>
                  <a:lnTo>
                    <a:pt x="940" y="310"/>
                  </a:lnTo>
                  <a:lnTo>
                    <a:pt x="930" y="286"/>
                  </a:lnTo>
                  <a:lnTo>
                    <a:pt x="917" y="260"/>
                  </a:lnTo>
                  <a:lnTo>
                    <a:pt x="918" y="260"/>
                  </a:lnTo>
                  <a:lnTo>
                    <a:pt x="920" y="259"/>
                  </a:lnTo>
                  <a:lnTo>
                    <a:pt x="920" y="259"/>
                  </a:lnTo>
                  <a:lnTo>
                    <a:pt x="932" y="284"/>
                  </a:lnTo>
                  <a:lnTo>
                    <a:pt x="942" y="310"/>
                  </a:lnTo>
                  <a:lnTo>
                    <a:pt x="951" y="336"/>
                  </a:lnTo>
                  <a:lnTo>
                    <a:pt x="958" y="362"/>
                  </a:lnTo>
                  <a:lnTo>
                    <a:pt x="963" y="388"/>
                  </a:lnTo>
                  <a:lnTo>
                    <a:pt x="968" y="414"/>
                  </a:lnTo>
                  <a:lnTo>
                    <a:pt x="970" y="441"/>
                  </a:lnTo>
                  <a:lnTo>
                    <a:pt x="971" y="467"/>
                  </a:lnTo>
                  <a:lnTo>
                    <a:pt x="971" y="467"/>
                  </a:lnTo>
                  <a:lnTo>
                    <a:pt x="970" y="499"/>
                  </a:lnTo>
                  <a:lnTo>
                    <a:pt x="967" y="531"/>
                  </a:lnTo>
                  <a:lnTo>
                    <a:pt x="961" y="562"/>
                  </a:lnTo>
                  <a:lnTo>
                    <a:pt x="953" y="593"/>
                  </a:lnTo>
                  <a:lnTo>
                    <a:pt x="943" y="624"/>
                  </a:lnTo>
                  <a:lnTo>
                    <a:pt x="931" y="653"/>
                  </a:lnTo>
                  <a:lnTo>
                    <a:pt x="916" y="682"/>
                  </a:lnTo>
                  <a:lnTo>
                    <a:pt x="900" y="710"/>
                  </a:lnTo>
                  <a:lnTo>
                    <a:pt x="881" y="737"/>
                  </a:lnTo>
                  <a:lnTo>
                    <a:pt x="862" y="763"/>
                  </a:lnTo>
                  <a:lnTo>
                    <a:pt x="840" y="787"/>
                  </a:lnTo>
                  <a:lnTo>
                    <a:pt x="815" y="809"/>
                  </a:lnTo>
                  <a:lnTo>
                    <a:pt x="789" y="831"/>
                  </a:lnTo>
                  <a:lnTo>
                    <a:pt x="763" y="851"/>
                  </a:lnTo>
                  <a:lnTo>
                    <a:pt x="733" y="869"/>
                  </a:lnTo>
                  <a:lnTo>
                    <a:pt x="702" y="885"/>
                  </a:lnTo>
                  <a:lnTo>
                    <a:pt x="702" y="885"/>
                  </a:lnTo>
                  <a:lnTo>
                    <a:pt x="676" y="897"/>
                  </a:lnTo>
                  <a:lnTo>
                    <a:pt x="649" y="908"/>
                  </a:lnTo>
                  <a:lnTo>
                    <a:pt x="622" y="915"/>
                  </a:lnTo>
                  <a:lnTo>
                    <a:pt x="595" y="923"/>
                  </a:lnTo>
                  <a:lnTo>
                    <a:pt x="567" y="928"/>
                  </a:lnTo>
                  <a:lnTo>
                    <a:pt x="540" y="931"/>
                  </a:lnTo>
                  <a:lnTo>
                    <a:pt x="513" y="933"/>
                  </a:lnTo>
                  <a:lnTo>
                    <a:pt x="485" y="935"/>
                  </a:lnTo>
                  <a:lnTo>
                    <a:pt x="485" y="935"/>
                  </a:lnTo>
                  <a:lnTo>
                    <a:pt x="453" y="933"/>
                  </a:lnTo>
                  <a:lnTo>
                    <a:pt x="419" y="930"/>
                  </a:lnTo>
                  <a:lnTo>
                    <a:pt x="387" y="925"/>
                  </a:lnTo>
                  <a:lnTo>
                    <a:pt x="354" y="917"/>
                  </a:lnTo>
                  <a:lnTo>
                    <a:pt x="323" y="908"/>
                  </a:lnTo>
                  <a:lnTo>
                    <a:pt x="292" y="896"/>
                  </a:lnTo>
                  <a:lnTo>
                    <a:pt x="262" y="882"/>
                  </a:lnTo>
                  <a:lnTo>
                    <a:pt x="233" y="867"/>
                  </a:lnTo>
                  <a:lnTo>
                    <a:pt x="206" y="849"/>
                  </a:lnTo>
                  <a:lnTo>
                    <a:pt x="179" y="830"/>
                  </a:lnTo>
                  <a:lnTo>
                    <a:pt x="153" y="808"/>
                  </a:lnTo>
                  <a:lnTo>
                    <a:pt x="130" y="786"/>
                  </a:lnTo>
                  <a:lnTo>
                    <a:pt x="107" y="761"/>
                  </a:lnTo>
                  <a:lnTo>
                    <a:pt x="87" y="734"/>
                  </a:lnTo>
                  <a:lnTo>
                    <a:pt x="68" y="706"/>
                  </a:lnTo>
                  <a:lnTo>
                    <a:pt x="51" y="675"/>
                  </a:lnTo>
                  <a:lnTo>
                    <a:pt x="51" y="675"/>
                  </a:lnTo>
                  <a:lnTo>
                    <a:pt x="39" y="651"/>
                  </a:lnTo>
                  <a:lnTo>
                    <a:pt x="29" y="625"/>
                  </a:lnTo>
                  <a:lnTo>
                    <a:pt x="20" y="599"/>
                  </a:lnTo>
                  <a:lnTo>
                    <a:pt x="13" y="573"/>
                  </a:lnTo>
                  <a:lnTo>
                    <a:pt x="8" y="547"/>
                  </a:lnTo>
                  <a:lnTo>
                    <a:pt x="3" y="520"/>
                  </a:lnTo>
                  <a:lnTo>
                    <a:pt x="1" y="494"/>
                  </a:lnTo>
                  <a:lnTo>
                    <a:pt x="0" y="468"/>
                  </a:lnTo>
                  <a:lnTo>
                    <a:pt x="0" y="468"/>
                  </a:lnTo>
                  <a:lnTo>
                    <a:pt x="1" y="436"/>
                  </a:lnTo>
                  <a:lnTo>
                    <a:pt x="5" y="404"/>
                  </a:lnTo>
                  <a:lnTo>
                    <a:pt x="11" y="372"/>
                  </a:lnTo>
                  <a:lnTo>
                    <a:pt x="19" y="342"/>
                  </a:lnTo>
                  <a:lnTo>
                    <a:pt x="28" y="311"/>
                  </a:lnTo>
                  <a:lnTo>
                    <a:pt x="40" y="281"/>
                  </a:lnTo>
                  <a:lnTo>
                    <a:pt x="55" y="253"/>
                  </a:lnTo>
                  <a:lnTo>
                    <a:pt x="70" y="225"/>
                  </a:lnTo>
                  <a:lnTo>
                    <a:pt x="89" y="198"/>
                  </a:lnTo>
                  <a:lnTo>
                    <a:pt x="110" y="172"/>
                  </a:lnTo>
                  <a:lnTo>
                    <a:pt x="131" y="148"/>
                  </a:lnTo>
                  <a:lnTo>
                    <a:pt x="156" y="125"/>
                  </a:lnTo>
                  <a:lnTo>
                    <a:pt x="181" y="103"/>
                  </a:lnTo>
                  <a:lnTo>
                    <a:pt x="208" y="84"/>
                  </a:lnTo>
                  <a:lnTo>
                    <a:pt x="238" y="65"/>
                  </a:lnTo>
                  <a:lnTo>
                    <a:pt x="269" y="49"/>
                  </a:lnTo>
                  <a:lnTo>
                    <a:pt x="269" y="49"/>
                  </a:lnTo>
                  <a:lnTo>
                    <a:pt x="296" y="37"/>
                  </a:lnTo>
                  <a:lnTo>
                    <a:pt x="322" y="27"/>
                  </a:lnTo>
                  <a:lnTo>
                    <a:pt x="349" y="19"/>
                  </a:lnTo>
                  <a:lnTo>
                    <a:pt x="375" y="12"/>
                  </a:lnTo>
                  <a:lnTo>
                    <a:pt x="404" y="7"/>
                  </a:lnTo>
                  <a:lnTo>
                    <a:pt x="430" y="3"/>
                  </a:lnTo>
                  <a:lnTo>
                    <a:pt x="457" y="0"/>
                  </a:lnTo>
                  <a:lnTo>
                    <a:pt x="485" y="0"/>
                  </a:lnTo>
                  <a:lnTo>
                    <a:pt x="485" y="0"/>
                  </a:lnTo>
                  <a:lnTo>
                    <a:pt x="518" y="2"/>
                  </a:lnTo>
                  <a:lnTo>
                    <a:pt x="552" y="5"/>
                  </a:lnTo>
                  <a:lnTo>
                    <a:pt x="584" y="10"/>
                  </a:lnTo>
                  <a:lnTo>
                    <a:pt x="617" y="18"/>
                  </a:lnTo>
                  <a:lnTo>
                    <a:pt x="648" y="27"/>
                  </a:lnTo>
                  <a:lnTo>
                    <a:pt x="678" y="39"/>
                  </a:lnTo>
                  <a:lnTo>
                    <a:pt x="709" y="52"/>
                  </a:lnTo>
                  <a:lnTo>
                    <a:pt x="738" y="68"/>
                  </a:lnTo>
                  <a:lnTo>
                    <a:pt x="765" y="86"/>
                  </a:lnTo>
                  <a:lnTo>
                    <a:pt x="792" y="105"/>
                  </a:lnTo>
                  <a:lnTo>
                    <a:pt x="817" y="127"/>
                  </a:lnTo>
                  <a:lnTo>
                    <a:pt x="841" y="149"/>
                  </a:lnTo>
                  <a:lnTo>
                    <a:pt x="863" y="174"/>
                  </a:lnTo>
                  <a:lnTo>
                    <a:pt x="884" y="201"/>
                  </a:lnTo>
                  <a:lnTo>
                    <a:pt x="903" y="229"/>
                  </a:lnTo>
                  <a:lnTo>
                    <a:pt x="920" y="259"/>
                  </a:lnTo>
                  <a:lnTo>
                    <a:pt x="918" y="260"/>
                  </a:lnTo>
                  <a:close/>
                </a:path>
              </a:pathLst>
            </a:custGeom>
            <a:solidFill>
              <a:srgbClr val="ED7B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535"/>
            <p:cNvSpPr>
              <a:spLocks/>
            </p:cNvSpPr>
            <p:nvPr/>
          </p:nvSpPr>
          <p:spPr bwMode="auto">
            <a:xfrm flipH="1">
              <a:off x="1960131" y="32006"/>
              <a:ext cx="118184" cy="36486"/>
            </a:xfrm>
            <a:custGeom>
              <a:avLst/>
              <a:gdLst>
                <a:gd name="T0" fmla="*/ 0 w 411"/>
                <a:gd name="T1" fmla="*/ 25 h 147"/>
                <a:gd name="T2" fmla="*/ 403 w 411"/>
                <a:gd name="T3" fmla="*/ 147 h 147"/>
                <a:gd name="T4" fmla="*/ 411 w 411"/>
                <a:gd name="T5" fmla="*/ 120 h 147"/>
                <a:gd name="T6" fmla="*/ 8 w 411"/>
                <a:gd name="T7" fmla="*/ 0 h 147"/>
                <a:gd name="T8" fmla="*/ 0 w 411"/>
                <a:gd name="T9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" h="147">
                  <a:moveTo>
                    <a:pt x="0" y="25"/>
                  </a:moveTo>
                  <a:lnTo>
                    <a:pt x="403" y="147"/>
                  </a:lnTo>
                  <a:lnTo>
                    <a:pt x="411" y="120"/>
                  </a:lnTo>
                  <a:lnTo>
                    <a:pt x="8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BAD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536"/>
            <p:cNvSpPr>
              <a:spLocks/>
            </p:cNvSpPr>
            <p:nvPr/>
          </p:nvSpPr>
          <p:spPr bwMode="auto">
            <a:xfrm flipH="1">
              <a:off x="1994891" y="32006"/>
              <a:ext cx="88638" cy="60810"/>
            </a:xfrm>
            <a:custGeom>
              <a:avLst/>
              <a:gdLst>
                <a:gd name="T0" fmla="*/ 26 w 306"/>
                <a:gd name="T1" fmla="*/ 3 h 243"/>
                <a:gd name="T2" fmla="*/ 26 w 306"/>
                <a:gd name="T3" fmla="*/ 3 h 243"/>
                <a:gd name="T4" fmla="*/ 20 w 306"/>
                <a:gd name="T5" fmla="*/ 0 h 243"/>
                <a:gd name="T6" fmla="*/ 13 w 306"/>
                <a:gd name="T7" fmla="*/ 0 h 243"/>
                <a:gd name="T8" fmla="*/ 8 w 306"/>
                <a:gd name="T9" fmla="*/ 2 h 243"/>
                <a:gd name="T10" fmla="*/ 3 w 306"/>
                <a:gd name="T11" fmla="*/ 5 h 243"/>
                <a:gd name="T12" fmla="*/ 3 w 306"/>
                <a:gd name="T13" fmla="*/ 5 h 243"/>
                <a:gd name="T14" fmla="*/ 0 w 306"/>
                <a:gd name="T15" fmla="*/ 11 h 243"/>
                <a:gd name="T16" fmla="*/ 0 w 306"/>
                <a:gd name="T17" fmla="*/ 17 h 243"/>
                <a:gd name="T18" fmla="*/ 1 w 306"/>
                <a:gd name="T19" fmla="*/ 23 h 243"/>
                <a:gd name="T20" fmla="*/ 5 w 306"/>
                <a:gd name="T21" fmla="*/ 28 h 243"/>
                <a:gd name="T22" fmla="*/ 280 w 306"/>
                <a:gd name="T23" fmla="*/ 240 h 243"/>
                <a:gd name="T24" fmla="*/ 280 w 306"/>
                <a:gd name="T25" fmla="*/ 240 h 243"/>
                <a:gd name="T26" fmla="*/ 286 w 306"/>
                <a:gd name="T27" fmla="*/ 243 h 243"/>
                <a:gd name="T28" fmla="*/ 291 w 306"/>
                <a:gd name="T29" fmla="*/ 243 h 243"/>
                <a:gd name="T30" fmla="*/ 298 w 306"/>
                <a:gd name="T31" fmla="*/ 242 h 243"/>
                <a:gd name="T32" fmla="*/ 303 w 306"/>
                <a:gd name="T33" fmla="*/ 237 h 243"/>
                <a:gd name="T34" fmla="*/ 303 w 306"/>
                <a:gd name="T35" fmla="*/ 237 h 243"/>
                <a:gd name="T36" fmla="*/ 306 w 306"/>
                <a:gd name="T37" fmla="*/ 232 h 243"/>
                <a:gd name="T38" fmla="*/ 306 w 306"/>
                <a:gd name="T39" fmla="*/ 226 h 243"/>
                <a:gd name="T40" fmla="*/ 304 w 306"/>
                <a:gd name="T41" fmla="*/ 220 h 243"/>
                <a:gd name="T42" fmla="*/ 300 w 306"/>
                <a:gd name="T43" fmla="*/ 216 h 243"/>
                <a:gd name="T44" fmla="*/ 26 w 306"/>
                <a:gd name="T45" fmla="*/ 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6" h="243">
                  <a:moveTo>
                    <a:pt x="26" y="3"/>
                  </a:moveTo>
                  <a:lnTo>
                    <a:pt x="26" y="3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1" y="23"/>
                  </a:lnTo>
                  <a:lnTo>
                    <a:pt x="5" y="28"/>
                  </a:lnTo>
                  <a:lnTo>
                    <a:pt x="280" y="240"/>
                  </a:lnTo>
                  <a:lnTo>
                    <a:pt x="280" y="240"/>
                  </a:lnTo>
                  <a:lnTo>
                    <a:pt x="286" y="243"/>
                  </a:lnTo>
                  <a:lnTo>
                    <a:pt x="291" y="243"/>
                  </a:lnTo>
                  <a:lnTo>
                    <a:pt x="298" y="242"/>
                  </a:lnTo>
                  <a:lnTo>
                    <a:pt x="303" y="237"/>
                  </a:lnTo>
                  <a:lnTo>
                    <a:pt x="303" y="237"/>
                  </a:lnTo>
                  <a:lnTo>
                    <a:pt x="306" y="232"/>
                  </a:lnTo>
                  <a:lnTo>
                    <a:pt x="306" y="226"/>
                  </a:lnTo>
                  <a:lnTo>
                    <a:pt x="304" y="220"/>
                  </a:lnTo>
                  <a:lnTo>
                    <a:pt x="300" y="216"/>
                  </a:lnTo>
                  <a:lnTo>
                    <a:pt x="26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537"/>
            <p:cNvSpPr>
              <a:spLocks/>
            </p:cNvSpPr>
            <p:nvPr/>
          </p:nvSpPr>
          <p:spPr bwMode="auto">
            <a:xfrm flipH="1">
              <a:off x="2060935" y="-16642"/>
              <a:ext cx="22594" cy="57335"/>
            </a:xfrm>
            <a:custGeom>
              <a:avLst/>
              <a:gdLst>
                <a:gd name="T0" fmla="*/ 0 w 77"/>
                <a:gd name="T1" fmla="*/ 210 h 229"/>
                <a:gd name="T2" fmla="*/ 0 w 77"/>
                <a:gd name="T3" fmla="*/ 210 h 229"/>
                <a:gd name="T4" fmla="*/ 0 w 77"/>
                <a:gd name="T5" fmla="*/ 216 h 229"/>
                <a:gd name="T6" fmla="*/ 2 w 77"/>
                <a:gd name="T7" fmla="*/ 222 h 229"/>
                <a:gd name="T8" fmla="*/ 6 w 77"/>
                <a:gd name="T9" fmla="*/ 226 h 229"/>
                <a:gd name="T10" fmla="*/ 12 w 77"/>
                <a:gd name="T11" fmla="*/ 228 h 229"/>
                <a:gd name="T12" fmla="*/ 12 w 77"/>
                <a:gd name="T13" fmla="*/ 228 h 229"/>
                <a:gd name="T14" fmla="*/ 19 w 77"/>
                <a:gd name="T15" fmla="*/ 229 h 229"/>
                <a:gd name="T16" fmla="*/ 24 w 77"/>
                <a:gd name="T17" fmla="*/ 226 h 229"/>
                <a:gd name="T18" fmla="*/ 29 w 77"/>
                <a:gd name="T19" fmla="*/ 223 h 229"/>
                <a:gd name="T20" fmla="*/ 31 w 77"/>
                <a:gd name="T21" fmla="*/ 216 h 229"/>
                <a:gd name="T22" fmla="*/ 76 w 77"/>
                <a:gd name="T23" fmla="*/ 19 h 229"/>
                <a:gd name="T24" fmla="*/ 76 w 77"/>
                <a:gd name="T25" fmla="*/ 19 h 229"/>
                <a:gd name="T26" fmla="*/ 77 w 77"/>
                <a:gd name="T27" fmla="*/ 13 h 229"/>
                <a:gd name="T28" fmla="*/ 74 w 77"/>
                <a:gd name="T29" fmla="*/ 8 h 229"/>
                <a:gd name="T30" fmla="*/ 70 w 77"/>
                <a:gd name="T31" fmla="*/ 3 h 229"/>
                <a:gd name="T32" fmla="*/ 64 w 77"/>
                <a:gd name="T33" fmla="*/ 0 h 229"/>
                <a:gd name="T34" fmla="*/ 64 w 77"/>
                <a:gd name="T35" fmla="*/ 0 h 229"/>
                <a:gd name="T36" fmla="*/ 58 w 77"/>
                <a:gd name="T37" fmla="*/ 0 h 229"/>
                <a:gd name="T38" fmla="*/ 52 w 77"/>
                <a:gd name="T39" fmla="*/ 2 h 229"/>
                <a:gd name="T40" fmla="*/ 48 w 77"/>
                <a:gd name="T41" fmla="*/ 7 h 229"/>
                <a:gd name="T42" fmla="*/ 45 w 77"/>
                <a:gd name="T43" fmla="*/ 12 h 229"/>
                <a:gd name="T44" fmla="*/ 0 w 77"/>
                <a:gd name="T45" fmla="*/ 21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" h="229">
                  <a:moveTo>
                    <a:pt x="0" y="210"/>
                  </a:moveTo>
                  <a:lnTo>
                    <a:pt x="0" y="210"/>
                  </a:lnTo>
                  <a:lnTo>
                    <a:pt x="0" y="216"/>
                  </a:lnTo>
                  <a:lnTo>
                    <a:pt x="2" y="222"/>
                  </a:lnTo>
                  <a:lnTo>
                    <a:pt x="6" y="226"/>
                  </a:lnTo>
                  <a:lnTo>
                    <a:pt x="12" y="228"/>
                  </a:lnTo>
                  <a:lnTo>
                    <a:pt x="12" y="228"/>
                  </a:lnTo>
                  <a:lnTo>
                    <a:pt x="19" y="229"/>
                  </a:lnTo>
                  <a:lnTo>
                    <a:pt x="24" y="226"/>
                  </a:lnTo>
                  <a:lnTo>
                    <a:pt x="29" y="223"/>
                  </a:lnTo>
                  <a:lnTo>
                    <a:pt x="31" y="216"/>
                  </a:lnTo>
                  <a:lnTo>
                    <a:pt x="76" y="19"/>
                  </a:lnTo>
                  <a:lnTo>
                    <a:pt x="76" y="19"/>
                  </a:lnTo>
                  <a:lnTo>
                    <a:pt x="77" y="13"/>
                  </a:lnTo>
                  <a:lnTo>
                    <a:pt x="74" y="8"/>
                  </a:lnTo>
                  <a:lnTo>
                    <a:pt x="70" y="3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48" y="7"/>
                  </a:lnTo>
                  <a:lnTo>
                    <a:pt x="45" y="12"/>
                  </a:lnTo>
                  <a:lnTo>
                    <a:pt x="0" y="2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538"/>
            <p:cNvSpPr>
              <a:spLocks/>
            </p:cNvSpPr>
            <p:nvPr/>
          </p:nvSpPr>
          <p:spPr bwMode="auto">
            <a:xfrm flipH="1">
              <a:off x="1947965" y="-18379"/>
              <a:ext cx="26070" cy="13899"/>
            </a:xfrm>
            <a:custGeom>
              <a:avLst/>
              <a:gdLst>
                <a:gd name="T0" fmla="*/ 82 w 91"/>
                <a:gd name="T1" fmla="*/ 29 h 58"/>
                <a:gd name="T2" fmla="*/ 82 w 91"/>
                <a:gd name="T3" fmla="*/ 29 h 58"/>
                <a:gd name="T4" fmla="*/ 87 w 91"/>
                <a:gd name="T5" fmla="*/ 24 h 58"/>
                <a:gd name="T6" fmla="*/ 90 w 91"/>
                <a:gd name="T7" fmla="*/ 20 h 58"/>
                <a:gd name="T8" fmla="*/ 91 w 91"/>
                <a:gd name="T9" fmla="*/ 14 h 58"/>
                <a:gd name="T10" fmla="*/ 89 w 91"/>
                <a:gd name="T11" fmla="*/ 8 h 58"/>
                <a:gd name="T12" fmla="*/ 89 w 91"/>
                <a:gd name="T13" fmla="*/ 8 h 58"/>
                <a:gd name="T14" fmla="*/ 86 w 91"/>
                <a:gd name="T15" fmla="*/ 3 h 58"/>
                <a:gd name="T16" fmla="*/ 80 w 91"/>
                <a:gd name="T17" fmla="*/ 0 h 58"/>
                <a:gd name="T18" fmla="*/ 73 w 91"/>
                <a:gd name="T19" fmla="*/ 0 h 58"/>
                <a:gd name="T20" fmla="*/ 68 w 91"/>
                <a:gd name="T21" fmla="*/ 1 h 58"/>
                <a:gd name="T22" fmla="*/ 8 w 91"/>
                <a:gd name="T23" fmla="*/ 29 h 58"/>
                <a:gd name="T24" fmla="*/ 8 w 91"/>
                <a:gd name="T25" fmla="*/ 29 h 58"/>
                <a:gd name="T26" fmla="*/ 4 w 91"/>
                <a:gd name="T27" fmla="*/ 33 h 58"/>
                <a:gd name="T28" fmla="*/ 0 w 91"/>
                <a:gd name="T29" fmla="*/ 37 h 58"/>
                <a:gd name="T30" fmla="*/ 0 w 91"/>
                <a:gd name="T31" fmla="*/ 44 h 58"/>
                <a:gd name="T32" fmla="*/ 2 w 91"/>
                <a:gd name="T33" fmla="*/ 49 h 58"/>
                <a:gd name="T34" fmla="*/ 2 w 91"/>
                <a:gd name="T35" fmla="*/ 49 h 58"/>
                <a:gd name="T36" fmla="*/ 6 w 91"/>
                <a:gd name="T37" fmla="*/ 55 h 58"/>
                <a:gd name="T38" fmla="*/ 11 w 91"/>
                <a:gd name="T39" fmla="*/ 58 h 58"/>
                <a:gd name="T40" fmla="*/ 17 w 91"/>
                <a:gd name="T41" fmla="*/ 58 h 58"/>
                <a:gd name="T42" fmla="*/ 23 w 91"/>
                <a:gd name="T43" fmla="*/ 57 h 58"/>
                <a:gd name="T44" fmla="*/ 82 w 91"/>
                <a:gd name="T45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1" h="58">
                  <a:moveTo>
                    <a:pt x="82" y="29"/>
                  </a:moveTo>
                  <a:lnTo>
                    <a:pt x="82" y="29"/>
                  </a:lnTo>
                  <a:lnTo>
                    <a:pt x="87" y="24"/>
                  </a:lnTo>
                  <a:lnTo>
                    <a:pt x="90" y="20"/>
                  </a:lnTo>
                  <a:lnTo>
                    <a:pt x="91" y="14"/>
                  </a:lnTo>
                  <a:lnTo>
                    <a:pt x="89" y="8"/>
                  </a:lnTo>
                  <a:lnTo>
                    <a:pt x="89" y="8"/>
                  </a:lnTo>
                  <a:lnTo>
                    <a:pt x="86" y="3"/>
                  </a:lnTo>
                  <a:lnTo>
                    <a:pt x="80" y="0"/>
                  </a:lnTo>
                  <a:lnTo>
                    <a:pt x="73" y="0"/>
                  </a:lnTo>
                  <a:lnTo>
                    <a:pt x="68" y="1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4" y="33"/>
                  </a:lnTo>
                  <a:lnTo>
                    <a:pt x="0" y="37"/>
                  </a:lnTo>
                  <a:lnTo>
                    <a:pt x="0" y="44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6" y="55"/>
                  </a:lnTo>
                  <a:lnTo>
                    <a:pt x="11" y="58"/>
                  </a:lnTo>
                  <a:lnTo>
                    <a:pt x="17" y="58"/>
                  </a:lnTo>
                  <a:lnTo>
                    <a:pt x="23" y="57"/>
                  </a:lnTo>
                  <a:lnTo>
                    <a:pt x="82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539"/>
            <p:cNvSpPr>
              <a:spLocks/>
            </p:cNvSpPr>
            <p:nvPr/>
          </p:nvSpPr>
          <p:spPr bwMode="auto">
            <a:xfrm flipH="1">
              <a:off x="2126979" y="-70502"/>
              <a:ext cx="19118" cy="20849"/>
            </a:xfrm>
            <a:custGeom>
              <a:avLst/>
              <a:gdLst>
                <a:gd name="T0" fmla="*/ 32 w 62"/>
                <a:gd name="T1" fmla="*/ 9 h 87"/>
                <a:gd name="T2" fmla="*/ 32 w 62"/>
                <a:gd name="T3" fmla="*/ 9 h 87"/>
                <a:gd name="T4" fmla="*/ 27 w 62"/>
                <a:gd name="T5" fmla="*/ 3 h 87"/>
                <a:gd name="T6" fmla="*/ 22 w 62"/>
                <a:gd name="T7" fmla="*/ 0 h 87"/>
                <a:gd name="T8" fmla="*/ 16 w 62"/>
                <a:gd name="T9" fmla="*/ 0 h 87"/>
                <a:gd name="T10" fmla="*/ 9 w 62"/>
                <a:gd name="T11" fmla="*/ 1 h 87"/>
                <a:gd name="T12" fmla="*/ 9 w 62"/>
                <a:gd name="T13" fmla="*/ 1 h 87"/>
                <a:gd name="T14" fmla="*/ 5 w 62"/>
                <a:gd name="T15" fmla="*/ 5 h 87"/>
                <a:gd name="T16" fmla="*/ 1 w 62"/>
                <a:gd name="T17" fmla="*/ 11 h 87"/>
                <a:gd name="T18" fmla="*/ 0 w 62"/>
                <a:gd name="T19" fmla="*/ 16 h 87"/>
                <a:gd name="T20" fmla="*/ 2 w 62"/>
                <a:gd name="T21" fmla="*/ 23 h 87"/>
                <a:gd name="T22" fmla="*/ 32 w 62"/>
                <a:gd name="T23" fmla="*/ 79 h 87"/>
                <a:gd name="T24" fmla="*/ 32 w 62"/>
                <a:gd name="T25" fmla="*/ 79 h 87"/>
                <a:gd name="T26" fmla="*/ 35 w 62"/>
                <a:gd name="T27" fmla="*/ 83 h 87"/>
                <a:gd name="T28" fmla="*/ 41 w 62"/>
                <a:gd name="T29" fmla="*/ 86 h 87"/>
                <a:gd name="T30" fmla="*/ 47 w 62"/>
                <a:gd name="T31" fmla="*/ 87 h 87"/>
                <a:gd name="T32" fmla="*/ 53 w 62"/>
                <a:gd name="T33" fmla="*/ 85 h 87"/>
                <a:gd name="T34" fmla="*/ 53 w 62"/>
                <a:gd name="T35" fmla="*/ 85 h 87"/>
                <a:gd name="T36" fmla="*/ 59 w 62"/>
                <a:gd name="T37" fmla="*/ 82 h 87"/>
                <a:gd name="T38" fmla="*/ 61 w 62"/>
                <a:gd name="T39" fmla="*/ 77 h 87"/>
                <a:gd name="T40" fmla="*/ 62 w 62"/>
                <a:gd name="T41" fmla="*/ 71 h 87"/>
                <a:gd name="T42" fmla="*/ 61 w 62"/>
                <a:gd name="T43" fmla="*/ 65 h 87"/>
                <a:gd name="T44" fmla="*/ 32 w 62"/>
                <a:gd name="T45" fmla="*/ 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" h="87">
                  <a:moveTo>
                    <a:pt x="32" y="9"/>
                  </a:moveTo>
                  <a:lnTo>
                    <a:pt x="32" y="9"/>
                  </a:lnTo>
                  <a:lnTo>
                    <a:pt x="27" y="3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9" y="1"/>
                  </a:lnTo>
                  <a:lnTo>
                    <a:pt x="9" y="1"/>
                  </a:lnTo>
                  <a:lnTo>
                    <a:pt x="5" y="5"/>
                  </a:lnTo>
                  <a:lnTo>
                    <a:pt x="1" y="11"/>
                  </a:lnTo>
                  <a:lnTo>
                    <a:pt x="0" y="16"/>
                  </a:lnTo>
                  <a:lnTo>
                    <a:pt x="2" y="23"/>
                  </a:lnTo>
                  <a:lnTo>
                    <a:pt x="32" y="79"/>
                  </a:lnTo>
                  <a:lnTo>
                    <a:pt x="32" y="79"/>
                  </a:lnTo>
                  <a:lnTo>
                    <a:pt x="35" y="83"/>
                  </a:lnTo>
                  <a:lnTo>
                    <a:pt x="41" y="86"/>
                  </a:lnTo>
                  <a:lnTo>
                    <a:pt x="47" y="87"/>
                  </a:lnTo>
                  <a:lnTo>
                    <a:pt x="53" y="85"/>
                  </a:lnTo>
                  <a:lnTo>
                    <a:pt x="53" y="85"/>
                  </a:lnTo>
                  <a:lnTo>
                    <a:pt x="59" y="82"/>
                  </a:lnTo>
                  <a:lnTo>
                    <a:pt x="61" y="77"/>
                  </a:lnTo>
                  <a:lnTo>
                    <a:pt x="62" y="71"/>
                  </a:lnTo>
                  <a:lnTo>
                    <a:pt x="61" y="65"/>
                  </a:lnTo>
                  <a:lnTo>
                    <a:pt x="32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540"/>
            <p:cNvSpPr>
              <a:spLocks/>
            </p:cNvSpPr>
            <p:nvPr/>
          </p:nvSpPr>
          <p:spPr bwMode="auto">
            <a:xfrm flipH="1">
              <a:off x="2182595" y="77179"/>
              <a:ext cx="26070" cy="15637"/>
            </a:xfrm>
            <a:custGeom>
              <a:avLst/>
              <a:gdLst>
                <a:gd name="T0" fmla="*/ 9 w 92"/>
                <a:gd name="T1" fmla="*/ 30 h 60"/>
                <a:gd name="T2" fmla="*/ 9 w 92"/>
                <a:gd name="T3" fmla="*/ 30 h 60"/>
                <a:gd name="T4" fmla="*/ 4 w 92"/>
                <a:gd name="T5" fmla="*/ 34 h 60"/>
                <a:gd name="T6" fmla="*/ 1 w 92"/>
                <a:gd name="T7" fmla="*/ 39 h 60"/>
                <a:gd name="T8" fmla="*/ 0 w 92"/>
                <a:gd name="T9" fmla="*/ 45 h 60"/>
                <a:gd name="T10" fmla="*/ 2 w 92"/>
                <a:gd name="T11" fmla="*/ 51 h 60"/>
                <a:gd name="T12" fmla="*/ 2 w 92"/>
                <a:gd name="T13" fmla="*/ 51 h 60"/>
                <a:gd name="T14" fmla="*/ 5 w 92"/>
                <a:gd name="T15" fmla="*/ 56 h 60"/>
                <a:gd name="T16" fmla="*/ 11 w 92"/>
                <a:gd name="T17" fmla="*/ 58 h 60"/>
                <a:gd name="T18" fmla="*/ 18 w 92"/>
                <a:gd name="T19" fmla="*/ 60 h 60"/>
                <a:gd name="T20" fmla="*/ 23 w 92"/>
                <a:gd name="T21" fmla="*/ 58 h 60"/>
                <a:gd name="T22" fmla="*/ 83 w 92"/>
                <a:gd name="T23" fmla="*/ 30 h 60"/>
                <a:gd name="T24" fmla="*/ 83 w 92"/>
                <a:gd name="T25" fmla="*/ 30 h 60"/>
                <a:gd name="T26" fmla="*/ 87 w 92"/>
                <a:gd name="T27" fmla="*/ 26 h 60"/>
                <a:gd name="T28" fmla="*/ 90 w 92"/>
                <a:gd name="T29" fmla="*/ 21 h 60"/>
                <a:gd name="T30" fmla="*/ 92 w 92"/>
                <a:gd name="T31" fmla="*/ 15 h 60"/>
                <a:gd name="T32" fmla="*/ 89 w 92"/>
                <a:gd name="T33" fmla="*/ 9 h 60"/>
                <a:gd name="T34" fmla="*/ 89 w 92"/>
                <a:gd name="T35" fmla="*/ 9 h 60"/>
                <a:gd name="T36" fmla="*/ 86 w 92"/>
                <a:gd name="T37" fmla="*/ 4 h 60"/>
                <a:gd name="T38" fmla="*/ 80 w 92"/>
                <a:gd name="T39" fmla="*/ 1 h 60"/>
                <a:gd name="T40" fmla="*/ 74 w 92"/>
                <a:gd name="T41" fmla="*/ 0 h 60"/>
                <a:gd name="T42" fmla="*/ 68 w 92"/>
                <a:gd name="T43" fmla="*/ 2 h 60"/>
                <a:gd name="T44" fmla="*/ 9 w 92"/>
                <a:gd name="T45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2" h="60">
                  <a:moveTo>
                    <a:pt x="9" y="30"/>
                  </a:moveTo>
                  <a:lnTo>
                    <a:pt x="9" y="30"/>
                  </a:lnTo>
                  <a:lnTo>
                    <a:pt x="4" y="34"/>
                  </a:lnTo>
                  <a:lnTo>
                    <a:pt x="1" y="39"/>
                  </a:lnTo>
                  <a:lnTo>
                    <a:pt x="0" y="45"/>
                  </a:lnTo>
                  <a:lnTo>
                    <a:pt x="2" y="51"/>
                  </a:lnTo>
                  <a:lnTo>
                    <a:pt x="2" y="51"/>
                  </a:lnTo>
                  <a:lnTo>
                    <a:pt x="5" y="56"/>
                  </a:lnTo>
                  <a:lnTo>
                    <a:pt x="11" y="58"/>
                  </a:lnTo>
                  <a:lnTo>
                    <a:pt x="18" y="60"/>
                  </a:lnTo>
                  <a:lnTo>
                    <a:pt x="23" y="58"/>
                  </a:lnTo>
                  <a:lnTo>
                    <a:pt x="83" y="30"/>
                  </a:lnTo>
                  <a:lnTo>
                    <a:pt x="83" y="30"/>
                  </a:lnTo>
                  <a:lnTo>
                    <a:pt x="87" y="26"/>
                  </a:lnTo>
                  <a:lnTo>
                    <a:pt x="90" y="21"/>
                  </a:lnTo>
                  <a:lnTo>
                    <a:pt x="92" y="15"/>
                  </a:lnTo>
                  <a:lnTo>
                    <a:pt x="89" y="9"/>
                  </a:lnTo>
                  <a:lnTo>
                    <a:pt x="89" y="9"/>
                  </a:lnTo>
                  <a:lnTo>
                    <a:pt x="86" y="4"/>
                  </a:lnTo>
                  <a:lnTo>
                    <a:pt x="80" y="1"/>
                  </a:lnTo>
                  <a:lnTo>
                    <a:pt x="74" y="0"/>
                  </a:lnTo>
                  <a:lnTo>
                    <a:pt x="68" y="2"/>
                  </a:lnTo>
                  <a:lnTo>
                    <a:pt x="9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541"/>
            <p:cNvSpPr>
              <a:spLocks/>
            </p:cNvSpPr>
            <p:nvPr/>
          </p:nvSpPr>
          <p:spPr bwMode="auto">
            <a:xfrm flipH="1">
              <a:off x="2010533" y="122352"/>
              <a:ext cx="19118" cy="20849"/>
            </a:xfrm>
            <a:custGeom>
              <a:avLst/>
              <a:gdLst>
                <a:gd name="T0" fmla="*/ 30 w 62"/>
                <a:gd name="T1" fmla="*/ 78 h 87"/>
                <a:gd name="T2" fmla="*/ 30 w 62"/>
                <a:gd name="T3" fmla="*/ 78 h 87"/>
                <a:gd name="T4" fmla="*/ 35 w 62"/>
                <a:gd name="T5" fmla="*/ 83 h 87"/>
                <a:gd name="T6" fmla="*/ 40 w 62"/>
                <a:gd name="T7" fmla="*/ 86 h 87"/>
                <a:gd name="T8" fmla="*/ 46 w 62"/>
                <a:gd name="T9" fmla="*/ 87 h 87"/>
                <a:gd name="T10" fmla="*/ 53 w 62"/>
                <a:gd name="T11" fmla="*/ 85 h 87"/>
                <a:gd name="T12" fmla="*/ 53 w 62"/>
                <a:gd name="T13" fmla="*/ 85 h 87"/>
                <a:gd name="T14" fmla="*/ 57 w 62"/>
                <a:gd name="T15" fmla="*/ 82 h 87"/>
                <a:gd name="T16" fmla="*/ 61 w 62"/>
                <a:gd name="T17" fmla="*/ 76 h 87"/>
                <a:gd name="T18" fmla="*/ 62 w 62"/>
                <a:gd name="T19" fmla="*/ 71 h 87"/>
                <a:gd name="T20" fmla="*/ 59 w 62"/>
                <a:gd name="T21" fmla="*/ 64 h 87"/>
                <a:gd name="T22" fmla="*/ 30 w 62"/>
                <a:gd name="T23" fmla="*/ 8 h 87"/>
                <a:gd name="T24" fmla="*/ 30 w 62"/>
                <a:gd name="T25" fmla="*/ 8 h 87"/>
                <a:gd name="T26" fmla="*/ 27 w 62"/>
                <a:gd name="T27" fmla="*/ 3 h 87"/>
                <a:gd name="T28" fmla="*/ 21 w 62"/>
                <a:gd name="T29" fmla="*/ 1 h 87"/>
                <a:gd name="T30" fmla="*/ 15 w 62"/>
                <a:gd name="T31" fmla="*/ 0 h 87"/>
                <a:gd name="T32" fmla="*/ 9 w 62"/>
                <a:gd name="T33" fmla="*/ 1 h 87"/>
                <a:gd name="T34" fmla="*/ 9 w 62"/>
                <a:gd name="T35" fmla="*/ 1 h 87"/>
                <a:gd name="T36" fmla="*/ 3 w 62"/>
                <a:gd name="T37" fmla="*/ 5 h 87"/>
                <a:gd name="T38" fmla="*/ 1 w 62"/>
                <a:gd name="T39" fmla="*/ 10 h 87"/>
                <a:gd name="T40" fmla="*/ 0 w 62"/>
                <a:gd name="T41" fmla="*/ 16 h 87"/>
                <a:gd name="T42" fmla="*/ 1 w 62"/>
                <a:gd name="T43" fmla="*/ 22 h 87"/>
                <a:gd name="T44" fmla="*/ 30 w 62"/>
                <a:gd name="T45" fmla="*/ 7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" h="87">
                  <a:moveTo>
                    <a:pt x="30" y="78"/>
                  </a:moveTo>
                  <a:lnTo>
                    <a:pt x="30" y="78"/>
                  </a:lnTo>
                  <a:lnTo>
                    <a:pt x="35" y="83"/>
                  </a:lnTo>
                  <a:lnTo>
                    <a:pt x="40" y="86"/>
                  </a:lnTo>
                  <a:lnTo>
                    <a:pt x="46" y="87"/>
                  </a:lnTo>
                  <a:lnTo>
                    <a:pt x="53" y="85"/>
                  </a:lnTo>
                  <a:lnTo>
                    <a:pt x="53" y="85"/>
                  </a:lnTo>
                  <a:lnTo>
                    <a:pt x="57" y="82"/>
                  </a:lnTo>
                  <a:lnTo>
                    <a:pt x="61" y="76"/>
                  </a:lnTo>
                  <a:lnTo>
                    <a:pt x="62" y="71"/>
                  </a:lnTo>
                  <a:lnTo>
                    <a:pt x="59" y="64"/>
                  </a:lnTo>
                  <a:lnTo>
                    <a:pt x="30" y="8"/>
                  </a:lnTo>
                  <a:lnTo>
                    <a:pt x="30" y="8"/>
                  </a:lnTo>
                  <a:lnTo>
                    <a:pt x="27" y="3"/>
                  </a:lnTo>
                  <a:lnTo>
                    <a:pt x="21" y="1"/>
                  </a:lnTo>
                  <a:lnTo>
                    <a:pt x="15" y="0"/>
                  </a:lnTo>
                  <a:lnTo>
                    <a:pt x="9" y="1"/>
                  </a:lnTo>
                  <a:lnTo>
                    <a:pt x="9" y="1"/>
                  </a:lnTo>
                  <a:lnTo>
                    <a:pt x="3" y="5"/>
                  </a:lnTo>
                  <a:lnTo>
                    <a:pt x="1" y="10"/>
                  </a:lnTo>
                  <a:lnTo>
                    <a:pt x="0" y="16"/>
                  </a:lnTo>
                  <a:lnTo>
                    <a:pt x="1" y="22"/>
                  </a:lnTo>
                  <a:lnTo>
                    <a:pt x="3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542"/>
            <p:cNvSpPr>
              <a:spLocks/>
            </p:cNvSpPr>
            <p:nvPr/>
          </p:nvSpPr>
          <p:spPr bwMode="auto">
            <a:xfrm flipH="1">
              <a:off x="1996629" y="-63553"/>
              <a:ext cx="19118" cy="20849"/>
            </a:xfrm>
            <a:custGeom>
              <a:avLst/>
              <a:gdLst>
                <a:gd name="T0" fmla="*/ 65 w 67"/>
                <a:gd name="T1" fmla="*/ 25 h 83"/>
                <a:gd name="T2" fmla="*/ 65 w 67"/>
                <a:gd name="T3" fmla="*/ 25 h 83"/>
                <a:gd name="T4" fmla="*/ 67 w 67"/>
                <a:gd name="T5" fmla="*/ 18 h 83"/>
                <a:gd name="T6" fmla="*/ 67 w 67"/>
                <a:gd name="T7" fmla="*/ 13 h 83"/>
                <a:gd name="T8" fmla="*/ 65 w 67"/>
                <a:gd name="T9" fmla="*/ 8 h 83"/>
                <a:gd name="T10" fmla="*/ 60 w 67"/>
                <a:gd name="T11" fmla="*/ 3 h 83"/>
                <a:gd name="T12" fmla="*/ 60 w 67"/>
                <a:gd name="T13" fmla="*/ 3 h 83"/>
                <a:gd name="T14" fmla="*/ 55 w 67"/>
                <a:gd name="T15" fmla="*/ 0 h 83"/>
                <a:gd name="T16" fmla="*/ 48 w 67"/>
                <a:gd name="T17" fmla="*/ 1 h 83"/>
                <a:gd name="T18" fmla="*/ 42 w 67"/>
                <a:gd name="T19" fmla="*/ 3 h 83"/>
                <a:gd name="T20" fmla="*/ 38 w 67"/>
                <a:gd name="T21" fmla="*/ 8 h 83"/>
                <a:gd name="T22" fmla="*/ 2 w 67"/>
                <a:gd name="T23" fmla="*/ 59 h 83"/>
                <a:gd name="T24" fmla="*/ 2 w 67"/>
                <a:gd name="T25" fmla="*/ 59 h 83"/>
                <a:gd name="T26" fmla="*/ 0 w 67"/>
                <a:gd name="T27" fmla="*/ 66 h 83"/>
                <a:gd name="T28" fmla="*/ 0 w 67"/>
                <a:gd name="T29" fmla="*/ 71 h 83"/>
                <a:gd name="T30" fmla="*/ 2 w 67"/>
                <a:gd name="T31" fmla="*/ 77 h 83"/>
                <a:gd name="T32" fmla="*/ 7 w 67"/>
                <a:gd name="T33" fmla="*/ 81 h 83"/>
                <a:gd name="T34" fmla="*/ 7 w 67"/>
                <a:gd name="T35" fmla="*/ 81 h 83"/>
                <a:gd name="T36" fmla="*/ 12 w 67"/>
                <a:gd name="T37" fmla="*/ 83 h 83"/>
                <a:gd name="T38" fmla="*/ 19 w 67"/>
                <a:gd name="T39" fmla="*/ 83 h 83"/>
                <a:gd name="T40" fmla="*/ 24 w 67"/>
                <a:gd name="T41" fmla="*/ 81 h 83"/>
                <a:gd name="T42" fmla="*/ 29 w 67"/>
                <a:gd name="T43" fmla="*/ 77 h 83"/>
                <a:gd name="T44" fmla="*/ 65 w 67"/>
                <a:gd name="T45" fmla="*/ 2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" h="83">
                  <a:moveTo>
                    <a:pt x="65" y="25"/>
                  </a:moveTo>
                  <a:lnTo>
                    <a:pt x="65" y="25"/>
                  </a:lnTo>
                  <a:lnTo>
                    <a:pt x="67" y="18"/>
                  </a:lnTo>
                  <a:lnTo>
                    <a:pt x="67" y="13"/>
                  </a:lnTo>
                  <a:lnTo>
                    <a:pt x="65" y="8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55" y="0"/>
                  </a:lnTo>
                  <a:lnTo>
                    <a:pt x="48" y="1"/>
                  </a:lnTo>
                  <a:lnTo>
                    <a:pt x="42" y="3"/>
                  </a:lnTo>
                  <a:lnTo>
                    <a:pt x="38" y="8"/>
                  </a:lnTo>
                  <a:lnTo>
                    <a:pt x="2" y="59"/>
                  </a:lnTo>
                  <a:lnTo>
                    <a:pt x="2" y="59"/>
                  </a:lnTo>
                  <a:lnTo>
                    <a:pt x="0" y="66"/>
                  </a:lnTo>
                  <a:lnTo>
                    <a:pt x="0" y="71"/>
                  </a:lnTo>
                  <a:lnTo>
                    <a:pt x="2" y="77"/>
                  </a:lnTo>
                  <a:lnTo>
                    <a:pt x="7" y="81"/>
                  </a:lnTo>
                  <a:lnTo>
                    <a:pt x="7" y="81"/>
                  </a:lnTo>
                  <a:lnTo>
                    <a:pt x="12" y="83"/>
                  </a:lnTo>
                  <a:lnTo>
                    <a:pt x="19" y="83"/>
                  </a:lnTo>
                  <a:lnTo>
                    <a:pt x="24" y="81"/>
                  </a:lnTo>
                  <a:lnTo>
                    <a:pt x="29" y="77"/>
                  </a:lnTo>
                  <a:lnTo>
                    <a:pt x="65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543"/>
            <p:cNvSpPr>
              <a:spLocks/>
            </p:cNvSpPr>
            <p:nvPr/>
          </p:nvSpPr>
          <p:spPr bwMode="auto">
            <a:xfrm flipH="1">
              <a:off x="2173905" y="-30541"/>
              <a:ext cx="26070" cy="15637"/>
            </a:xfrm>
            <a:custGeom>
              <a:avLst/>
              <a:gdLst>
                <a:gd name="T0" fmla="*/ 25 w 86"/>
                <a:gd name="T1" fmla="*/ 2 h 65"/>
                <a:gd name="T2" fmla="*/ 25 w 86"/>
                <a:gd name="T3" fmla="*/ 2 h 65"/>
                <a:gd name="T4" fmla="*/ 19 w 86"/>
                <a:gd name="T5" fmla="*/ 0 h 65"/>
                <a:gd name="T6" fmla="*/ 13 w 86"/>
                <a:gd name="T7" fmla="*/ 0 h 65"/>
                <a:gd name="T8" fmla="*/ 7 w 86"/>
                <a:gd name="T9" fmla="*/ 2 h 65"/>
                <a:gd name="T10" fmla="*/ 2 w 86"/>
                <a:gd name="T11" fmla="*/ 6 h 65"/>
                <a:gd name="T12" fmla="*/ 2 w 86"/>
                <a:gd name="T13" fmla="*/ 6 h 65"/>
                <a:gd name="T14" fmla="*/ 0 w 86"/>
                <a:gd name="T15" fmla="*/ 12 h 65"/>
                <a:gd name="T16" fmla="*/ 0 w 86"/>
                <a:gd name="T17" fmla="*/ 18 h 65"/>
                <a:gd name="T18" fmla="*/ 2 w 86"/>
                <a:gd name="T19" fmla="*/ 24 h 65"/>
                <a:gd name="T20" fmla="*/ 7 w 86"/>
                <a:gd name="T21" fmla="*/ 28 h 65"/>
                <a:gd name="T22" fmla="*/ 62 w 86"/>
                <a:gd name="T23" fmla="*/ 62 h 65"/>
                <a:gd name="T24" fmla="*/ 62 w 86"/>
                <a:gd name="T25" fmla="*/ 62 h 65"/>
                <a:gd name="T26" fmla="*/ 67 w 86"/>
                <a:gd name="T27" fmla="*/ 65 h 65"/>
                <a:gd name="T28" fmla="*/ 74 w 86"/>
                <a:gd name="T29" fmla="*/ 65 h 65"/>
                <a:gd name="T30" fmla="*/ 80 w 86"/>
                <a:gd name="T31" fmla="*/ 62 h 65"/>
                <a:gd name="T32" fmla="*/ 84 w 86"/>
                <a:gd name="T33" fmla="*/ 58 h 65"/>
                <a:gd name="T34" fmla="*/ 84 w 86"/>
                <a:gd name="T35" fmla="*/ 58 h 65"/>
                <a:gd name="T36" fmla="*/ 86 w 86"/>
                <a:gd name="T37" fmla="*/ 53 h 65"/>
                <a:gd name="T38" fmla="*/ 86 w 86"/>
                <a:gd name="T39" fmla="*/ 46 h 65"/>
                <a:gd name="T40" fmla="*/ 84 w 86"/>
                <a:gd name="T41" fmla="*/ 41 h 65"/>
                <a:gd name="T42" fmla="*/ 80 w 86"/>
                <a:gd name="T43" fmla="*/ 37 h 65"/>
                <a:gd name="T44" fmla="*/ 25 w 86"/>
                <a:gd name="T45" fmla="*/ 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65">
                  <a:moveTo>
                    <a:pt x="25" y="2"/>
                  </a:moveTo>
                  <a:lnTo>
                    <a:pt x="25" y="2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7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2" y="24"/>
                  </a:lnTo>
                  <a:lnTo>
                    <a:pt x="7" y="28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7" y="65"/>
                  </a:lnTo>
                  <a:lnTo>
                    <a:pt x="74" y="65"/>
                  </a:lnTo>
                  <a:lnTo>
                    <a:pt x="80" y="62"/>
                  </a:lnTo>
                  <a:lnTo>
                    <a:pt x="84" y="58"/>
                  </a:lnTo>
                  <a:lnTo>
                    <a:pt x="84" y="58"/>
                  </a:lnTo>
                  <a:lnTo>
                    <a:pt x="86" y="53"/>
                  </a:lnTo>
                  <a:lnTo>
                    <a:pt x="86" y="46"/>
                  </a:lnTo>
                  <a:lnTo>
                    <a:pt x="84" y="41"/>
                  </a:lnTo>
                  <a:lnTo>
                    <a:pt x="80" y="37"/>
                  </a:lnTo>
                  <a:lnTo>
                    <a:pt x="25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544"/>
            <p:cNvSpPr>
              <a:spLocks/>
            </p:cNvSpPr>
            <p:nvPr/>
          </p:nvSpPr>
          <p:spPr bwMode="auto">
            <a:xfrm flipH="1">
              <a:off x="2140883" y="115403"/>
              <a:ext cx="19118" cy="20849"/>
            </a:xfrm>
            <a:custGeom>
              <a:avLst/>
              <a:gdLst>
                <a:gd name="T0" fmla="*/ 2 w 67"/>
                <a:gd name="T1" fmla="*/ 59 h 83"/>
                <a:gd name="T2" fmla="*/ 2 w 67"/>
                <a:gd name="T3" fmla="*/ 59 h 83"/>
                <a:gd name="T4" fmla="*/ 0 w 67"/>
                <a:gd name="T5" fmla="*/ 64 h 83"/>
                <a:gd name="T6" fmla="*/ 0 w 67"/>
                <a:gd name="T7" fmla="*/ 71 h 83"/>
                <a:gd name="T8" fmla="*/ 2 w 67"/>
                <a:gd name="T9" fmla="*/ 76 h 83"/>
                <a:gd name="T10" fmla="*/ 6 w 67"/>
                <a:gd name="T11" fmla="*/ 81 h 83"/>
                <a:gd name="T12" fmla="*/ 6 w 67"/>
                <a:gd name="T13" fmla="*/ 81 h 83"/>
                <a:gd name="T14" fmla="*/ 12 w 67"/>
                <a:gd name="T15" fmla="*/ 83 h 83"/>
                <a:gd name="T16" fmla="*/ 19 w 67"/>
                <a:gd name="T17" fmla="*/ 83 h 83"/>
                <a:gd name="T18" fmla="*/ 24 w 67"/>
                <a:gd name="T19" fmla="*/ 81 h 83"/>
                <a:gd name="T20" fmla="*/ 29 w 67"/>
                <a:gd name="T21" fmla="*/ 76 h 83"/>
                <a:gd name="T22" fmla="*/ 65 w 67"/>
                <a:gd name="T23" fmla="*/ 23 h 83"/>
                <a:gd name="T24" fmla="*/ 65 w 67"/>
                <a:gd name="T25" fmla="*/ 23 h 83"/>
                <a:gd name="T26" fmla="*/ 67 w 67"/>
                <a:gd name="T27" fmla="*/ 18 h 83"/>
                <a:gd name="T28" fmla="*/ 67 w 67"/>
                <a:gd name="T29" fmla="*/ 12 h 83"/>
                <a:gd name="T30" fmla="*/ 65 w 67"/>
                <a:gd name="T31" fmla="*/ 6 h 83"/>
                <a:gd name="T32" fmla="*/ 60 w 67"/>
                <a:gd name="T33" fmla="*/ 2 h 83"/>
                <a:gd name="T34" fmla="*/ 60 w 67"/>
                <a:gd name="T35" fmla="*/ 2 h 83"/>
                <a:gd name="T36" fmla="*/ 55 w 67"/>
                <a:gd name="T37" fmla="*/ 0 h 83"/>
                <a:gd name="T38" fmla="*/ 48 w 67"/>
                <a:gd name="T39" fmla="*/ 0 h 83"/>
                <a:gd name="T40" fmla="*/ 42 w 67"/>
                <a:gd name="T41" fmla="*/ 2 h 83"/>
                <a:gd name="T42" fmla="*/ 38 w 67"/>
                <a:gd name="T43" fmla="*/ 6 h 83"/>
                <a:gd name="T44" fmla="*/ 2 w 67"/>
                <a:gd name="T45" fmla="*/ 5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" h="83">
                  <a:moveTo>
                    <a:pt x="2" y="59"/>
                  </a:moveTo>
                  <a:lnTo>
                    <a:pt x="2" y="59"/>
                  </a:lnTo>
                  <a:lnTo>
                    <a:pt x="0" y="64"/>
                  </a:lnTo>
                  <a:lnTo>
                    <a:pt x="0" y="71"/>
                  </a:lnTo>
                  <a:lnTo>
                    <a:pt x="2" y="76"/>
                  </a:lnTo>
                  <a:lnTo>
                    <a:pt x="6" y="81"/>
                  </a:lnTo>
                  <a:lnTo>
                    <a:pt x="6" y="81"/>
                  </a:lnTo>
                  <a:lnTo>
                    <a:pt x="12" y="83"/>
                  </a:lnTo>
                  <a:lnTo>
                    <a:pt x="19" y="83"/>
                  </a:lnTo>
                  <a:lnTo>
                    <a:pt x="24" y="81"/>
                  </a:lnTo>
                  <a:lnTo>
                    <a:pt x="29" y="76"/>
                  </a:lnTo>
                  <a:lnTo>
                    <a:pt x="65" y="23"/>
                  </a:lnTo>
                  <a:lnTo>
                    <a:pt x="65" y="23"/>
                  </a:lnTo>
                  <a:lnTo>
                    <a:pt x="67" y="18"/>
                  </a:lnTo>
                  <a:lnTo>
                    <a:pt x="67" y="12"/>
                  </a:lnTo>
                  <a:lnTo>
                    <a:pt x="65" y="6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5" y="0"/>
                  </a:lnTo>
                  <a:lnTo>
                    <a:pt x="48" y="0"/>
                  </a:lnTo>
                  <a:lnTo>
                    <a:pt x="42" y="2"/>
                  </a:lnTo>
                  <a:lnTo>
                    <a:pt x="38" y="6"/>
                  </a:lnTo>
                  <a:lnTo>
                    <a:pt x="2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45"/>
            <p:cNvSpPr>
              <a:spLocks/>
            </p:cNvSpPr>
            <p:nvPr/>
          </p:nvSpPr>
          <p:spPr bwMode="auto">
            <a:xfrm flipH="1">
              <a:off x="1956655" y="87604"/>
              <a:ext cx="24332" cy="17374"/>
            </a:xfrm>
            <a:custGeom>
              <a:avLst/>
              <a:gdLst>
                <a:gd name="T0" fmla="*/ 61 w 86"/>
                <a:gd name="T1" fmla="*/ 64 h 66"/>
                <a:gd name="T2" fmla="*/ 61 w 86"/>
                <a:gd name="T3" fmla="*/ 64 h 66"/>
                <a:gd name="T4" fmla="*/ 67 w 86"/>
                <a:gd name="T5" fmla="*/ 66 h 66"/>
                <a:gd name="T6" fmla="*/ 74 w 86"/>
                <a:gd name="T7" fmla="*/ 66 h 66"/>
                <a:gd name="T8" fmla="*/ 79 w 86"/>
                <a:gd name="T9" fmla="*/ 64 h 66"/>
                <a:gd name="T10" fmla="*/ 84 w 86"/>
                <a:gd name="T11" fmla="*/ 60 h 66"/>
                <a:gd name="T12" fmla="*/ 84 w 86"/>
                <a:gd name="T13" fmla="*/ 60 h 66"/>
                <a:gd name="T14" fmla="*/ 86 w 86"/>
                <a:gd name="T15" fmla="*/ 53 h 66"/>
                <a:gd name="T16" fmla="*/ 86 w 86"/>
                <a:gd name="T17" fmla="*/ 48 h 66"/>
                <a:gd name="T18" fmla="*/ 84 w 86"/>
                <a:gd name="T19" fmla="*/ 42 h 66"/>
                <a:gd name="T20" fmla="*/ 79 w 86"/>
                <a:gd name="T21" fmla="*/ 38 h 66"/>
                <a:gd name="T22" fmla="*/ 24 w 86"/>
                <a:gd name="T23" fmla="*/ 2 h 66"/>
                <a:gd name="T24" fmla="*/ 24 w 86"/>
                <a:gd name="T25" fmla="*/ 2 h 66"/>
                <a:gd name="T26" fmla="*/ 19 w 86"/>
                <a:gd name="T27" fmla="*/ 0 h 66"/>
                <a:gd name="T28" fmla="*/ 12 w 86"/>
                <a:gd name="T29" fmla="*/ 0 h 66"/>
                <a:gd name="T30" fmla="*/ 6 w 86"/>
                <a:gd name="T31" fmla="*/ 2 h 66"/>
                <a:gd name="T32" fmla="*/ 2 w 86"/>
                <a:gd name="T33" fmla="*/ 7 h 66"/>
                <a:gd name="T34" fmla="*/ 2 w 86"/>
                <a:gd name="T35" fmla="*/ 7 h 66"/>
                <a:gd name="T36" fmla="*/ 0 w 86"/>
                <a:gd name="T37" fmla="*/ 13 h 66"/>
                <a:gd name="T38" fmla="*/ 0 w 86"/>
                <a:gd name="T39" fmla="*/ 19 h 66"/>
                <a:gd name="T40" fmla="*/ 2 w 86"/>
                <a:gd name="T41" fmla="*/ 24 h 66"/>
                <a:gd name="T42" fmla="*/ 6 w 86"/>
                <a:gd name="T43" fmla="*/ 28 h 66"/>
                <a:gd name="T44" fmla="*/ 61 w 86"/>
                <a:gd name="T45" fmla="*/ 6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66">
                  <a:moveTo>
                    <a:pt x="61" y="64"/>
                  </a:moveTo>
                  <a:lnTo>
                    <a:pt x="61" y="64"/>
                  </a:lnTo>
                  <a:lnTo>
                    <a:pt x="67" y="66"/>
                  </a:lnTo>
                  <a:lnTo>
                    <a:pt x="74" y="66"/>
                  </a:lnTo>
                  <a:lnTo>
                    <a:pt x="79" y="64"/>
                  </a:lnTo>
                  <a:lnTo>
                    <a:pt x="84" y="60"/>
                  </a:lnTo>
                  <a:lnTo>
                    <a:pt x="84" y="60"/>
                  </a:lnTo>
                  <a:lnTo>
                    <a:pt x="86" y="53"/>
                  </a:lnTo>
                  <a:lnTo>
                    <a:pt x="86" y="48"/>
                  </a:lnTo>
                  <a:lnTo>
                    <a:pt x="84" y="42"/>
                  </a:lnTo>
                  <a:lnTo>
                    <a:pt x="79" y="38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2" y="24"/>
                  </a:lnTo>
                  <a:lnTo>
                    <a:pt x="6" y="28"/>
                  </a:lnTo>
                  <a:lnTo>
                    <a:pt x="61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46"/>
            <p:cNvSpPr>
              <a:spLocks/>
            </p:cNvSpPr>
            <p:nvPr/>
          </p:nvSpPr>
          <p:spPr bwMode="auto">
            <a:xfrm flipH="1">
              <a:off x="2064411" y="-82664"/>
              <a:ext cx="10428" cy="22587"/>
            </a:xfrm>
            <a:custGeom>
              <a:avLst/>
              <a:gdLst>
                <a:gd name="T0" fmla="*/ 35 w 35"/>
                <a:gd name="T1" fmla="*/ 18 h 94"/>
                <a:gd name="T2" fmla="*/ 35 w 35"/>
                <a:gd name="T3" fmla="*/ 18 h 94"/>
                <a:gd name="T4" fmla="*/ 34 w 35"/>
                <a:gd name="T5" fmla="*/ 11 h 94"/>
                <a:gd name="T6" fmla="*/ 31 w 35"/>
                <a:gd name="T7" fmla="*/ 6 h 94"/>
                <a:gd name="T8" fmla="*/ 26 w 35"/>
                <a:gd name="T9" fmla="*/ 3 h 94"/>
                <a:gd name="T10" fmla="*/ 20 w 35"/>
                <a:gd name="T11" fmla="*/ 0 h 94"/>
                <a:gd name="T12" fmla="*/ 20 w 35"/>
                <a:gd name="T13" fmla="*/ 0 h 94"/>
                <a:gd name="T14" fmla="*/ 14 w 35"/>
                <a:gd name="T15" fmla="*/ 2 h 94"/>
                <a:gd name="T16" fmla="*/ 9 w 35"/>
                <a:gd name="T17" fmla="*/ 5 h 94"/>
                <a:gd name="T18" fmla="*/ 5 w 35"/>
                <a:gd name="T19" fmla="*/ 9 h 94"/>
                <a:gd name="T20" fmla="*/ 3 w 35"/>
                <a:gd name="T21" fmla="*/ 16 h 94"/>
                <a:gd name="T22" fmla="*/ 0 w 35"/>
                <a:gd name="T23" fmla="*/ 78 h 94"/>
                <a:gd name="T24" fmla="*/ 0 w 35"/>
                <a:gd name="T25" fmla="*/ 78 h 94"/>
                <a:gd name="T26" fmla="*/ 0 w 35"/>
                <a:gd name="T27" fmla="*/ 85 h 94"/>
                <a:gd name="T28" fmla="*/ 3 w 35"/>
                <a:gd name="T29" fmla="*/ 90 h 94"/>
                <a:gd name="T30" fmla="*/ 9 w 35"/>
                <a:gd name="T31" fmla="*/ 93 h 94"/>
                <a:gd name="T32" fmla="*/ 14 w 35"/>
                <a:gd name="T33" fmla="*/ 94 h 94"/>
                <a:gd name="T34" fmla="*/ 14 w 35"/>
                <a:gd name="T35" fmla="*/ 94 h 94"/>
                <a:gd name="T36" fmla="*/ 21 w 35"/>
                <a:gd name="T37" fmla="*/ 94 h 94"/>
                <a:gd name="T38" fmla="*/ 26 w 35"/>
                <a:gd name="T39" fmla="*/ 91 h 94"/>
                <a:gd name="T40" fmla="*/ 30 w 35"/>
                <a:gd name="T41" fmla="*/ 86 h 94"/>
                <a:gd name="T42" fmla="*/ 31 w 35"/>
                <a:gd name="T43" fmla="*/ 80 h 94"/>
                <a:gd name="T44" fmla="*/ 35 w 35"/>
                <a:gd name="T45" fmla="*/ 18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" h="94">
                  <a:moveTo>
                    <a:pt x="35" y="18"/>
                  </a:moveTo>
                  <a:lnTo>
                    <a:pt x="35" y="18"/>
                  </a:lnTo>
                  <a:lnTo>
                    <a:pt x="34" y="11"/>
                  </a:lnTo>
                  <a:lnTo>
                    <a:pt x="31" y="6"/>
                  </a:lnTo>
                  <a:lnTo>
                    <a:pt x="26" y="3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4" y="2"/>
                  </a:lnTo>
                  <a:lnTo>
                    <a:pt x="9" y="5"/>
                  </a:lnTo>
                  <a:lnTo>
                    <a:pt x="5" y="9"/>
                  </a:lnTo>
                  <a:lnTo>
                    <a:pt x="3" y="16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85"/>
                  </a:lnTo>
                  <a:lnTo>
                    <a:pt x="3" y="90"/>
                  </a:lnTo>
                  <a:lnTo>
                    <a:pt x="9" y="93"/>
                  </a:lnTo>
                  <a:lnTo>
                    <a:pt x="14" y="94"/>
                  </a:lnTo>
                  <a:lnTo>
                    <a:pt x="14" y="94"/>
                  </a:lnTo>
                  <a:lnTo>
                    <a:pt x="21" y="94"/>
                  </a:lnTo>
                  <a:lnTo>
                    <a:pt x="26" y="91"/>
                  </a:lnTo>
                  <a:lnTo>
                    <a:pt x="30" y="86"/>
                  </a:lnTo>
                  <a:lnTo>
                    <a:pt x="31" y="80"/>
                  </a:lnTo>
                  <a:lnTo>
                    <a:pt x="35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547"/>
            <p:cNvSpPr>
              <a:spLocks/>
            </p:cNvSpPr>
            <p:nvPr/>
          </p:nvSpPr>
          <p:spPr bwMode="auto">
            <a:xfrm flipH="1">
              <a:off x="2194761" y="25056"/>
              <a:ext cx="27808" cy="8687"/>
            </a:xfrm>
            <a:custGeom>
              <a:avLst/>
              <a:gdLst>
                <a:gd name="T0" fmla="*/ 17 w 98"/>
                <a:gd name="T1" fmla="*/ 0 h 35"/>
                <a:gd name="T2" fmla="*/ 17 w 98"/>
                <a:gd name="T3" fmla="*/ 0 h 35"/>
                <a:gd name="T4" fmla="*/ 11 w 98"/>
                <a:gd name="T5" fmla="*/ 1 h 35"/>
                <a:gd name="T6" fmla="*/ 6 w 98"/>
                <a:gd name="T7" fmla="*/ 4 h 35"/>
                <a:gd name="T8" fmla="*/ 2 w 98"/>
                <a:gd name="T9" fmla="*/ 8 h 35"/>
                <a:gd name="T10" fmla="*/ 0 w 98"/>
                <a:gd name="T11" fmla="*/ 15 h 35"/>
                <a:gd name="T12" fmla="*/ 0 w 98"/>
                <a:gd name="T13" fmla="*/ 15 h 35"/>
                <a:gd name="T14" fmla="*/ 1 w 98"/>
                <a:gd name="T15" fmla="*/ 21 h 35"/>
                <a:gd name="T16" fmla="*/ 5 w 98"/>
                <a:gd name="T17" fmla="*/ 26 h 35"/>
                <a:gd name="T18" fmla="*/ 9 w 98"/>
                <a:gd name="T19" fmla="*/ 30 h 35"/>
                <a:gd name="T20" fmla="*/ 16 w 98"/>
                <a:gd name="T21" fmla="*/ 31 h 35"/>
                <a:gd name="T22" fmla="*/ 81 w 98"/>
                <a:gd name="T23" fmla="*/ 35 h 35"/>
                <a:gd name="T24" fmla="*/ 81 w 98"/>
                <a:gd name="T25" fmla="*/ 35 h 35"/>
                <a:gd name="T26" fmla="*/ 87 w 98"/>
                <a:gd name="T27" fmla="*/ 34 h 35"/>
                <a:gd name="T28" fmla="*/ 92 w 98"/>
                <a:gd name="T29" fmla="*/ 31 h 35"/>
                <a:gd name="T30" fmla="*/ 97 w 98"/>
                <a:gd name="T31" fmla="*/ 27 h 35"/>
                <a:gd name="T32" fmla="*/ 98 w 98"/>
                <a:gd name="T33" fmla="*/ 20 h 35"/>
                <a:gd name="T34" fmla="*/ 98 w 98"/>
                <a:gd name="T35" fmla="*/ 20 h 35"/>
                <a:gd name="T36" fmla="*/ 97 w 98"/>
                <a:gd name="T37" fmla="*/ 15 h 35"/>
                <a:gd name="T38" fmla="*/ 94 w 98"/>
                <a:gd name="T39" fmla="*/ 9 h 35"/>
                <a:gd name="T40" fmla="*/ 89 w 98"/>
                <a:gd name="T41" fmla="*/ 5 h 35"/>
                <a:gd name="T42" fmla="*/ 83 w 98"/>
                <a:gd name="T43" fmla="*/ 4 h 35"/>
                <a:gd name="T44" fmla="*/ 17 w 98"/>
                <a:gd name="T4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35">
                  <a:moveTo>
                    <a:pt x="17" y="0"/>
                  </a:moveTo>
                  <a:lnTo>
                    <a:pt x="17" y="0"/>
                  </a:lnTo>
                  <a:lnTo>
                    <a:pt x="11" y="1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21"/>
                  </a:lnTo>
                  <a:lnTo>
                    <a:pt x="5" y="26"/>
                  </a:lnTo>
                  <a:lnTo>
                    <a:pt x="9" y="30"/>
                  </a:lnTo>
                  <a:lnTo>
                    <a:pt x="16" y="31"/>
                  </a:lnTo>
                  <a:lnTo>
                    <a:pt x="81" y="35"/>
                  </a:lnTo>
                  <a:lnTo>
                    <a:pt x="81" y="35"/>
                  </a:lnTo>
                  <a:lnTo>
                    <a:pt x="87" y="34"/>
                  </a:lnTo>
                  <a:lnTo>
                    <a:pt x="92" y="31"/>
                  </a:lnTo>
                  <a:lnTo>
                    <a:pt x="97" y="27"/>
                  </a:lnTo>
                  <a:lnTo>
                    <a:pt x="98" y="20"/>
                  </a:lnTo>
                  <a:lnTo>
                    <a:pt x="98" y="20"/>
                  </a:lnTo>
                  <a:lnTo>
                    <a:pt x="97" y="15"/>
                  </a:lnTo>
                  <a:lnTo>
                    <a:pt x="94" y="9"/>
                  </a:lnTo>
                  <a:lnTo>
                    <a:pt x="89" y="5"/>
                  </a:lnTo>
                  <a:lnTo>
                    <a:pt x="83" y="4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48"/>
            <p:cNvSpPr>
              <a:spLocks/>
            </p:cNvSpPr>
            <p:nvPr/>
          </p:nvSpPr>
          <p:spPr bwMode="auto">
            <a:xfrm flipH="1">
              <a:off x="2080053" y="132777"/>
              <a:ext cx="12166" cy="22587"/>
            </a:xfrm>
            <a:custGeom>
              <a:avLst/>
              <a:gdLst>
                <a:gd name="T0" fmla="*/ 0 w 37"/>
                <a:gd name="T1" fmla="*/ 77 h 94"/>
                <a:gd name="T2" fmla="*/ 0 w 37"/>
                <a:gd name="T3" fmla="*/ 77 h 94"/>
                <a:gd name="T4" fmla="*/ 2 w 37"/>
                <a:gd name="T5" fmla="*/ 84 h 94"/>
                <a:gd name="T6" fmla="*/ 5 w 37"/>
                <a:gd name="T7" fmla="*/ 88 h 94"/>
                <a:gd name="T8" fmla="*/ 9 w 37"/>
                <a:gd name="T9" fmla="*/ 92 h 94"/>
                <a:gd name="T10" fmla="*/ 16 w 37"/>
                <a:gd name="T11" fmla="*/ 94 h 94"/>
                <a:gd name="T12" fmla="*/ 16 w 37"/>
                <a:gd name="T13" fmla="*/ 94 h 94"/>
                <a:gd name="T14" fmla="*/ 22 w 37"/>
                <a:gd name="T15" fmla="*/ 94 h 94"/>
                <a:gd name="T16" fmla="*/ 27 w 37"/>
                <a:gd name="T17" fmla="*/ 90 h 94"/>
                <a:gd name="T18" fmla="*/ 31 w 37"/>
                <a:gd name="T19" fmla="*/ 85 h 94"/>
                <a:gd name="T20" fmla="*/ 33 w 37"/>
                <a:gd name="T21" fmla="*/ 79 h 94"/>
                <a:gd name="T22" fmla="*/ 37 w 37"/>
                <a:gd name="T23" fmla="*/ 17 h 94"/>
                <a:gd name="T24" fmla="*/ 37 w 37"/>
                <a:gd name="T25" fmla="*/ 17 h 94"/>
                <a:gd name="T26" fmla="*/ 36 w 37"/>
                <a:gd name="T27" fmla="*/ 10 h 94"/>
                <a:gd name="T28" fmla="*/ 33 w 37"/>
                <a:gd name="T29" fmla="*/ 5 h 94"/>
                <a:gd name="T30" fmla="*/ 28 w 37"/>
                <a:gd name="T31" fmla="*/ 2 h 94"/>
                <a:gd name="T32" fmla="*/ 22 w 37"/>
                <a:gd name="T33" fmla="*/ 0 h 94"/>
                <a:gd name="T34" fmla="*/ 22 w 37"/>
                <a:gd name="T35" fmla="*/ 0 h 94"/>
                <a:gd name="T36" fmla="*/ 15 w 37"/>
                <a:gd name="T37" fmla="*/ 1 h 94"/>
                <a:gd name="T38" fmla="*/ 11 w 37"/>
                <a:gd name="T39" fmla="*/ 4 h 94"/>
                <a:gd name="T40" fmla="*/ 6 w 37"/>
                <a:gd name="T41" fmla="*/ 8 h 94"/>
                <a:gd name="T42" fmla="*/ 5 w 37"/>
                <a:gd name="T43" fmla="*/ 15 h 94"/>
                <a:gd name="T44" fmla="*/ 0 w 37"/>
                <a:gd name="T45" fmla="*/ 7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" h="94">
                  <a:moveTo>
                    <a:pt x="0" y="77"/>
                  </a:moveTo>
                  <a:lnTo>
                    <a:pt x="0" y="77"/>
                  </a:lnTo>
                  <a:lnTo>
                    <a:pt x="2" y="84"/>
                  </a:lnTo>
                  <a:lnTo>
                    <a:pt x="5" y="88"/>
                  </a:lnTo>
                  <a:lnTo>
                    <a:pt x="9" y="92"/>
                  </a:lnTo>
                  <a:lnTo>
                    <a:pt x="16" y="94"/>
                  </a:lnTo>
                  <a:lnTo>
                    <a:pt x="16" y="94"/>
                  </a:lnTo>
                  <a:lnTo>
                    <a:pt x="22" y="94"/>
                  </a:lnTo>
                  <a:lnTo>
                    <a:pt x="27" y="90"/>
                  </a:lnTo>
                  <a:lnTo>
                    <a:pt x="31" y="85"/>
                  </a:lnTo>
                  <a:lnTo>
                    <a:pt x="33" y="79"/>
                  </a:lnTo>
                  <a:lnTo>
                    <a:pt x="37" y="17"/>
                  </a:lnTo>
                  <a:lnTo>
                    <a:pt x="37" y="17"/>
                  </a:lnTo>
                  <a:lnTo>
                    <a:pt x="36" y="10"/>
                  </a:lnTo>
                  <a:lnTo>
                    <a:pt x="33" y="5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5" y="1"/>
                  </a:lnTo>
                  <a:lnTo>
                    <a:pt x="11" y="4"/>
                  </a:lnTo>
                  <a:lnTo>
                    <a:pt x="6" y="8"/>
                  </a:lnTo>
                  <a:lnTo>
                    <a:pt x="5" y="15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49"/>
            <p:cNvSpPr>
              <a:spLocks/>
            </p:cNvSpPr>
            <p:nvPr/>
          </p:nvSpPr>
          <p:spPr bwMode="auto">
            <a:xfrm flipH="1">
              <a:off x="1934061" y="38956"/>
              <a:ext cx="27808" cy="8687"/>
            </a:xfrm>
            <a:custGeom>
              <a:avLst/>
              <a:gdLst>
                <a:gd name="T0" fmla="*/ 81 w 98"/>
                <a:gd name="T1" fmla="*/ 34 h 34"/>
                <a:gd name="T2" fmla="*/ 81 w 98"/>
                <a:gd name="T3" fmla="*/ 34 h 34"/>
                <a:gd name="T4" fmla="*/ 86 w 98"/>
                <a:gd name="T5" fmla="*/ 33 h 34"/>
                <a:gd name="T6" fmla="*/ 92 w 98"/>
                <a:gd name="T7" fmla="*/ 31 h 34"/>
                <a:gd name="T8" fmla="*/ 97 w 98"/>
                <a:gd name="T9" fmla="*/ 26 h 34"/>
                <a:gd name="T10" fmla="*/ 98 w 98"/>
                <a:gd name="T11" fmla="*/ 20 h 34"/>
                <a:gd name="T12" fmla="*/ 98 w 98"/>
                <a:gd name="T13" fmla="*/ 20 h 34"/>
                <a:gd name="T14" fmla="*/ 97 w 98"/>
                <a:gd name="T15" fmla="*/ 14 h 34"/>
                <a:gd name="T16" fmla="*/ 93 w 98"/>
                <a:gd name="T17" fmla="*/ 8 h 34"/>
                <a:gd name="T18" fmla="*/ 89 w 98"/>
                <a:gd name="T19" fmla="*/ 5 h 34"/>
                <a:gd name="T20" fmla="*/ 83 w 98"/>
                <a:gd name="T21" fmla="*/ 3 h 34"/>
                <a:gd name="T22" fmla="*/ 17 w 98"/>
                <a:gd name="T23" fmla="*/ 0 h 34"/>
                <a:gd name="T24" fmla="*/ 17 w 98"/>
                <a:gd name="T25" fmla="*/ 0 h 34"/>
                <a:gd name="T26" fmla="*/ 11 w 98"/>
                <a:gd name="T27" fmla="*/ 1 h 34"/>
                <a:gd name="T28" fmla="*/ 6 w 98"/>
                <a:gd name="T29" fmla="*/ 3 h 34"/>
                <a:gd name="T30" fmla="*/ 1 w 98"/>
                <a:gd name="T31" fmla="*/ 8 h 34"/>
                <a:gd name="T32" fmla="*/ 0 w 98"/>
                <a:gd name="T33" fmla="*/ 14 h 34"/>
                <a:gd name="T34" fmla="*/ 0 w 98"/>
                <a:gd name="T35" fmla="*/ 14 h 34"/>
                <a:gd name="T36" fmla="*/ 1 w 98"/>
                <a:gd name="T37" fmla="*/ 20 h 34"/>
                <a:gd name="T38" fmla="*/ 5 w 98"/>
                <a:gd name="T39" fmla="*/ 26 h 34"/>
                <a:gd name="T40" fmla="*/ 9 w 98"/>
                <a:gd name="T41" fmla="*/ 29 h 34"/>
                <a:gd name="T42" fmla="*/ 15 w 98"/>
                <a:gd name="T43" fmla="*/ 31 h 34"/>
                <a:gd name="T44" fmla="*/ 81 w 98"/>
                <a:gd name="T4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34">
                  <a:moveTo>
                    <a:pt x="81" y="34"/>
                  </a:moveTo>
                  <a:lnTo>
                    <a:pt x="81" y="34"/>
                  </a:lnTo>
                  <a:lnTo>
                    <a:pt x="86" y="33"/>
                  </a:lnTo>
                  <a:lnTo>
                    <a:pt x="92" y="31"/>
                  </a:lnTo>
                  <a:lnTo>
                    <a:pt x="97" y="26"/>
                  </a:lnTo>
                  <a:lnTo>
                    <a:pt x="98" y="20"/>
                  </a:lnTo>
                  <a:lnTo>
                    <a:pt x="98" y="20"/>
                  </a:lnTo>
                  <a:lnTo>
                    <a:pt x="97" y="14"/>
                  </a:lnTo>
                  <a:lnTo>
                    <a:pt x="93" y="8"/>
                  </a:lnTo>
                  <a:lnTo>
                    <a:pt x="89" y="5"/>
                  </a:lnTo>
                  <a:lnTo>
                    <a:pt x="83" y="3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1" y="1"/>
                  </a:lnTo>
                  <a:lnTo>
                    <a:pt x="6" y="3"/>
                  </a:lnTo>
                  <a:lnTo>
                    <a:pt x="1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20"/>
                  </a:lnTo>
                  <a:lnTo>
                    <a:pt x="5" y="26"/>
                  </a:lnTo>
                  <a:lnTo>
                    <a:pt x="9" y="29"/>
                  </a:lnTo>
                  <a:lnTo>
                    <a:pt x="15" y="31"/>
                  </a:lnTo>
                  <a:lnTo>
                    <a:pt x="81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550"/>
            <p:cNvSpPr>
              <a:spLocks/>
            </p:cNvSpPr>
            <p:nvPr/>
          </p:nvSpPr>
          <p:spPr bwMode="auto">
            <a:xfrm flipH="1">
              <a:off x="2168691" y="-155636"/>
              <a:ext cx="311102" cy="500380"/>
            </a:xfrm>
            <a:custGeom>
              <a:avLst/>
              <a:gdLst>
                <a:gd name="T0" fmla="*/ 939 w 1073"/>
                <a:gd name="T1" fmla="*/ 0 h 2013"/>
                <a:gd name="T2" fmla="*/ 0 w 1073"/>
                <a:gd name="T3" fmla="*/ 450 h 2013"/>
                <a:gd name="T4" fmla="*/ 820 w 1073"/>
                <a:gd name="T5" fmla="*/ 2013 h 2013"/>
                <a:gd name="T6" fmla="*/ 1073 w 1073"/>
                <a:gd name="T7" fmla="*/ 1892 h 2013"/>
                <a:gd name="T8" fmla="*/ 939 w 1073"/>
                <a:gd name="T9" fmla="*/ 0 h 2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3" h="2013">
                  <a:moveTo>
                    <a:pt x="939" y="0"/>
                  </a:moveTo>
                  <a:lnTo>
                    <a:pt x="0" y="450"/>
                  </a:lnTo>
                  <a:lnTo>
                    <a:pt x="820" y="2013"/>
                  </a:lnTo>
                  <a:lnTo>
                    <a:pt x="1073" y="189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51"/>
            <p:cNvSpPr>
              <a:spLocks/>
            </p:cNvSpPr>
            <p:nvPr/>
          </p:nvSpPr>
          <p:spPr bwMode="auto">
            <a:xfrm flipH="1">
              <a:off x="2168691" y="137989"/>
              <a:ext cx="133826" cy="206754"/>
            </a:xfrm>
            <a:custGeom>
              <a:avLst/>
              <a:gdLst>
                <a:gd name="T0" fmla="*/ 414 w 456"/>
                <a:gd name="T1" fmla="*/ 9 h 832"/>
                <a:gd name="T2" fmla="*/ 414 w 456"/>
                <a:gd name="T3" fmla="*/ 9 h 832"/>
                <a:gd name="T4" fmla="*/ 395 w 456"/>
                <a:gd name="T5" fmla="*/ 6 h 832"/>
                <a:gd name="T6" fmla="*/ 377 w 456"/>
                <a:gd name="T7" fmla="*/ 4 h 832"/>
                <a:gd name="T8" fmla="*/ 360 w 456"/>
                <a:gd name="T9" fmla="*/ 1 h 832"/>
                <a:gd name="T10" fmla="*/ 343 w 456"/>
                <a:gd name="T11" fmla="*/ 0 h 832"/>
                <a:gd name="T12" fmla="*/ 326 w 456"/>
                <a:gd name="T13" fmla="*/ 0 h 832"/>
                <a:gd name="T14" fmla="*/ 310 w 456"/>
                <a:gd name="T15" fmla="*/ 1 h 832"/>
                <a:gd name="T16" fmla="*/ 295 w 456"/>
                <a:gd name="T17" fmla="*/ 2 h 832"/>
                <a:gd name="T18" fmla="*/ 280 w 456"/>
                <a:gd name="T19" fmla="*/ 4 h 832"/>
                <a:gd name="T20" fmla="*/ 266 w 456"/>
                <a:gd name="T21" fmla="*/ 6 h 832"/>
                <a:gd name="T22" fmla="*/ 251 w 456"/>
                <a:gd name="T23" fmla="*/ 9 h 832"/>
                <a:gd name="T24" fmla="*/ 224 w 456"/>
                <a:gd name="T25" fmla="*/ 17 h 832"/>
                <a:gd name="T26" fmla="*/ 199 w 456"/>
                <a:gd name="T27" fmla="*/ 25 h 832"/>
                <a:gd name="T28" fmla="*/ 176 w 456"/>
                <a:gd name="T29" fmla="*/ 37 h 832"/>
                <a:gd name="T30" fmla="*/ 154 w 456"/>
                <a:gd name="T31" fmla="*/ 50 h 832"/>
                <a:gd name="T32" fmla="*/ 134 w 456"/>
                <a:gd name="T33" fmla="*/ 65 h 832"/>
                <a:gd name="T34" fmla="*/ 116 w 456"/>
                <a:gd name="T35" fmla="*/ 81 h 832"/>
                <a:gd name="T36" fmla="*/ 99 w 456"/>
                <a:gd name="T37" fmla="*/ 99 h 832"/>
                <a:gd name="T38" fmla="*/ 84 w 456"/>
                <a:gd name="T39" fmla="*/ 118 h 832"/>
                <a:gd name="T40" fmla="*/ 69 w 456"/>
                <a:gd name="T41" fmla="*/ 137 h 832"/>
                <a:gd name="T42" fmla="*/ 57 w 456"/>
                <a:gd name="T43" fmla="*/ 158 h 832"/>
                <a:gd name="T44" fmla="*/ 46 w 456"/>
                <a:gd name="T45" fmla="*/ 180 h 832"/>
                <a:gd name="T46" fmla="*/ 36 w 456"/>
                <a:gd name="T47" fmla="*/ 202 h 832"/>
                <a:gd name="T48" fmla="*/ 28 w 456"/>
                <a:gd name="T49" fmla="*/ 225 h 832"/>
                <a:gd name="T50" fmla="*/ 20 w 456"/>
                <a:gd name="T51" fmla="*/ 248 h 832"/>
                <a:gd name="T52" fmla="*/ 14 w 456"/>
                <a:gd name="T53" fmla="*/ 270 h 832"/>
                <a:gd name="T54" fmla="*/ 9 w 456"/>
                <a:gd name="T55" fmla="*/ 293 h 832"/>
                <a:gd name="T56" fmla="*/ 5 w 456"/>
                <a:gd name="T57" fmla="*/ 316 h 832"/>
                <a:gd name="T58" fmla="*/ 2 w 456"/>
                <a:gd name="T59" fmla="*/ 338 h 832"/>
                <a:gd name="T60" fmla="*/ 1 w 456"/>
                <a:gd name="T61" fmla="*/ 360 h 832"/>
                <a:gd name="T62" fmla="*/ 0 w 456"/>
                <a:gd name="T63" fmla="*/ 382 h 832"/>
                <a:gd name="T64" fmla="*/ 0 w 456"/>
                <a:gd name="T65" fmla="*/ 402 h 832"/>
                <a:gd name="T66" fmla="*/ 1 w 456"/>
                <a:gd name="T67" fmla="*/ 421 h 832"/>
                <a:gd name="T68" fmla="*/ 2 w 456"/>
                <a:gd name="T69" fmla="*/ 440 h 832"/>
                <a:gd name="T70" fmla="*/ 4 w 456"/>
                <a:gd name="T71" fmla="*/ 457 h 832"/>
                <a:gd name="T72" fmla="*/ 7 w 456"/>
                <a:gd name="T73" fmla="*/ 472 h 832"/>
                <a:gd name="T74" fmla="*/ 12 w 456"/>
                <a:gd name="T75" fmla="*/ 487 h 832"/>
                <a:gd name="T76" fmla="*/ 16 w 456"/>
                <a:gd name="T77" fmla="*/ 499 h 832"/>
                <a:gd name="T78" fmla="*/ 203 w 456"/>
                <a:gd name="T79" fmla="*/ 832 h 832"/>
                <a:gd name="T80" fmla="*/ 456 w 456"/>
                <a:gd name="T81" fmla="*/ 711 h 832"/>
                <a:gd name="T82" fmla="*/ 414 w 456"/>
                <a:gd name="T83" fmla="*/ 9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56" h="832">
                  <a:moveTo>
                    <a:pt x="414" y="9"/>
                  </a:moveTo>
                  <a:lnTo>
                    <a:pt x="414" y="9"/>
                  </a:lnTo>
                  <a:lnTo>
                    <a:pt x="395" y="6"/>
                  </a:lnTo>
                  <a:lnTo>
                    <a:pt x="377" y="4"/>
                  </a:lnTo>
                  <a:lnTo>
                    <a:pt x="360" y="1"/>
                  </a:lnTo>
                  <a:lnTo>
                    <a:pt x="343" y="0"/>
                  </a:lnTo>
                  <a:lnTo>
                    <a:pt x="326" y="0"/>
                  </a:lnTo>
                  <a:lnTo>
                    <a:pt x="310" y="1"/>
                  </a:lnTo>
                  <a:lnTo>
                    <a:pt x="295" y="2"/>
                  </a:lnTo>
                  <a:lnTo>
                    <a:pt x="280" y="4"/>
                  </a:lnTo>
                  <a:lnTo>
                    <a:pt x="266" y="6"/>
                  </a:lnTo>
                  <a:lnTo>
                    <a:pt x="251" y="9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7"/>
                  </a:lnTo>
                  <a:lnTo>
                    <a:pt x="154" y="50"/>
                  </a:lnTo>
                  <a:lnTo>
                    <a:pt x="134" y="65"/>
                  </a:lnTo>
                  <a:lnTo>
                    <a:pt x="116" y="81"/>
                  </a:lnTo>
                  <a:lnTo>
                    <a:pt x="99" y="99"/>
                  </a:lnTo>
                  <a:lnTo>
                    <a:pt x="84" y="118"/>
                  </a:lnTo>
                  <a:lnTo>
                    <a:pt x="69" y="137"/>
                  </a:lnTo>
                  <a:lnTo>
                    <a:pt x="57" y="158"/>
                  </a:lnTo>
                  <a:lnTo>
                    <a:pt x="46" y="180"/>
                  </a:lnTo>
                  <a:lnTo>
                    <a:pt x="36" y="202"/>
                  </a:lnTo>
                  <a:lnTo>
                    <a:pt x="28" y="225"/>
                  </a:lnTo>
                  <a:lnTo>
                    <a:pt x="20" y="248"/>
                  </a:lnTo>
                  <a:lnTo>
                    <a:pt x="14" y="270"/>
                  </a:lnTo>
                  <a:lnTo>
                    <a:pt x="9" y="293"/>
                  </a:lnTo>
                  <a:lnTo>
                    <a:pt x="5" y="316"/>
                  </a:lnTo>
                  <a:lnTo>
                    <a:pt x="2" y="338"/>
                  </a:lnTo>
                  <a:lnTo>
                    <a:pt x="1" y="360"/>
                  </a:lnTo>
                  <a:lnTo>
                    <a:pt x="0" y="382"/>
                  </a:lnTo>
                  <a:lnTo>
                    <a:pt x="0" y="402"/>
                  </a:lnTo>
                  <a:lnTo>
                    <a:pt x="1" y="421"/>
                  </a:lnTo>
                  <a:lnTo>
                    <a:pt x="2" y="440"/>
                  </a:lnTo>
                  <a:lnTo>
                    <a:pt x="4" y="457"/>
                  </a:lnTo>
                  <a:lnTo>
                    <a:pt x="7" y="472"/>
                  </a:lnTo>
                  <a:lnTo>
                    <a:pt x="12" y="487"/>
                  </a:lnTo>
                  <a:lnTo>
                    <a:pt x="16" y="499"/>
                  </a:lnTo>
                  <a:lnTo>
                    <a:pt x="203" y="832"/>
                  </a:lnTo>
                  <a:lnTo>
                    <a:pt x="456" y="711"/>
                  </a:lnTo>
                  <a:lnTo>
                    <a:pt x="414" y="9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52"/>
            <p:cNvSpPr>
              <a:spLocks/>
            </p:cNvSpPr>
            <p:nvPr/>
          </p:nvSpPr>
          <p:spPr bwMode="auto">
            <a:xfrm flipH="1">
              <a:off x="2229521" y="261347"/>
              <a:ext cx="926354" cy="484743"/>
            </a:xfrm>
            <a:custGeom>
              <a:avLst/>
              <a:gdLst>
                <a:gd name="T0" fmla="*/ 2975 w 3194"/>
                <a:gd name="T1" fmla="*/ 0 h 1952"/>
                <a:gd name="T2" fmla="*/ 0 w 3194"/>
                <a:gd name="T3" fmla="*/ 1426 h 1952"/>
                <a:gd name="T4" fmla="*/ 0 w 3194"/>
                <a:gd name="T5" fmla="*/ 1952 h 1952"/>
                <a:gd name="T6" fmla="*/ 3194 w 3194"/>
                <a:gd name="T7" fmla="*/ 420 h 1952"/>
                <a:gd name="T8" fmla="*/ 2975 w 3194"/>
                <a:gd name="T9" fmla="*/ 0 h 1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4" h="1952">
                  <a:moveTo>
                    <a:pt x="2975" y="0"/>
                  </a:moveTo>
                  <a:lnTo>
                    <a:pt x="0" y="1426"/>
                  </a:lnTo>
                  <a:lnTo>
                    <a:pt x="0" y="1952"/>
                  </a:lnTo>
                  <a:lnTo>
                    <a:pt x="3194" y="420"/>
                  </a:lnTo>
                  <a:lnTo>
                    <a:pt x="2975" y="0"/>
                  </a:lnTo>
                  <a:close/>
                </a:path>
              </a:pathLst>
            </a:custGeom>
            <a:solidFill>
              <a:srgbClr val="358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553"/>
            <p:cNvSpPr>
              <a:spLocks/>
            </p:cNvSpPr>
            <p:nvPr/>
          </p:nvSpPr>
          <p:spPr bwMode="auto">
            <a:xfrm flipH="1">
              <a:off x="1659457" y="139727"/>
              <a:ext cx="620466" cy="622000"/>
            </a:xfrm>
            <a:custGeom>
              <a:avLst/>
              <a:gdLst>
                <a:gd name="T0" fmla="*/ 520 w 2146"/>
                <a:gd name="T1" fmla="*/ 103 h 2507"/>
                <a:gd name="T2" fmla="*/ 2146 w 2146"/>
                <a:gd name="T3" fmla="*/ 2059 h 2507"/>
                <a:gd name="T4" fmla="*/ 1808 w 2146"/>
                <a:gd name="T5" fmla="*/ 2507 h 2507"/>
                <a:gd name="T6" fmla="*/ 78 w 2146"/>
                <a:gd name="T7" fmla="*/ 438 h 2507"/>
                <a:gd name="T8" fmla="*/ 78 w 2146"/>
                <a:gd name="T9" fmla="*/ 438 h 2507"/>
                <a:gd name="T10" fmla="*/ 66 w 2146"/>
                <a:gd name="T11" fmla="*/ 423 h 2507"/>
                <a:gd name="T12" fmla="*/ 55 w 2146"/>
                <a:gd name="T13" fmla="*/ 409 h 2507"/>
                <a:gd name="T14" fmla="*/ 45 w 2146"/>
                <a:gd name="T15" fmla="*/ 395 h 2507"/>
                <a:gd name="T16" fmla="*/ 36 w 2146"/>
                <a:gd name="T17" fmla="*/ 380 h 2507"/>
                <a:gd name="T18" fmla="*/ 28 w 2146"/>
                <a:gd name="T19" fmla="*/ 366 h 2507"/>
                <a:gd name="T20" fmla="*/ 21 w 2146"/>
                <a:gd name="T21" fmla="*/ 352 h 2507"/>
                <a:gd name="T22" fmla="*/ 15 w 2146"/>
                <a:gd name="T23" fmla="*/ 338 h 2507"/>
                <a:gd name="T24" fmla="*/ 11 w 2146"/>
                <a:gd name="T25" fmla="*/ 324 h 2507"/>
                <a:gd name="T26" fmla="*/ 6 w 2146"/>
                <a:gd name="T27" fmla="*/ 310 h 2507"/>
                <a:gd name="T28" fmla="*/ 3 w 2146"/>
                <a:gd name="T29" fmla="*/ 296 h 2507"/>
                <a:gd name="T30" fmla="*/ 1 w 2146"/>
                <a:gd name="T31" fmla="*/ 283 h 2507"/>
                <a:gd name="T32" fmla="*/ 0 w 2146"/>
                <a:gd name="T33" fmla="*/ 269 h 2507"/>
                <a:gd name="T34" fmla="*/ 0 w 2146"/>
                <a:gd name="T35" fmla="*/ 256 h 2507"/>
                <a:gd name="T36" fmla="*/ 0 w 2146"/>
                <a:gd name="T37" fmla="*/ 243 h 2507"/>
                <a:gd name="T38" fmla="*/ 1 w 2146"/>
                <a:gd name="T39" fmla="*/ 230 h 2507"/>
                <a:gd name="T40" fmla="*/ 3 w 2146"/>
                <a:gd name="T41" fmla="*/ 217 h 2507"/>
                <a:gd name="T42" fmla="*/ 5 w 2146"/>
                <a:gd name="T43" fmla="*/ 205 h 2507"/>
                <a:gd name="T44" fmla="*/ 9 w 2146"/>
                <a:gd name="T45" fmla="*/ 193 h 2507"/>
                <a:gd name="T46" fmla="*/ 13 w 2146"/>
                <a:gd name="T47" fmla="*/ 181 h 2507"/>
                <a:gd name="T48" fmla="*/ 18 w 2146"/>
                <a:gd name="T49" fmla="*/ 169 h 2507"/>
                <a:gd name="T50" fmla="*/ 23 w 2146"/>
                <a:gd name="T51" fmla="*/ 158 h 2507"/>
                <a:gd name="T52" fmla="*/ 29 w 2146"/>
                <a:gd name="T53" fmla="*/ 147 h 2507"/>
                <a:gd name="T54" fmla="*/ 42 w 2146"/>
                <a:gd name="T55" fmla="*/ 126 h 2507"/>
                <a:gd name="T56" fmla="*/ 58 w 2146"/>
                <a:gd name="T57" fmla="*/ 106 h 2507"/>
                <a:gd name="T58" fmla="*/ 76 w 2146"/>
                <a:gd name="T59" fmla="*/ 87 h 2507"/>
                <a:gd name="T60" fmla="*/ 96 w 2146"/>
                <a:gd name="T61" fmla="*/ 71 h 2507"/>
                <a:gd name="T62" fmla="*/ 117 w 2146"/>
                <a:gd name="T63" fmla="*/ 55 h 2507"/>
                <a:gd name="T64" fmla="*/ 140 w 2146"/>
                <a:gd name="T65" fmla="*/ 42 h 2507"/>
                <a:gd name="T66" fmla="*/ 163 w 2146"/>
                <a:gd name="T67" fmla="*/ 30 h 2507"/>
                <a:gd name="T68" fmla="*/ 189 w 2146"/>
                <a:gd name="T69" fmla="*/ 20 h 2507"/>
                <a:gd name="T70" fmla="*/ 215 w 2146"/>
                <a:gd name="T71" fmla="*/ 12 h 2507"/>
                <a:gd name="T72" fmla="*/ 241 w 2146"/>
                <a:gd name="T73" fmla="*/ 5 h 2507"/>
                <a:gd name="T74" fmla="*/ 268 w 2146"/>
                <a:gd name="T75" fmla="*/ 2 h 2507"/>
                <a:gd name="T76" fmla="*/ 295 w 2146"/>
                <a:gd name="T77" fmla="*/ 0 h 2507"/>
                <a:gd name="T78" fmla="*/ 323 w 2146"/>
                <a:gd name="T79" fmla="*/ 1 h 2507"/>
                <a:gd name="T80" fmla="*/ 350 w 2146"/>
                <a:gd name="T81" fmla="*/ 4 h 2507"/>
                <a:gd name="T82" fmla="*/ 363 w 2146"/>
                <a:gd name="T83" fmla="*/ 7 h 2507"/>
                <a:gd name="T84" fmla="*/ 377 w 2146"/>
                <a:gd name="T85" fmla="*/ 9 h 2507"/>
                <a:gd name="T86" fmla="*/ 390 w 2146"/>
                <a:gd name="T87" fmla="*/ 14 h 2507"/>
                <a:gd name="T88" fmla="*/ 402 w 2146"/>
                <a:gd name="T89" fmla="*/ 18 h 2507"/>
                <a:gd name="T90" fmla="*/ 416 w 2146"/>
                <a:gd name="T91" fmla="*/ 23 h 2507"/>
                <a:gd name="T92" fmla="*/ 428 w 2146"/>
                <a:gd name="T93" fmla="*/ 30 h 2507"/>
                <a:gd name="T94" fmla="*/ 441 w 2146"/>
                <a:gd name="T95" fmla="*/ 36 h 2507"/>
                <a:gd name="T96" fmla="*/ 453 w 2146"/>
                <a:gd name="T97" fmla="*/ 43 h 2507"/>
                <a:gd name="T98" fmla="*/ 465 w 2146"/>
                <a:gd name="T99" fmla="*/ 52 h 2507"/>
                <a:gd name="T100" fmla="*/ 476 w 2146"/>
                <a:gd name="T101" fmla="*/ 60 h 2507"/>
                <a:gd name="T102" fmla="*/ 488 w 2146"/>
                <a:gd name="T103" fmla="*/ 70 h 2507"/>
                <a:gd name="T104" fmla="*/ 499 w 2146"/>
                <a:gd name="T105" fmla="*/ 81 h 2507"/>
                <a:gd name="T106" fmla="*/ 510 w 2146"/>
                <a:gd name="T107" fmla="*/ 92 h 2507"/>
                <a:gd name="T108" fmla="*/ 520 w 2146"/>
                <a:gd name="T109" fmla="*/ 103 h 2507"/>
                <a:gd name="T110" fmla="*/ 520 w 2146"/>
                <a:gd name="T111" fmla="*/ 103 h 2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146" h="2507">
                  <a:moveTo>
                    <a:pt x="520" y="103"/>
                  </a:moveTo>
                  <a:lnTo>
                    <a:pt x="2146" y="2059"/>
                  </a:lnTo>
                  <a:lnTo>
                    <a:pt x="1808" y="2507"/>
                  </a:lnTo>
                  <a:lnTo>
                    <a:pt x="78" y="438"/>
                  </a:lnTo>
                  <a:lnTo>
                    <a:pt x="78" y="438"/>
                  </a:lnTo>
                  <a:lnTo>
                    <a:pt x="66" y="423"/>
                  </a:lnTo>
                  <a:lnTo>
                    <a:pt x="55" y="409"/>
                  </a:lnTo>
                  <a:lnTo>
                    <a:pt x="45" y="395"/>
                  </a:lnTo>
                  <a:lnTo>
                    <a:pt x="36" y="380"/>
                  </a:lnTo>
                  <a:lnTo>
                    <a:pt x="28" y="366"/>
                  </a:lnTo>
                  <a:lnTo>
                    <a:pt x="21" y="352"/>
                  </a:lnTo>
                  <a:lnTo>
                    <a:pt x="15" y="338"/>
                  </a:lnTo>
                  <a:lnTo>
                    <a:pt x="11" y="324"/>
                  </a:lnTo>
                  <a:lnTo>
                    <a:pt x="6" y="310"/>
                  </a:lnTo>
                  <a:lnTo>
                    <a:pt x="3" y="296"/>
                  </a:lnTo>
                  <a:lnTo>
                    <a:pt x="1" y="283"/>
                  </a:lnTo>
                  <a:lnTo>
                    <a:pt x="0" y="269"/>
                  </a:lnTo>
                  <a:lnTo>
                    <a:pt x="0" y="256"/>
                  </a:lnTo>
                  <a:lnTo>
                    <a:pt x="0" y="243"/>
                  </a:lnTo>
                  <a:lnTo>
                    <a:pt x="1" y="230"/>
                  </a:lnTo>
                  <a:lnTo>
                    <a:pt x="3" y="217"/>
                  </a:lnTo>
                  <a:lnTo>
                    <a:pt x="5" y="205"/>
                  </a:lnTo>
                  <a:lnTo>
                    <a:pt x="9" y="193"/>
                  </a:lnTo>
                  <a:lnTo>
                    <a:pt x="13" y="181"/>
                  </a:lnTo>
                  <a:lnTo>
                    <a:pt x="18" y="169"/>
                  </a:lnTo>
                  <a:lnTo>
                    <a:pt x="23" y="158"/>
                  </a:lnTo>
                  <a:lnTo>
                    <a:pt x="29" y="147"/>
                  </a:lnTo>
                  <a:lnTo>
                    <a:pt x="42" y="126"/>
                  </a:lnTo>
                  <a:lnTo>
                    <a:pt x="58" y="106"/>
                  </a:lnTo>
                  <a:lnTo>
                    <a:pt x="76" y="87"/>
                  </a:lnTo>
                  <a:lnTo>
                    <a:pt x="96" y="71"/>
                  </a:lnTo>
                  <a:lnTo>
                    <a:pt x="117" y="55"/>
                  </a:lnTo>
                  <a:lnTo>
                    <a:pt x="140" y="42"/>
                  </a:lnTo>
                  <a:lnTo>
                    <a:pt x="163" y="30"/>
                  </a:lnTo>
                  <a:lnTo>
                    <a:pt x="189" y="20"/>
                  </a:lnTo>
                  <a:lnTo>
                    <a:pt x="215" y="12"/>
                  </a:lnTo>
                  <a:lnTo>
                    <a:pt x="241" y="5"/>
                  </a:lnTo>
                  <a:lnTo>
                    <a:pt x="268" y="2"/>
                  </a:lnTo>
                  <a:lnTo>
                    <a:pt x="295" y="0"/>
                  </a:lnTo>
                  <a:lnTo>
                    <a:pt x="323" y="1"/>
                  </a:lnTo>
                  <a:lnTo>
                    <a:pt x="350" y="4"/>
                  </a:lnTo>
                  <a:lnTo>
                    <a:pt x="363" y="7"/>
                  </a:lnTo>
                  <a:lnTo>
                    <a:pt x="377" y="9"/>
                  </a:lnTo>
                  <a:lnTo>
                    <a:pt x="390" y="14"/>
                  </a:lnTo>
                  <a:lnTo>
                    <a:pt x="402" y="18"/>
                  </a:lnTo>
                  <a:lnTo>
                    <a:pt x="416" y="23"/>
                  </a:lnTo>
                  <a:lnTo>
                    <a:pt x="428" y="30"/>
                  </a:lnTo>
                  <a:lnTo>
                    <a:pt x="441" y="36"/>
                  </a:lnTo>
                  <a:lnTo>
                    <a:pt x="453" y="43"/>
                  </a:lnTo>
                  <a:lnTo>
                    <a:pt x="465" y="52"/>
                  </a:lnTo>
                  <a:lnTo>
                    <a:pt x="476" y="60"/>
                  </a:lnTo>
                  <a:lnTo>
                    <a:pt x="488" y="70"/>
                  </a:lnTo>
                  <a:lnTo>
                    <a:pt x="499" y="81"/>
                  </a:lnTo>
                  <a:lnTo>
                    <a:pt x="510" y="92"/>
                  </a:lnTo>
                  <a:lnTo>
                    <a:pt x="520" y="103"/>
                  </a:lnTo>
                  <a:lnTo>
                    <a:pt x="520" y="103"/>
                  </a:lnTo>
                  <a:close/>
                </a:path>
              </a:pathLst>
            </a:custGeom>
            <a:solidFill>
              <a:srgbClr val="FED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554"/>
            <p:cNvSpPr>
              <a:spLocks/>
            </p:cNvSpPr>
            <p:nvPr/>
          </p:nvSpPr>
          <p:spPr bwMode="auto">
            <a:xfrm flipH="1">
              <a:off x="722675" y="798213"/>
              <a:ext cx="837716" cy="578564"/>
            </a:xfrm>
            <a:custGeom>
              <a:avLst/>
              <a:gdLst>
                <a:gd name="T0" fmla="*/ 1132 w 2887"/>
                <a:gd name="T1" fmla="*/ 0 h 2334"/>
                <a:gd name="T2" fmla="*/ 2873 w 2887"/>
                <a:gd name="T3" fmla="*/ 2007 h 2334"/>
                <a:gd name="T4" fmla="*/ 2887 w 2887"/>
                <a:gd name="T5" fmla="*/ 2082 h 2334"/>
                <a:gd name="T6" fmla="*/ 2887 w 2887"/>
                <a:gd name="T7" fmla="*/ 2092 h 2334"/>
                <a:gd name="T8" fmla="*/ 1530 w 2887"/>
                <a:gd name="T9" fmla="*/ 2334 h 2334"/>
                <a:gd name="T10" fmla="*/ 1024 w 2887"/>
                <a:gd name="T11" fmla="*/ 2260 h 2334"/>
                <a:gd name="T12" fmla="*/ 0 w 2887"/>
                <a:gd name="T13" fmla="*/ 1079 h 2334"/>
                <a:gd name="T14" fmla="*/ 1132 w 2887"/>
                <a:gd name="T15" fmla="*/ 0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7" h="2334">
                  <a:moveTo>
                    <a:pt x="1132" y="0"/>
                  </a:moveTo>
                  <a:lnTo>
                    <a:pt x="2873" y="2007"/>
                  </a:lnTo>
                  <a:lnTo>
                    <a:pt x="2887" y="2082"/>
                  </a:lnTo>
                  <a:lnTo>
                    <a:pt x="2887" y="2092"/>
                  </a:lnTo>
                  <a:lnTo>
                    <a:pt x="1530" y="2334"/>
                  </a:lnTo>
                  <a:lnTo>
                    <a:pt x="1024" y="2260"/>
                  </a:lnTo>
                  <a:lnTo>
                    <a:pt x="0" y="1079"/>
                  </a:lnTo>
                  <a:lnTo>
                    <a:pt x="1132" y="0"/>
                  </a:lnTo>
                  <a:close/>
                </a:path>
              </a:pathLst>
            </a:custGeom>
            <a:solidFill>
              <a:srgbClr val="FED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555"/>
            <p:cNvSpPr>
              <a:spLocks/>
            </p:cNvSpPr>
            <p:nvPr/>
          </p:nvSpPr>
          <p:spPr bwMode="auto">
            <a:xfrm flipH="1">
              <a:off x="1468277" y="780839"/>
              <a:ext cx="759506" cy="288414"/>
            </a:xfrm>
            <a:custGeom>
              <a:avLst/>
              <a:gdLst>
                <a:gd name="T0" fmla="*/ 1179 w 2621"/>
                <a:gd name="T1" fmla="*/ 889 h 1162"/>
                <a:gd name="T2" fmla="*/ 1195 w 2621"/>
                <a:gd name="T3" fmla="*/ 898 h 1162"/>
                <a:gd name="T4" fmla="*/ 1247 w 2621"/>
                <a:gd name="T5" fmla="*/ 916 h 1162"/>
                <a:gd name="T6" fmla="*/ 1359 w 2621"/>
                <a:gd name="T7" fmla="*/ 951 h 1162"/>
                <a:gd name="T8" fmla="*/ 1560 w 2621"/>
                <a:gd name="T9" fmla="*/ 1006 h 1162"/>
                <a:gd name="T10" fmla="*/ 1797 w 2621"/>
                <a:gd name="T11" fmla="*/ 1062 h 1162"/>
                <a:gd name="T12" fmla="*/ 2042 w 2621"/>
                <a:gd name="T13" fmla="*/ 1112 h 1162"/>
                <a:gd name="T14" fmla="*/ 2160 w 2621"/>
                <a:gd name="T15" fmla="*/ 1131 h 1162"/>
                <a:gd name="T16" fmla="*/ 2272 w 2621"/>
                <a:gd name="T17" fmla="*/ 1147 h 1162"/>
                <a:gd name="T18" fmla="*/ 2373 w 2621"/>
                <a:gd name="T19" fmla="*/ 1157 h 1162"/>
                <a:gd name="T20" fmla="*/ 2462 w 2621"/>
                <a:gd name="T21" fmla="*/ 1162 h 1162"/>
                <a:gd name="T22" fmla="*/ 2534 w 2621"/>
                <a:gd name="T23" fmla="*/ 1158 h 1162"/>
                <a:gd name="T24" fmla="*/ 2562 w 2621"/>
                <a:gd name="T25" fmla="*/ 1153 h 1162"/>
                <a:gd name="T26" fmla="*/ 2585 w 2621"/>
                <a:gd name="T27" fmla="*/ 1146 h 1162"/>
                <a:gd name="T28" fmla="*/ 2603 w 2621"/>
                <a:gd name="T29" fmla="*/ 1137 h 1162"/>
                <a:gd name="T30" fmla="*/ 2615 w 2621"/>
                <a:gd name="T31" fmla="*/ 1125 h 1162"/>
                <a:gd name="T32" fmla="*/ 2618 w 2621"/>
                <a:gd name="T33" fmla="*/ 1118 h 1162"/>
                <a:gd name="T34" fmla="*/ 2621 w 2621"/>
                <a:gd name="T35" fmla="*/ 1103 h 1162"/>
                <a:gd name="T36" fmla="*/ 2618 w 2621"/>
                <a:gd name="T37" fmla="*/ 1086 h 1162"/>
                <a:gd name="T38" fmla="*/ 2609 w 2621"/>
                <a:gd name="T39" fmla="*/ 1068 h 1162"/>
                <a:gd name="T40" fmla="*/ 2597 w 2621"/>
                <a:gd name="T41" fmla="*/ 1048 h 1162"/>
                <a:gd name="T42" fmla="*/ 2569 w 2621"/>
                <a:gd name="T43" fmla="*/ 1016 h 1162"/>
                <a:gd name="T44" fmla="*/ 2517 w 2621"/>
                <a:gd name="T45" fmla="*/ 969 h 1162"/>
                <a:gd name="T46" fmla="*/ 2452 w 2621"/>
                <a:gd name="T47" fmla="*/ 919 h 1162"/>
                <a:gd name="T48" fmla="*/ 2376 w 2621"/>
                <a:gd name="T49" fmla="*/ 866 h 1162"/>
                <a:gd name="T50" fmla="*/ 2291 w 2621"/>
                <a:gd name="T51" fmla="*/ 812 h 1162"/>
                <a:gd name="T52" fmla="*/ 2109 w 2621"/>
                <a:gd name="T53" fmla="*/ 704 h 1162"/>
                <a:gd name="T54" fmla="*/ 1926 w 2621"/>
                <a:gd name="T55" fmla="*/ 603 h 1162"/>
                <a:gd name="T56" fmla="*/ 1763 w 2621"/>
                <a:gd name="T57" fmla="*/ 518 h 1162"/>
                <a:gd name="T58" fmla="*/ 1605 w 2621"/>
                <a:gd name="T59" fmla="*/ 440 h 1162"/>
                <a:gd name="T60" fmla="*/ 747 w 2621"/>
                <a:gd name="T61" fmla="*/ 74 h 1162"/>
                <a:gd name="T62" fmla="*/ 658 w 2621"/>
                <a:gd name="T63" fmla="*/ 41 h 1162"/>
                <a:gd name="T64" fmla="*/ 577 w 2621"/>
                <a:gd name="T65" fmla="*/ 18 h 1162"/>
                <a:gd name="T66" fmla="*/ 502 w 2621"/>
                <a:gd name="T67" fmla="*/ 4 h 1162"/>
                <a:gd name="T68" fmla="*/ 434 w 2621"/>
                <a:gd name="T69" fmla="*/ 0 h 1162"/>
                <a:gd name="T70" fmla="*/ 372 w 2621"/>
                <a:gd name="T71" fmla="*/ 3 h 1162"/>
                <a:gd name="T72" fmla="*/ 316 w 2621"/>
                <a:gd name="T73" fmla="*/ 13 h 1162"/>
                <a:gd name="T74" fmla="*/ 264 w 2621"/>
                <a:gd name="T75" fmla="*/ 29 h 1162"/>
                <a:gd name="T76" fmla="*/ 220 w 2621"/>
                <a:gd name="T77" fmla="*/ 50 h 1162"/>
                <a:gd name="T78" fmla="*/ 178 w 2621"/>
                <a:gd name="T79" fmla="*/ 76 h 1162"/>
                <a:gd name="T80" fmla="*/ 142 w 2621"/>
                <a:gd name="T81" fmla="*/ 105 h 1162"/>
                <a:gd name="T82" fmla="*/ 110 w 2621"/>
                <a:gd name="T83" fmla="*/ 138 h 1162"/>
                <a:gd name="T84" fmla="*/ 82 w 2621"/>
                <a:gd name="T85" fmla="*/ 171 h 1162"/>
                <a:gd name="T86" fmla="*/ 57 w 2621"/>
                <a:gd name="T87" fmla="*/ 205 h 1162"/>
                <a:gd name="T88" fmla="*/ 16 w 2621"/>
                <a:gd name="T89" fmla="*/ 273 h 1162"/>
                <a:gd name="T90" fmla="*/ 0 w 2621"/>
                <a:gd name="T91" fmla="*/ 304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21" h="1162">
                  <a:moveTo>
                    <a:pt x="0" y="304"/>
                  </a:moveTo>
                  <a:lnTo>
                    <a:pt x="1179" y="889"/>
                  </a:lnTo>
                  <a:lnTo>
                    <a:pt x="1179" y="889"/>
                  </a:lnTo>
                  <a:lnTo>
                    <a:pt x="1195" y="898"/>
                  </a:lnTo>
                  <a:lnTo>
                    <a:pt x="1219" y="907"/>
                  </a:lnTo>
                  <a:lnTo>
                    <a:pt x="1247" y="916"/>
                  </a:lnTo>
                  <a:lnTo>
                    <a:pt x="1280" y="927"/>
                  </a:lnTo>
                  <a:lnTo>
                    <a:pt x="1359" y="951"/>
                  </a:lnTo>
                  <a:lnTo>
                    <a:pt x="1455" y="978"/>
                  </a:lnTo>
                  <a:lnTo>
                    <a:pt x="1560" y="1006"/>
                  </a:lnTo>
                  <a:lnTo>
                    <a:pt x="1676" y="1034"/>
                  </a:lnTo>
                  <a:lnTo>
                    <a:pt x="1797" y="1062"/>
                  </a:lnTo>
                  <a:lnTo>
                    <a:pt x="1919" y="1088"/>
                  </a:lnTo>
                  <a:lnTo>
                    <a:pt x="2042" y="1112"/>
                  </a:lnTo>
                  <a:lnTo>
                    <a:pt x="2102" y="1122"/>
                  </a:lnTo>
                  <a:lnTo>
                    <a:pt x="2160" y="1131"/>
                  </a:lnTo>
                  <a:lnTo>
                    <a:pt x="2217" y="1140"/>
                  </a:lnTo>
                  <a:lnTo>
                    <a:pt x="2272" y="1147"/>
                  </a:lnTo>
                  <a:lnTo>
                    <a:pt x="2324" y="1153"/>
                  </a:lnTo>
                  <a:lnTo>
                    <a:pt x="2373" y="1157"/>
                  </a:lnTo>
                  <a:lnTo>
                    <a:pt x="2419" y="1160"/>
                  </a:lnTo>
                  <a:lnTo>
                    <a:pt x="2462" y="1162"/>
                  </a:lnTo>
                  <a:lnTo>
                    <a:pt x="2500" y="1160"/>
                  </a:lnTo>
                  <a:lnTo>
                    <a:pt x="2534" y="1158"/>
                  </a:lnTo>
                  <a:lnTo>
                    <a:pt x="2548" y="1156"/>
                  </a:lnTo>
                  <a:lnTo>
                    <a:pt x="2562" y="1153"/>
                  </a:lnTo>
                  <a:lnTo>
                    <a:pt x="2574" y="1150"/>
                  </a:lnTo>
                  <a:lnTo>
                    <a:pt x="2585" y="1146"/>
                  </a:lnTo>
                  <a:lnTo>
                    <a:pt x="2595" y="1142"/>
                  </a:lnTo>
                  <a:lnTo>
                    <a:pt x="2603" y="1137"/>
                  </a:lnTo>
                  <a:lnTo>
                    <a:pt x="2610" y="1131"/>
                  </a:lnTo>
                  <a:lnTo>
                    <a:pt x="2615" y="1125"/>
                  </a:lnTo>
                  <a:lnTo>
                    <a:pt x="2615" y="1125"/>
                  </a:lnTo>
                  <a:lnTo>
                    <a:pt x="2618" y="1118"/>
                  </a:lnTo>
                  <a:lnTo>
                    <a:pt x="2620" y="1111"/>
                  </a:lnTo>
                  <a:lnTo>
                    <a:pt x="2621" y="1103"/>
                  </a:lnTo>
                  <a:lnTo>
                    <a:pt x="2620" y="1095"/>
                  </a:lnTo>
                  <a:lnTo>
                    <a:pt x="2618" y="1086"/>
                  </a:lnTo>
                  <a:lnTo>
                    <a:pt x="2615" y="1077"/>
                  </a:lnTo>
                  <a:lnTo>
                    <a:pt x="2609" y="1068"/>
                  </a:lnTo>
                  <a:lnTo>
                    <a:pt x="2603" y="1058"/>
                  </a:lnTo>
                  <a:lnTo>
                    <a:pt x="2597" y="1048"/>
                  </a:lnTo>
                  <a:lnTo>
                    <a:pt x="2588" y="1037"/>
                  </a:lnTo>
                  <a:lnTo>
                    <a:pt x="2569" y="1016"/>
                  </a:lnTo>
                  <a:lnTo>
                    <a:pt x="2544" y="993"/>
                  </a:lnTo>
                  <a:lnTo>
                    <a:pt x="2517" y="969"/>
                  </a:lnTo>
                  <a:lnTo>
                    <a:pt x="2486" y="944"/>
                  </a:lnTo>
                  <a:lnTo>
                    <a:pt x="2452" y="919"/>
                  </a:lnTo>
                  <a:lnTo>
                    <a:pt x="2415" y="893"/>
                  </a:lnTo>
                  <a:lnTo>
                    <a:pt x="2376" y="866"/>
                  </a:lnTo>
                  <a:lnTo>
                    <a:pt x="2334" y="839"/>
                  </a:lnTo>
                  <a:lnTo>
                    <a:pt x="2291" y="812"/>
                  </a:lnTo>
                  <a:lnTo>
                    <a:pt x="2202" y="758"/>
                  </a:lnTo>
                  <a:lnTo>
                    <a:pt x="2109" y="704"/>
                  </a:lnTo>
                  <a:lnTo>
                    <a:pt x="2016" y="652"/>
                  </a:lnTo>
                  <a:lnTo>
                    <a:pt x="1926" y="603"/>
                  </a:lnTo>
                  <a:lnTo>
                    <a:pt x="1841" y="558"/>
                  </a:lnTo>
                  <a:lnTo>
                    <a:pt x="1763" y="518"/>
                  </a:lnTo>
                  <a:lnTo>
                    <a:pt x="1696" y="484"/>
                  </a:lnTo>
                  <a:lnTo>
                    <a:pt x="1605" y="440"/>
                  </a:lnTo>
                  <a:lnTo>
                    <a:pt x="747" y="74"/>
                  </a:lnTo>
                  <a:lnTo>
                    <a:pt x="747" y="74"/>
                  </a:lnTo>
                  <a:lnTo>
                    <a:pt x="702" y="56"/>
                  </a:lnTo>
                  <a:lnTo>
                    <a:pt x="658" y="41"/>
                  </a:lnTo>
                  <a:lnTo>
                    <a:pt x="617" y="28"/>
                  </a:lnTo>
                  <a:lnTo>
                    <a:pt x="577" y="18"/>
                  </a:lnTo>
                  <a:lnTo>
                    <a:pt x="538" y="9"/>
                  </a:lnTo>
                  <a:lnTo>
                    <a:pt x="502" y="4"/>
                  </a:lnTo>
                  <a:lnTo>
                    <a:pt x="467" y="1"/>
                  </a:lnTo>
                  <a:lnTo>
                    <a:pt x="434" y="0"/>
                  </a:lnTo>
                  <a:lnTo>
                    <a:pt x="402" y="0"/>
                  </a:lnTo>
                  <a:lnTo>
                    <a:pt x="372" y="3"/>
                  </a:lnTo>
                  <a:lnTo>
                    <a:pt x="343" y="6"/>
                  </a:lnTo>
                  <a:lnTo>
                    <a:pt x="316" y="13"/>
                  </a:lnTo>
                  <a:lnTo>
                    <a:pt x="289" y="20"/>
                  </a:lnTo>
                  <a:lnTo>
                    <a:pt x="264" y="29"/>
                  </a:lnTo>
                  <a:lnTo>
                    <a:pt x="241" y="38"/>
                  </a:lnTo>
                  <a:lnTo>
                    <a:pt x="220" y="50"/>
                  </a:lnTo>
                  <a:lnTo>
                    <a:pt x="198" y="62"/>
                  </a:lnTo>
                  <a:lnTo>
                    <a:pt x="178" y="76"/>
                  </a:lnTo>
                  <a:lnTo>
                    <a:pt x="159" y="90"/>
                  </a:lnTo>
                  <a:lnTo>
                    <a:pt x="142" y="105"/>
                  </a:lnTo>
                  <a:lnTo>
                    <a:pt x="125" y="122"/>
                  </a:lnTo>
                  <a:lnTo>
                    <a:pt x="110" y="138"/>
                  </a:lnTo>
                  <a:lnTo>
                    <a:pt x="95" y="154"/>
                  </a:lnTo>
                  <a:lnTo>
                    <a:pt x="82" y="171"/>
                  </a:lnTo>
                  <a:lnTo>
                    <a:pt x="68" y="189"/>
                  </a:lnTo>
                  <a:lnTo>
                    <a:pt x="57" y="205"/>
                  </a:lnTo>
                  <a:lnTo>
                    <a:pt x="36" y="239"/>
                  </a:lnTo>
                  <a:lnTo>
                    <a:pt x="16" y="273"/>
                  </a:lnTo>
                  <a:lnTo>
                    <a:pt x="0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ED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556"/>
            <p:cNvSpPr>
              <a:spLocks/>
            </p:cNvSpPr>
            <p:nvPr/>
          </p:nvSpPr>
          <p:spPr bwMode="auto">
            <a:xfrm flipH="1">
              <a:off x="1183245" y="261347"/>
              <a:ext cx="1187054" cy="816592"/>
            </a:xfrm>
            <a:custGeom>
              <a:avLst/>
              <a:gdLst>
                <a:gd name="T0" fmla="*/ 1338 w 4097"/>
                <a:gd name="T1" fmla="*/ 1066 h 3288"/>
                <a:gd name="T2" fmla="*/ 1356 w 4097"/>
                <a:gd name="T3" fmla="*/ 982 h 3288"/>
                <a:gd name="T4" fmla="*/ 1401 w 4097"/>
                <a:gd name="T5" fmla="*/ 911 h 3288"/>
                <a:gd name="T6" fmla="*/ 1469 w 4097"/>
                <a:gd name="T7" fmla="*/ 857 h 3288"/>
                <a:gd name="T8" fmla="*/ 1551 w 4097"/>
                <a:gd name="T9" fmla="*/ 821 h 3288"/>
                <a:gd name="T10" fmla="*/ 1641 w 4097"/>
                <a:gd name="T11" fmla="*/ 806 h 3288"/>
                <a:gd name="T12" fmla="*/ 1734 w 4097"/>
                <a:gd name="T13" fmla="*/ 815 h 3288"/>
                <a:gd name="T14" fmla="*/ 1823 w 4097"/>
                <a:gd name="T15" fmla="*/ 850 h 3288"/>
                <a:gd name="T16" fmla="*/ 1883 w 4097"/>
                <a:gd name="T17" fmla="*/ 894 h 3288"/>
                <a:gd name="T18" fmla="*/ 1879 w 4097"/>
                <a:gd name="T19" fmla="*/ 805 h 3288"/>
                <a:gd name="T20" fmla="*/ 1906 w 4097"/>
                <a:gd name="T21" fmla="*/ 727 h 3288"/>
                <a:gd name="T22" fmla="*/ 1957 w 4097"/>
                <a:gd name="T23" fmla="*/ 662 h 3288"/>
                <a:gd name="T24" fmla="*/ 2027 w 4097"/>
                <a:gd name="T25" fmla="*/ 615 h 3288"/>
                <a:gd name="T26" fmla="*/ 2109 w 4097"/>
                <a:gd name="T27" fmla="*/ 584 h 3288"/>
                <a:gd name="T28" fmla="*/ 2199 w 4097"/>
                <a:gd name="T29" fmla="*/ 575 h 3288"/>
                <a:gd name="T30" fmla="*/ 2289 w 4097"/>
                <a:gd name="T31" fmla="*/ 588 h 3288"/>
                <a:gd name="T32" fmla="*/ 2374 w 4097"/>
                <a:gd name="T33" fmla="*/ 625 h 3288"/>
                <a:gd name="T34" fmla="*/ 2380 w 4097"/>
                <a:gd name="T35" fmla="*/ 562 h 3288"/>
                <a:gd name="T36" fmla="*/ 2414 w 4097"/>
                <a:gd name="T37" fmla="*/ 487 h 3288"/>
                <a:gd name="T38" fmla="*/ 2474 w 4097"/>
                <a:gd name="T39" fmla="*/ 429 h 3288"/>
                <a:gd name="T40" fmla="*/ 2550 w 4097"/>
                <a:gd name="T41" fmla="*/ 389 h 3288"/>
                <a:gd name="T42" fmla="*/ 2636 w 4097"/>
                <a:gd name="T43" fmla="*/ 369 h 3288"/>
                <a:gd name="T44" fmla="*/ 2727 w 4097"/>
                <a:gd name="T45" fmla="*/ 373 h 3288"/>
                <a:gd name="T46" fmla="*/ 2815 w 4097"/>
                <a:gd name="T47" fmla="*/ 402 h 3288"/>
                <a:gd name="T48" fmla="*/ 2893 w 4097"/>
                <a:gd name="T49" fmla="*/ 459 h 3288"/>
                <a:gd name="T50" fmla="*/ 3750 w 4097"/>
                <a:gd name="T51" fmla="*/ 1480 h 3288"/>
                <a:gd name="T52" fmla="*/ 3830 w 4097"/>
                <a:gd name="T53" fmla="*/ 1595 h 3288"/>
                <a:gd name="T54" fmla="*/ 3901 w 4097"/>
                <a:gd name="T55" fmla="*/ 1721 h 3288"/>
                <a:gd name="T56" fmla="*/ 3976 w 4097"/>
                <a:gd name="T57" fmla="*/ 1890 h 3288"/>
                <a:gd name="T58" fmla="*/ 4060 w 4097"/>
                <a:gd name="T59" fmla="*/ 2158 h 3288"/>
                <a:gd name="T60" fmla="*/ 4095 w 4097"/>
                <a:gd name="T61" fmla="*/ 2362 h 3288"/>
                <a:gd name="T62" fmla="*/ 4097 w 4097"/>
                <a:gd name="T63" fmla="*/ 2433 h 3288"/>
                <a:gd name="T64" fmla="*/ 4085 w 4097"/>
                <a:gd name="T65" fmla="*/ 2558 h 3288"/>
                <a:gd name="T66" fmla="*/ 4054 w 4097"/>
                <a:gd name="T67" fmla="*/ 2673 h 3288"/>
                <a:gd name="T68" fmla="*/ 4008 w 4097"/>
                <a:gd name="T69" fmla="*/ 2778 h 3288"/>
                <a:gd name="T70" fmla="*/ 3947 w 4097"/>
                <a:gd name="T71" fmla="*/ 2872 h 3288"/>
                <a:gd name="T72" fmla="*/ 3874 w 4097"/>
                <a:gd name="T73" fmla="*/ 2957 h 3288"/>
                <a:gd name="T74" fmla="*/ 3791 w 4097"/>
                <a:gd name="T75" fmla="*/ 3031 h 3288"/>
                <a:gd name="T76" fmla="*/ 3699 w 4097"/>
                <a:gd name="T77" fmla="*/ 3096 h 3288"/>
                <a:gd name="T78" fmla="*/ 3601 w 4097"/>
                <a:gd name="T79" fmla="*/ 3151 h 3288"/>
                <a:gd name="T80" fmla="*/ 3396 w 4097"/>
                <a:gd name="T81" fmla="*/ 3233 h 3288"/>
                <a:gd name="T82" fmla="*/ 3189 w 4097"/>
                <a:gd name="T83" fmla="*/ 3279 h 3288"/>
                <a:gd name="T84" fmla="*/ 2999 w 4097"/>
                <a:gd name="T85" fmla="*/ 3287 h 3288"/>
                <a:gd name="T86" fmla="*/ 2875 w 4097"/>
                <a:gd name="T87" fmla="*/ 3270 h 3288"/>
                <a:gd name="T88" fmla="*/ 2737 w 4097"/>
                <a:gd name="T89" fmla="*/ 3228 h 3288"/>
                <a:gd name="T90" fmla="*/ 2524 w 4097"/>
                <a:gd name="T91" fmla="*/ 3148 h 3288"/>
                <a:gd name="T92" fmla="*/ 2390 w 4097"/>
                <a:gd name="T93" fmla="*/ 3078 h 3288"/>
                <a:gd name="T94" fmla="*/ 2280 w 4097"/>
                <a:gd name="T95" fmla="*/ 2989 h 3288"/>
                <a:gd name="T96" fmla="*/ 76 w 4097"/>
                <a:gd name="T97" fmla="*/ 439 h 3288"/>
                <a:gd name="T98" fmla="*/ 35 w 4097"/>
                <a:gd name="T99" fmla="*/ 376 h 3288"/>
                <a:gd name="T100" fmla="*/ 10 w 4097"/>
                <a:gd name="T101" fmla="*/ 317 h 3288"/>
                <a:gd name="T102" fmla="*/ 0 w 4097"/>
                <a:gd name="T103" fmla="*/ 259 h 3288"/>
                <a:gd name="T104" fmla="*/ 4 w 4097"/>
                <a:gd name="T105" fmla="*/ 205 h 3288"/>
                <a:gd name="T106" fmla="*/ 19 w 4097"/>
                <a:gd name="T107" fmla="*/ 157 h 3288"/>
                <a:gd name="T108" fmla="*/ 45 w 4097"/>
                <a:gd name="T109" fmla="*/ 112 h 3288"/>
                <a:gd name="T110" fmla="*/ 111 w 4097"/>
                <a:gd name="T111" fmla="*/ 51 h 3288"/>
                <a:gd name="T112" fmla="*/ 210 w 4097"/>
                <a:gd name="T113" fmla="*/ 9 h 3288"/>
                <a:gd name="T114" fmla="*/ 320 w 4097"/>
                <a:gd name="T115" fmla="*/ 1 h 3288"/>
                <a:gd name="T116" fmla="*/ 376 w 4097"/>
                <a:gd name="T117" fmla="*/ 13 h 3288"/>
                <a:gd name="T118" fmla="*/ 431 w 4097"/>
                <a:gd name="T119" fmla="*/ 36 h 3288"/>
                <a:gd name="T120" fmla="*/ 483 w 4097"/>
                <a:gd name="T121" fmla="*/ 70 h 3288"/>
                <a:gd name="T122" fmla="*/ 529 w 4097"/>
                <a:gd name="T123" fmla="*/ 117 h 3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97" h="3288">
                  <a:moveTo>
                    <a:pt x="529" y="117"/>
                  </a:moveTo>
                  <a:lnTo>
                    <a:pt x="1338" y="1089"/>
                  </a:lnTo>
                  <a:lnTo>
                    <a:pt x="1338" y="1089"/>
                  </a:lnTo>
                  <a:lnTo>
                    <a:pt x="1338" y="1066"/>
                  </a:lnTo>
                  <a:lnTo>
                    <a:pt x="1340" y="1043"/>
                  </a:lnTo>
                  <a:lnTo>
                    <a:pt x="1343" y="1022"/>
                  </a:lnTo>
                  <a:lnTo>
                    <a:pt x="1349" y="1001"/>
                  </a:lnTo>
                  <a:lnTo>
                    <a:pt x="1356" y="982"/>
                  </a:lnTo>
                  <a:lnTo>
                    <a:pt x="1365" y="962"/>
                  </a:lnTo>
                  <a:lnTo>
                    <a:pt x="1376" y="944"/>
                  </a:lnTo>
                  <a:lnTo>
                    <a:pt x="1388" y="927"/>
                  </a:lnTo>
                  <a:lnTo>
                    <a:pt x="1401" y="911"/>
                  </a:lnTo>
                  <a:lnTo>
                    <a:pt x="1417" y="895"/>
                  </a:lnTo>
                  <a:lnTo>
                    <a:pt x="1433" y="881"/>
                  </a:lnTo>
                  <a:lnTo>
                    <a:pt x="1451" y="868"/>
                  </a:lnTo>
                  <a:lnTo>
                    <a:pt x="1469" y="857"/>
                  </a:lnTo>
                  <a:lnTo>
                    <a:pt x="1489" y="846"/>
                  </a:lnTo>
                  <a:lnTo>
                    <a:pt x="1509" y="836"/>
                  </a:lnTo>
                  <a:lnTo>
                    <a:pt x="1529" y="827"/>
                  </a:lnTo>
                  <a:lnTo>
                    <a:pt x="1551" y="821"/>
                  </a:lnTo>
                  <a:lnTo>
                    <a:pt x="1573" y="815"/>
                  </a:lnTo>
                  <a:lnTo>
                    <a:pt x="1595" y="811"/>
                  </a:lnTo>
                  <a:lnTo>
                    <a:pt x="1619" y="808"/>
                  </a:lnTo>
                  <a:lnTo>
                    <a:pt x="1641" y="806"/>
                  </a:lnTo>
                  <a:lnTo>
                    <a:pt x="1665" y="806"/>
                  </a:lnTo>
                  <a:lnTo>
                    <a:pt x="1688" y="808"/>
                  </a:lnTo>
                  <a:lnTo>
                    <a:pt x="1711" y="810"/>
                  </a:lnTo>
                  <a:lnTo>
                    <a:pt x="1734" y="815"/>
                  </a:lnTo>
                  <a:lnTo>
                    <a:pt x="1757" y="821"/>
                  </a:lnTo>
                  <a:lnTo>
                    <a:pt x="1779" y="830"/>
                  </a:lnTo>
                  <a:lnTo>
                    <a:pt x="1802" y="838"/>
                  </a:lnTo>
                  <a:lnTo>
                    <a:pt x="1823" y="850"/>
                  </a:lnTo>
                  <a:lnTo>
                    <a:pt x="1843" y="863"/>
                  </a:lnTo>
                  <a:lnTo>
                    <a:pt x="1863" y="878"/>
                  </a:lnTo>
                  <a:lnTo>
                    <a:pt x="1883" y="894"/>
                  </a:lnTo>
                  <a:lnTo>
                    <a:pt x="1883" y="894"/>
                  </a:lnTo>
                  <a:lnTo>
                    <a:pt x="1878" y="872"/>
                  </a:lnTo>
                  <a:lnTo>
                    <a:pt x="1877" y="848"/>
                  </a:lnTo>
                  <a:lnTo>
                    <a:pt x="1877" y="826"/>
                  </a:lnTo>
                  <a:lnTo>
                    <a:pt x="1879" y="805"/>
                  </a:lnTo>
                  <a:lnTo>
                    <a:pt x="1883" y="784"/>
                  </a:lnTo>
                  <a:lnTo>
                    <a:pt x="1889" y="765"/>
                  </a:lnTo>
                  <a:lnTo>
                    <a:pt x="1896" y="745"/>
                  </a:lnTo>
                  <a:lnTo>
                    <a:pt x="1906" y="727"/>
                  </a:lnTo>
                  <a:lnTo>
                    <a:pt x="1916" y="710"/>
                  </a:lnTo>
                  <a:lnTo>
                    <a:pt x="1929" y="692"/>
                  </a:lnTo>
                  <a:lnTo>
                    <a:pt x="1942" y="677"/>
                  </a:lnTo>
                  <a:lnTo>
                    <a:pt x="1957" y="662"/>
                  </a:lnTo>
                  <a:lnTo>
                    <a:pt x="1973" y="649"/>
                  </a:lnTo>
                  <a:lnTo>
                    <a:pt x="1990" y="636"/>
                  </a:lnTo>
                  <a:lnTo>
                    <a:pt x="2008" y="624"/>
                  </a:lnTo>
                  <a:lnTo>
                    <a:pt x="2027" y="615"/>
                  </a:lnTo>
                  <a:lnTo>
                    <a:pt x="2046" y="605"/>
                  </a:lnTo>
                  <a:lnTo>
                    <a:pt x="2067" y="597"/>
                  </a:lnTo>
                  <a:lnTo>
                    <a:pt x="2088" y="590"/>
                  </a:lnTo>
                  <a:lnTo>
                    <a:pt x="2109" y="584"/>
                  </a:lnTo>
                  <a:lnTo>
                    <a:pt x="2132" y="580"/>
                  </a:lnTo>
                  <a:lnTo>
                    <a:pt x="2153" y="577"/>
                  </a:lnTo>
                  <a:lnTo>
                    <a:pt x="2175" y="575"/>
                  </a:lnTo>
                  <a:lnTo>
                    <a:pt x="2199" y="575"/>
                  </a:lnTo>
                  <a:lnTo>
                    <a:pt x="2221" y="576"/>
                  </a:lnTo>
                  <a:lnTo>
                    <a:pt x="2244" y="578"/>
                  </a:lnTo>
                  <a:lnTo>
                    <a:pt x="2266" y="582"/>
                  </a:lnTo>
                  <a:lnTo>
                    <a:pt x="2289" y="588"/>
                  </a:lnTo>
                  <a:lnTo>
                    <a:pt x="2310" y="595"/>
                  </a:lnTo>
                  <a:lnTo>
                    <a:pt x="2332" y="604"/>
                  </a:lnTo>
                  <a:lnTo>
                    <a:pt x="2353" y="614"/>
                  </a:lnTo>
                  <a:lnTo>
                    <a:pt x="2374" y="625"/>
                  </a:lnTo>
                  <a:lnTo>
                    <a:pt x="2374" y="625"/>
                  </a:lnTo>
                  <a:lnTo>
                    <a:pt x="2374" y="604"/>
                  </a:lnTo>
                  <a:lnTo>
                    <a:pt x="2375" y="582"/>
                  </a:lnTo>
                  <a:lnTo>
                    <a:pt x="2380" y="562"/>
                  </a:lnTo>
                  <a:lnTo>
                    <a:pt x="2386" y="541"/>
                  </a:lnTo>
                  <a:lnTo>
                    <a:pt x="2394" y="523"/>
                  </a:lnTo>
                  <a:lnTo>
                    <a:pt x="2403" y="504"/>
                  </a:lnTo>
                  <a:lnTo>
                    <a:pt x="2414" y="487"/>
                  </a:lnTo>
                  <a:lnTo>
                    <a:pt x="2428" y="471"/>
                  </a:lnTo>
                  <a:lnTo>
                    <a:pt x="2441" y="456"/>
                  </a:lnTo>
                  <a:lnTo>
                    <a:pt x="2457" y="442"/>
                  </a:lnTo>
                  <a:lnTo>
                    <a:pt x="2474" y="429"/>
                  </a:lnTo>
                  <a:lnTo>
                    <a:pt x="2491" y="417"/>
                  </a:lnTo>
                  <a:lnTo>
                    <a:pt x="2510" y="406"/>
                  </a:lnTo>
                  <a:lnTo>
                    <a:pt x="2529" y="398"/>
                  </a:lnTo>
                  <a:lnTo>
                    <a:pt x="2550" y="389"/>
                  </a:lnTo>
                  <a:lnTo>
                    <a:pt x="2570" y="382"/>
                  </a:lnTo>
                  <a:lnTo>
                    <a:pt x="2592" y="376"/>
                  </a:lnTo>
                  <a:lnTo>
                    <a:pt x="2614" y="372"/>
                  </a:lnTo>
                  <a:lnTo>
                    <a:pt x="2636" y="369"/>
                  </a:lnTo>
                  <a:lnTo>
                    <a:pt x="2659" y="368"/>
                  </a:lnTo>
                  <a:lnTo>
                    <a:pt x="2681" y="368"/>
                  </a:lnTo>
                  <a:lnTo>
                    <a:pt x="2704" y="369"/>
                  </a:lnTo>
                  <a:lnTo>
                    <a:pt x="2727" y="373"/>
                  </a:lnTo>
                  <a:lnTo>
                    <a:pt x="2750" y="378"/>
                  </a:lnTo>
                  <a:lnTo>
                    <a:pt x="2771" y="385"/>
                  </a:lnTo>
                  <a:lnTo>
                    <a:pt x="2793" y="392"/>
                  </a:lnTo>
                  <a:lnTo>
                    <a:pt x="2815" y="402"/>
                  </a:lnTo>
                  <a:lnTo>
                    <a:pt x="2835" y="414"/>
                  </a:lnTo>
                  <a:lnTo>
                    <a:pt x="2855" y="427"/>
                  </a:lnTo>
                  <a:lnTo>
                    <a:pt x="2874" y="442"/>
                  </a:lnTo>
                  <a:lnTo>
                    <a:pt x="2893" y="459"/>
                  </a:lnTo>
                  <a:lnTo>
                    <a:pt x="2910" y="479"/>
                  </a:lnTo>
                  <a:lnTo>
                    <a:pt x="3729" y="1454"/>
                  </a:lnTo>
                  <a:lnTo>
                    <a:pt x="3729" y="1454"/>
                  </a:lnTo>
                  <a:lnTo>
                    <a:pt x="3750" y="1480"/>
                  </a:lnTo>
                  <a:lnTo>
                    <a:pt x="3772" y="1507"/>
                  </a:lnTo>
                  <a:lnTo>
                    <a:pt x="3792" y="1536"/>
                  </a:lnTo>
                  <a:lnTo>
                    <a:pt x="3811" y="1565"/>
                  </a:lnTo>
                  <a:lnTo>
                    <a:pt x="3830" y="1595"/>
                  </a:lnTo>
                  <a:lnTo>
                    <a:pt x="3849" y="1625"/>
                  </a:lnTo>
                  <a:lnTo>
                    <a:pt x="3867" y="1657"/>
                  </a:lnTo>
                  <a:lnTo>
                    <a:pt x="3884" y="1689"/>
                  </a:lnTo>
                  <a:lnTo>
                    <a:pt x="3901" y="1721"/>
                  </a:lnTo>
                  <a:lnTo>
                    <a:pt x="3917" y="1755"/>
                  </a:lnTo>
                  <a:lnTo>
                    <a:pt x="3933" y="1788"/>
                  </a:lnTo>
                  <a:lnTo>
                    <a:pt x="3948" y="1822"/>
                  </a:lnTo>
                  <a:lnTo>
                    <a:pt x="3976" y="1890"/>
                  </a:lnTo>
                  <a:lnTo>
                    <a:pt x="4001" y="1958"/>
                  </a:lnTo>
                  <a:lnTo>
                    <a:pt x="4023" y="2026"/>
                  </a:lnTo>
                  <a:lnTo>
                    <a:pt x="4043" y="2093"/>
                  </a:lnTo>
                  <a:lnTo>
                    <a:pt x="4060" y="2158"/>
                  </a:lnTo>
                  <a:lnTo>
                    <a:pt x="4073" y="2220"/>
                  </a:lnTo>
                  <a:lnTo>
                    <a:pt x="4085" y="2280"/>
                  </a:lnTo>
                  <a:lnTo>
                    <a:pt x="4091" y="2335"/>
                  </a:lnTo>
                  <a:lnTo>
                    <a:pt x="4095" y="2362"/>
                  </a:lnTo>
                  <a:lnTo>
                    <a:pt x="4096" y="2387"/>
                  </a:lnTo>
                  <a:lnTo>
                    <a:pt x="4097" y="2410"/>
                  </a:lnTo>
                  <a:lnTo>
                    <a:pt x="4097" y="2433"/>
                  </a:lnTo>
                  <a:lnTo>
                    <a:pt x="4097" y="2433"/>
                  </a:lnTo>
                  <a:lnTo>
                    <a:pt x="4096" y="2466"/>
                  </a:lnTo>
                  <a:lnTo>
                    <a:pt x="4094" y="2497"/>
                  </a:lnTo>
                  <a:lnTo>
                    <a:pt x="4090" y="2528"/>
                  </a:lnTo>
                  <a:lnTo>
                    <a:pt x="4085" y="2558"/>
                  </a:lnTo>
                  <a:lnTo>
                    <a:pt x="4079" y="2588"/>
                  </a:lnTo>
                  <a:lnTo>
                    <a:pt x="4072" y="2617"/>
                  </a:lnTo>
                  <a:lnTo>
                    <a:pt x="4063" y="2646"/>
                  </a:lnTo>
                  <a:lnTo>
                    <a:pt x="4054" y="2673"/>
                  </a:lnTo>
                  <a:lnTo>
                    <a:pt x="4044" y="2700"/>
                  </a:lnTo>
                  <a:lnTo>
                    <a:pt x="4033" y="2727"/>
                  </a:lnTo>
                  <a:lnTo>
                    <a:pt x="4021" y="2753"/>
                  </a:lnTo>
                  <a:lnTo>
                    <a:pt x="4008" y="2778"/>
                  </a:lnTo>
                  <a:lnTo>
                    <a:pt x="3994" y="2802"/>
                  </a:lnTo>
                  <a:lnTo>
                    <a:pt x="3979" y="2826"/>
                  </a:lnTo>
                  <a:lnTo>
                    <a:pt x="3963" y="2849"/>
                  </a:lnTo>
                  <a:lnTo>
                    <a:pt x="3947" y="2872"/>
                  </a:lnTo>
                  <a:lnTo>
                    <a:pt x="3930" y="2894"/>
                  </a:lnTo>
                  <a:lnTo>
                    <a:pt x="3912" y="2916"/>
                  </a:lnTo>
                  <a:lnTo>
                    <a:pt x="3893" y="2936"/>
                  </a:lnTo>
                  <a:lnTo>
                    <a:pt x="3874" y="2957"/>
                  </a:lnTo>
                  <a:lnTo>
                    <a:pt x="3854" y="2976"/>
                  </a:lnTo>
                  <a:lnTo>
                    <a:pt x="3833" y="2995"/>
                  </a:lnTo>
                  <a:lnTo>
                    <a:pt x="3812" y="3013"/>
                  </a:lnTo>
                  <a:lnTo>
                    <a:pt x="3791" y="3031"/>
                  </a:lnTo>
                  <a:lnTo>
                    <a:pt x="3768" y="3048"/>
                  </a:lnTo>
                  <a:lnTo>
                    <a:pt x="3746" y="3065"/>
                  </a:lnTo>
                  <a:lnTo>
                    <a:pt x="3722" y="3081"/>
                  </a:lnTo>
                  <a:lnTo>
                    <a:pt x="3699" y="3096"/>
                  </a:lnTo>
                  <a:lnTo>
                    <a:pt x="3675" y="3110"/>
                  </a:lnTo>
                  <a:lnTo>
                    <a:pt x="3651" y="3124"/>
                  </a:lnTo>
                  <a:lnTo>
                    <a:pt x="3626" y="3138"/>
                  </a:lnTo>
                  <a:lnTo>
                    <a:pt x="3601" y="3151"/>
                  </a:lnTo>
                  <a:lnTo>
                    <a:pt x="3551" y="3175"/>
                  </a:lnTo>
                  <a:lnTo>
                    <a:pt x="3499" y="3197"/>
                  </a:lnTo>
                  <a:lnTo>
                    <a:pt x="3447" y="3216"/>
                  </a:lnTo>
                  <a:lnTo>
                    <a:pt x="3396" y="3233"/>
                  </a:lnTo>
                  <a:lnTo>
                    <a:pt x="3343" y="3248"/>
                  </a:lnTo>
                  <a:lnTo>
                    <a:pt x="3292" y="3260"/>
                  </a:lnTo>
                  <a:lnTo>
                    <a:pt x="3240" y="3270"/>
                  </a:lnTo>
                  <a:lnTo>
                    <a:pt x="3189" y="3279"/>
                  </a:lnTo>
                  <a:lnTo>
                    <a:pt x="3139" y="3284"/>
                  </a:lnTo>
                  <a:lnTo>
                    <a:pt x="3091" y="3287"/>
                  </a:lnTo>
                  <a:lnTo>
                    <a:pt x="3044" y="3288"/>
                  </a:lnTo>
                  <a:lnTo>
                    <a:pt x="2999" y="3287"/>
                  </a:lnTo>
                  <a:lnTo>
                    <a:pt x="2955" y="3284"/>
                  </a:lnTo>
                  <a:lnTo>
                    <a:pt x="2915" y="3278"/>
                  </a:lnTo>
                  <a:lnTo>
                    <a:pt x="2894" y="3274"/>
                  </a:lnTo>
                  <a:lnTo>
                    <a:pt x="2875" y="3270"/>
                  </a:lnTo>
                  <a:lnTo>
                    <a:pt x="2857" y="3266"/>
                  </a:lnTo>
                  <a:lnTo>
                    <a:pt x="2839" y="3260"/>
                  </a:lnTo>
                  <a:lnTo>
                    <a:pt x="2839" y="3260"/>
                  </a:lnTo>
                  <a:lnTo>
                    <a:pt x="2737" y="3228"/>
                  </a:lnTo>
                  <a:lnTo>
                    <a:pt x="2645" y="3196"/>
                  </a:lnTo>
                  <a:lnTo>
                    <a:pt x="2603" y="3180"/>
                  </a:lnTo>
                  <a:lnTo>
                    <a:pt x="2562" y="3164"/>
                  </a:lnTo>
                  <a:lnTo>
                    <a:pt x="2524" y="3148"/>
                  </a:lnTo>
                  <a:lnTo>
                    <a:pt x="2487" y="3132"/>
                  </a:lnTo>
                  <a:lnTo>
                    <a:pt x="2454" y="3115"/>
                  </a:lnTo>
                  <a:lnTo>
                    <a:pt x="2420" y="3096"/>
                  </a:lnTo>
                  <a:lnTo>
                    <a:pt x="2390" y="3078"/>
                  </a:lnTo>
                  <a:lnTo>
                    <a:pt x="2360" y="3057"/>
                  </a:lnTo>
                  <a:lnTo>
                    <a:pt x="2332" y="3036"/>
                  </a:lnTo>
                  <a:lnTo>
                    <a:pt x="2305" y="3013"/>
                  </a:lnTo>
                  <a:lnTo>
                    <a:pt x="2280" y="2989"/>
                  </a:lnTo>
                  <a:lnTo>
                    <a:pt x="2256" y="2962"/>
                  </a:lnTo>
                  <a:lnTo>
                    <a:pt x="90" y="455"/>
                  </a:lnTo>
                  <a:lnTo>
                    <a:pt x="90" y="455"/>
                  </a:lnTo>
                  <a:lnTo>
                    <a:pt x="76" y="439"/>
                  </a:lnTo>
                  <a:lnTo>
                    <a:pt x="64" y="422"/>
                  </a:lnTo>
                  <a:lnTo>
                    <a:pt x="53" y="407"/>
                  </a:lnTo>
                  <a:lnTo>
                    <a:pt x="44" y="392"/>
                  </a:lnTo>
                  <a:lnTo>
                    <a:pt x="35" y="376"/>
                  </a:lnTo>
                  <a:lnTo>
                    <a:pt x="27" y="361"/>
                  </a:lnTo>
                  <a:lnTo>
                    <a:pt x="20" y="346"/>
                  </a:lnTo>
                  <a:lnTo>
                    <a:pt x="15" y="331"/>
                  </a:lnTo>
                  <a:lnTo>
                    <a:pt x="10" y="317"/>
                  </a:lnTo>
                  <a:lnTo>
                    <a:pt x="6" y="301"/>
                  </a:lnTo>
                  <a:lnTo>
                    <a:pt x="4" y="287"/>
                  </a:lnTo>
                  <a:lnTo>
                    <a:pt x="1" y="272"/>
                  </a:lnTo>
                  <a:lnTo>
                    <a:pt x="0" y="259"/>
                  </a:lnTo>
                  <a:lnTo>
                    <a:pt x="0" y="245"/>
                  </a:lnTo>
                  <a:lnTo>
                    <a:pt x="0" y="231"/>
                  </a:lnTo>
                  <a:lnTo>
                    <a:pt x="1" y="218"/>
                  </a:lnTo>
                  <a:lnTo>
                    <a:pt x="4" y="205"/>
                  </a:lnTo>
                  <a:lnTo>
                    <a:pt x="7" y="192"/>
                  </a:lnTo>
                  <a:lnTo>
                    <a:pt x="10" y="180"/>
                  </a:lnTo>
                  <a:lnTo>
                    <a:pt x="15" y="169"/>
                  </a:lnTo>
                  <a:lnTo>
                    <a:pt x="19" y="157"/>
                  </a:lnTo>
                  <a:lnTo>
                    <a:pt x="25" y="145"/>
                  </a:lnTo>
                  <a:lnTo>
                    <a:pt x="32" y="134"/>
                  </a:lnTo>
                  <a:lnTo>
                    <a:pt x="38" y="123"/>
                  </a:lnTo>
                  <a:lnTo>
                    <a:pt x="45" y="112"/>
                  </a:lnTo>
                  <a:lnTo>
                    <a:pt x="54" y="103"/>
                  </a:lnTo>
                  <a:lnTo>
                    <a:pt x="71" y="84"/>
                  </a:lnTo>
                  <a:lnTo>
                    <a:pt x="90" y="67"/>
                  </a:lnTo>
                  <a:lnTo>
                    <a:pt x="111" y="51"/>
                  </a:lnTo>
                  <a:lnTo>
                    <a:pt x="135" y="38"/>
                  </a:lnTo>
                  <a:lnTo>
                    <a:pt x="158" y="26"/>
                  </a:lnTo>
                  <a:lnTo>
                    <a:pt x="184" y="16"/>
                  </a:lnTo>
                  <a:lnTo>
                    <a:pt x="210" y="9"/>
                  </a:lnTo>
                  <a:lnTo>
                    <a:pt x="237" y="3"/>
                  </a:lnTo>
                  <a:lnTo>
                    <a:pt x="265" y="0"/>
                  </a:lnTo>
                  <a:lnTo>
                    <a:pt x="292" y="0"/>
                  </a:lnTo>
                  <a:lnTo>
                    <a:pt x="320" y="1"/>
                  </a:lnTo>
                  <a:lnTo>
                    <a:pt x="334" y="3"/>
                  </a:lnTo>
                  <a:lnTo>
                    <a:pt x="349" y="6"/>
                  </a:lnTo>
                  <a:lnTo>
                    <a:pt x="363" y="9"/>
                  </a:lnTo>
                  <a:lnTo>
                    <a:pt x="376" y="13"/>
                  </a:lnTo>
                  <a:lnTo>
                    <a:pt x="391" y="17"/>
                  </a:lnTo>
                  <a:lnTo>
                    <a:pt x="404" y="23"/>
                  </a:lnTo>
                  <a:lnTo>
                    <a:pt x="417" y="29"/>
                  </a:lnTo>
                  <a:lnTo>
                    <a:pt x="431" y="36"/>
                  </a:lnTo>
                  <a:lnTo>
                    <a:pt x="444" y="43"/>
                  </a:lnTo>
                  <a:lnTo>
                    <a:pt x="457" y="51"/>
                  </a:lnTo>
                  <a:lnTo>
                    <a:pt x="470" y="61"/>
                  </a:lnTo>
                  <a:lnTo>
                    <a:pt x="483" y="70"/>
                  </a:lnTo>
                  <a:lnTo>
                    <a:pt x="494" y="80"/>
                  </a:lnTo>
                  <a:lnTo>
                    <a:pt x="506" y="92"/>
                  </a:lnTo>
                  <a:lnTo>
                    <a:pt x="517" y="104"/>
                  </a:lnTo>
                  <a:lnTo>
                    <a:pt x="529" y="117"/>
                  </a:lnTo>
                  <a:lnTo>
                    <a:pt x="529" y="117"/>
                  </a:lnTo>
                  <a:close/>
                </a:path>
              </a:pathLst>
            </a:custGeom>
            <a:solidFill>
              <a:srgbClr val="FED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557"/>
            <p:cNvSpPr>
              <a:spLocks noEditPoints="1"/>
            </p:cNvSpPr>
            <p:nvPr/>
          </p:nvSpPr>
          <p:spPr bwMode="auto">
            <a:xfrm flipH="1">
              <a:off x="1595151" y="287408"/>
              <a:ext cx="623942" cy="370073"/>
            </a:xfrm>
            <a:custGeom>
              <a:avLst/>
              <a:gdLst>
                <a:gd name="T0" fmla="*/ 2158 w 2158"/>
                <a:gd name="T1" fmla="*/ 854 h 1491"/>
                <a:gd name="T2" fmla="*/ 1858 w 2158"/>
                <a:gd name="T3" fmla="*/ 483 h 1491"/>
                <a:gd name="T4" fmla="*/ 1856 w 2158"/>
                <a:gd name="T5" fmla="*/ 503 h 1491"/>
                <a:gd name="T6" fmla="*/ 1857 w 2158"/>
                <a:gd name="T7" fmla="*/ 523 h 1491"/>
                <a:gd name="T8" fmla="*/ 1828 w 2158"/>
                <a:gd name="T9" fmla="*/ 507 h 1491"/>
                <a:gd name="T10" fmla="*/ 1797 w 2158"/>
                <a:gd name="T11" fmla="*/ 494 h 1491"/>
                <a:gd name="T12" fmla="*/ 1922 w 2158"/>
                <a:gd name="T13" fmla="*/ 620 h 1491"/>
                <a:gd name="T14" fmla="*/ 2158 w 2158"/>
                <a:gd name="T15" fmla="*/ 854 h 1491"/>
                <a:gd name="T16" fmla="*/ 0 w 2158"/>
                <a:gd name="T17" fmla="*/ 0 h 1491"/>
                <a:gd name="T18" fmla="*/ 9 w 2158"/>
                <a:gd name="T19" fmla="*/ 7 h 1491"/>
                <a:gd name="T20" fmla="*/ 43 w 2158"/>
                <a:gd name="T21" fmla="*/ 40 h 1491"/>
                <a:gd name="T22" fmla="*/ 125 w 2158"/>
                <a:gd name="T23" fmla="*/ 128 h 1491"/>
                <a:gd name="T24" fmla="*/ 280 w 2158"/>
                <a:gd name="T25" fmla="*/ 305 h 1491"/>
                <a:gd name="T26" fmla="*/ 470 w 2158"/>
                <a:gd name="T27" fmla="*/ 529 h 1491"/>
                <a:gd name="T28" fmla="*/ 678 w 2158"/>
                <a:gd name="T29" fmla="*/ 776 h 1491"/>
                <a:gd name="T30" fmla="*/ 881 w 2158"/>
                <a:gd name="T31" fmla="*/ 1023 h 1491"/>
                <a:gd name="T32" fmla="*/ 1062 w 2158"/>
                <a:gd name="T33" fmla="*/ 1248 h 1491"/>
                <a:gd name="T34" fmla="*/ 1200 w 2158"/>
                <a:gd name="T35" fmla="*/ 1426 h 1491"/>
                <a:gd name="T36" fmla="*/ 1247 w 2158"/>
                <a:gd name="T37" fmla="*/ 1491 h 1491"/>
                <a:gd name="T38" fmla="*/ 1134 w 2158"/>
                <a:gd name="T39" fmla="*/ 1367 h 1491"/>
                <a:gd name="T40" fmla="*/ 967 w 2158"/>
                <a:gd name="T41" fmla="*/ 1176 h 1491"/>
                <a:gd name="T42" fmla="*/ 551 w 2158"/>
                <a:gd name="T43" fmla="*/ 688 h 1491"/>
                <a:gd name="T44" fmla="*/ 254 w 2158"/>
                <a:gd name="T45" fmla="*/ 329 h 1491"/>
                <a:gd name="T46" fmla="*/ 102 w 2158"/>
                <a:gd name="T47" fmla="*/ 142 h 1491"/>
                <a:gd name="T48" fmla="*/ 28 w 2158"/>
                <a:gd name="T49" fmla="*/ 46 h 1491"/>
                <a:gd name="T50" fmla="*/ 4 w 2158"/>
                <a:gd name="T51" fmla="*/ 9 h 1491"/>
                <a:gd name="T52" fmla="*/ 0 w 2158"/>
                <a:gd name="T53" fmla="*/ 0 h 1491"/>
                <a:gd name="T54" fmla="*/ 1279 w 2158"/>
                <a:gd name="T55" fmla="*/ 672 h 1491"/>
                <a:gd name="T56" fmla="*/ 1305 w 2158"/>
                <a:gd name="T57" fmla="*/ 701 h 1491"/>
                <a:gd name="T58" fmla="*/ 1344 w 2158"/>
                <a:gd name="T59" fmla="*/ 750 h 1491"/>
                <a:gd name="T60" fmla="*/ 1362 w 2158"/>
                <a:gd name="T61" fmla="*/ 773 h 1491"/>
                <a:gd name="T62" fmla="*/ 1360 w 2158"/>
                <a:gd name="T63" fmla="*/ 744 h 1491"/>
                <a:gd name="T64" fmla="*/ 1360 w 2158"/>
                <a:gd name="T65" fmla="*/ 717 h 1491"/>
                <a:gd name="T66" fmla="*/ 1422 w 2158"/>
                <a:gd name="T67" fmla="*/ 792 h 1491"/>
                <a:gd name="T68" fmla="*/ 1542 w 2158"/>
                <a:gd name="T69" fmla="*/ 952 h 1491"/>
                <a:gd name="T70" fmla="*/ 1644 w 2158"/>
                <a:gd name="T71" fmla="*/ 1095 h 1491"/>
                <a:gd name="T72" fmla="*/ 1714 w 2158"/>
                <a:gd name="T73" fmla="*/ 1196 h 1491"/>
                <a:gd name="T74" fmla="*/ 1665 w 2158"/>
                <a:gd name="T75" fmla="*/ 1147 h 1491"/>
                <a:gd name="T76" fmla="*/ 1546 w 2158"/>
                <a:gd name="T77" fmla="*/ 1019 h 1491"/>
                <a:gd name="T78" fmla="*/ 1475 w 2158"/>
                <a:gd name="T79" fmla="*/ 938 h 1491"/>
                <a:gd name="T80" fmla="*/ 1403 w 2158"/>
                <a:gd name="T81" fmla="*/ 851 h 1491"/>
                <a:gd name="T82" fmla="*/ 1336 w 2158"/>
                <a:gd name="T83" fmla="*/ 760 h 1491"/>
                <a:gd name="T84" fmla="*/ 1279 w 2158"/>
                <a:gd name="T85" fmla="*/ 672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8" h="1491">
                  <a:moveTo>
                    <a:pt x="2158" y="854"/>
                  </a:moveTo>
                  <a:lnTo>
                    <a:pt x="2158" y="854"/>
                  </a:lnTo>
                  <a:lnTo>
                    <a:pt x="2061" y="734"/>
                  </a:lnTo>
                  <a:lnTo>
                    <a:pt x="1858" y="483"/>
                  </a:lnTo>
                  <a:lnTo>
                    <a:pt x="1858" y="483"/>
                  </a:lnTo>
                  <a:lnTo>
                    <a:pt x="1856" y="503"/>
                  </a:lnTo>
                  <a:lnTo>
                    <a:pt x="1857" y="523"/>
                  </a:lnTo>
                  <a:lnTo>
                    <a:pt x="1857" y="523"/>
                  </a:lnTo>
                  <a:lnTo>
                    <a:pt x="1842" y="516"/>
                  </a:lnTo>
                  <a:lnTo>
                    <a:pt x="1828" y="507"/>
                  </a:lnTo>
                  <a:lnTo>
                    <a:pt x="1813" y="501"/>
                  </a:lnTo>
                  <a:lnTo>
                    <a:pt x="1797" y="494"/>
                  </a:lnTo>
                  <a:lnTo>
                    <a:pt x="1797" y="494"/>
                  </a:lnTo>
                  <a:lnTo>
                    <a:pt x="1922" y="620"/>
                  </a:lnTo>
                  <a:lnTo>
                    <a:pt x="2039" y="735"/>
                  </a:lnTo>
                  <a:lnTo>
                    <a:pt x="2158" y="854"/>
                  </a:lnTo>
                  <a:lnTo>
                    <a:pt x="2158" y="854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9" y="7"/>
                  </a:lnTo>
                  <a:lnTo>
                    <a:pt x="24" y="20"/>
                  </a:lnTo>
                  <a:lnTo>
                    <a:pt x="43" y="40"/>
                  </a:lnTo>
                  <a:lnTo>
                    <a:pt x="67" y="64"/>
                  </a:lnTo>
                  <a:lnTo>
                    <a:pt x="125" y="128"/>
                  </a:lnTo>
                  <a:lnTo>
                    <a:pt x="197" y="209"/>
                  </a:lnTo>
                  <a:lnTo>
                    <a:pt x="280" y="305"/>
                  </a:lnTo>
                  <a:lnTo>
                    <a:pt x="372" y="413"/>
                  </a:lnTo>
                  <a:lnTo>
                    <a:pt x="470" y="529"/>
                  </a:lnTo>
                  <a:lnTo>
                    <a:pt x="574" y="651"/>
                  </a:lnTo>
                  <a:lnTo>
                    <a:pt x="678" y="776"/>
                  </a:lnTo>
                  <a:lnTo>
                    <a:pt x="781" y="901"/>
                  </a:lnTo>
                  <a:lnTo>
                    <a:pt x="881" y="1023"/>
                  </a:lnTo>
                  <a:lnTo>
                    <a:pt x="975" y="1140"/>
                  </a:lnTo>
                  <a:lnTo>
                    <a:pt x="1062" y="1248"/>
                  </a:lnTo>
                  <a:lnTo>
                    <a:pt x="1137" y="1344"/>
                  </a:lnTo>
                  <a:lnTo>
                    <a:pt x="1200" y="1426"/>
                  </a:lnTo>
                  <a:lnTo>
                    <a:pt x="1247" y="1491"/>
                  </a:lnTo>
                  <a:lnTo>
                    <a:pt x="1247" y="1491"/>
                  </a:lnTo>
                  <a:lnTo>
                    <a:pt x="1200" y="1439"/>
                  </a:lnTo>
                  <a:lnTo>
                    <a:pt x="1134" y="1367"/>
                  </a:lnTo>
                  <a:lnTo>
                    <a:pt x="1057" y="1278"/>
                  </a:lnTo>
                  <a:lnTo>
                    <a:pt x="967" y="1176"/>
                  </a:lnTo>
                  <a:lnTo>
                    <a:pt x="765" y="940"/>
                  </a:lnTo>
                  <a:lnTo>
                    <a:pt x="551" y="688"/>
                  </a:lnTo>
                  <a:lnTo>
                    <a:pt x="346" y="441"/>
                  </a:lnTo>
                  <a:lnTo>
                    <a:pt x="254" y="329"/>
                  </a:lnTo>
                  <a:lnTo>
                    <a:pt x="171" y="229"/>
                  </a:lnTo>
                  <a:lnTo>
                    <a:pt x="102" y="142"/>
                  </a:lnTo>
                  <a:lnTo>
                    <a:pt x="49" y="73"/>
                  </a:lnTo>
                  <a:lnTo>
                    <a:pt x="28" y="46"/>
                  </a:lnTo>
                  <a:lnTo>
                    <a:pt x="14" y="25"/>
                  </a:lnTo>
                  <a:lnTo>
                    <a:pt x="4" y="9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1279" y="672"/>
                  </a:moveTo>
                  <a:lnTo>
                    <a:pt x="1279" y="672"/>
                  </a:lnTo>
                  <a:lnTo>
                    <a:pt x="1293" y="688"/>
                  </a:lnTo>
                  <a:lnTo>
                    <a:pt x="1305" y="701"/>
                  </a:lnTo>
                  <a:lnTo>
                    <a:pt x="1326" y="726"/>
                  </a:lnTo>
                  <a:lnTo>
                    <a:pt x="1344" y="750"/>
                  </a:lnTo>
                  <a:lnTo>
                    <a:pt x="1362" y="773"/>
                  </a:lnTo>
                  <a:lnTo>
                    <a:pt x="1362" y="773"/>
                  </a:lnTo>
                  <a:lnTo>
                    <a:pt x="1360" y="759"/>
                  </a:lnTo>
                  <a:lnTo>
                    <a:pt x="1360" y="744"/>
                  </a:lnTo>
                  <a:lnTo>
                    <a:pt x="1360" y="717"/>
                  </a:lnTo>
                  <a:lnTo>
                    <a:pt x="1360" y="717"/>
                  </a:lnTo>
                  <a:lnTo>
                    <a:pt x="1390" y="753"/>
                  </a:lnTo>
                  <a:lnTo>
                    <a:pt x="1422" y="792"/>
                  </a:lnTo>
                  <a:lnTo>
                    <a:pt x="1482" y="872"/>
                  </a:lnTo>
                  <a:lnTo>
                    <a:pt x="1542" y="952"/>
                  </a:lnTo>
                  <a:lnTo>
                    <a:pt x="1597" y="1028"/>
                  </a:lnTo>
                  <a:lnTo>
                    <a:pt x="1644" y="1095"/>
                  </a:lnTo>
                  <a:lnTo>
                    <a:pt x="1681" y="1148"/>
                  </a:lnTo>
                  <a:lnTo>
                    <a:pt x="1714" y="1196"/>
                  </a:lnTo>
                  <a:lnTo>
                    <a:pt x="1714" y="1196"/>
                  </a:lnTo>
                  <a:lnTo>
                    <a:pt x="1665" y="1147"/>
                  </a:lnTo>
                  <a:lnTo>
                    <a:pt x="1611" y="1090"/>
                  </a:lnTo>
                  <a:lnTo>
                    <a:pt x="1546" y="1019"/>
                  </a:lnTo>
                  <a:lnTo>
                    <a:pt x="1511" y="980"/>
                  </a:lnTo>
                  <a:lnTo>
                    <a:pt x="1475" y="938"/>
                  </a:lnTo>
                  <a:lnTo>
                    <a:pt x="1438" y="895"/>
                  </a:lnTo>
                  <a:lnTo>
                    <a:pt x="1403" y="851"/>
                  </a:lnTo>
                  <a:lnTo>
                    <a:pt x="1369" y="805"/>
                  </a:lnTo>
                  <a:lnTo>
                    <a:pt x="1336" y="760"/>
                  </a:lnTo>
                  <a:lnTo>
                    <a:pt x="1306" y="716"/>
                  </a:lnTo>
                  <a:lnTo>
                    <a:pt x="1279" y="672"/>
                  </a:lnTo>
                  <a:lnTo>
                    <a:pt x="1279" y="672"/>
                  </a:lnTo>
                  <a:close/>
                </a:path>
              </a:pathLst>
            </a:custGeom>
            <a:solidFill>
              <a:srgbClr val="D6B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558"/>
            <p:cNvSpPr>
              <a:spLocks/>
            </p:cNvSpPr>
            <p:nvPr/>
          </p:nvSpPr>
          <p:spPr bwMode="auto">
            <a:xfrm flipH="1">
              <a:off x="892999" y="878135"/>
              <a:ext cx="604824" cy="477793"/>
            </a:xfrm>
            <a:custGeom>
              <a:avLst/>
              <a:gdLst>
                <a:gd name="T0" fmla="*/ 2091 w 2091"/>
                <a:gd name="T1" fmla="*/ 811 h 1928"/>
                <a:gd name="T2" fmla="*/ 1400 w 2091"/>
                <a:gd name="T3" fmla="*/ 0 h 1928"/>
                <a:gd name="T4" fmla="*/ 0 w 2091"/>
                <a:gd name="T5" fmla="*/ 1117 h 1928"/>
                <a:gd name="T6" fmla="*/ 691 w 2091"/>
                <a:gd name="T7" fmla="*/ 1928 h 1928"/>
                <a:gd name="T8" fmla="*/ 2091 w 2091"/>
                <a:gd name="T9" fmla="*/ 811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1" h="1928">
                  <a:moveTo>
                    <a:pt x="2091" y="811"/>
                  </a:moveTo>
                  <a:lnTo>
                    <a:pt x="1400" y="0"/>
                  </a:lnTo>
                  <a:lnTo>
                    <a:pt x="0" y="1117"/>
                  </a:lnTo>
                  <a:lnTo>
                    <a:pt x="691" y="1928"/>
                  </a:lnTo>
                  <a:lnTo>
                    <a:pt x="2091" y="8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559"/>
            <p:cNvSpPr>
              <a:spLocks/>
            </p:cNvSpPr>
            <p:nvPr/>
          </p:nvSpPr>
          <p:spPr bwMode="auto">
            <a:xfrm flipH="1">
              <a:off x="526281" y="1013654"/>
              <a:ext cx="846406" cy="436095"/>
            </a:xfrm>
            <a:custGeom>
              <a:avLst/>
              <a:gdLst>
                <a:gd name="T0" fmla="*/ 1650 w 2921"/>
                <a:gd name="T1" fmla="*/ 0 h 1756"/>
                <a:gd name="T2" fmla="*/ 2921 w 2921"/>
                <a:gd name="T3" fmla="*/ 1460 h 1756"/>
                <a:gd name="T4" fmla="*/ 2921 w 2921"/>
                <a:gd name="T5" fmla="*/ 1756 h 1756"/>
                <a:gd name="T6" fmla="*/ 382 w 2921"/>
                <a:gd name="T7" fmla="*/ 1756 h 1756"/>
                <a:gd name="T8" fmla="*/ 0 w 2921"/>
                <a:gd name="T9" fmla="*/ 1319 h 1756"/>
                <a:gd name="T10" fmla="*/ 1650 w 2921"/>
                <a:gd name="T11" fmla="*/ 0 h 1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21" h="1756">
                  <a:moveTo>
                    <a:pt x="1650" y="0"/>
                  </a:moveTo>
                  <a:lnTo>
                    <a:pt x="2921" y="1460"/>
                  </a:lnTo>
                  <a:lnTo>
                    <a:pt x="2921" y="1756"/>
                  </a:lnTo>
                  <a:lnTo>
                    <a:pt x="382" y="1756"/>
                  </a:lnTo>
                  <a:lnTo>
                    <a:pt x="0" y="1319"/>
                  </a:lnTo>
                  <a:lnTo>
                    <a:pt x="1650" y="0"/>
                  </a:lnTo>
                  <a:close/>
                </a:path>
              </a:pathLst>
            </a:custGeom>
            <a:solidFill>
              <a:srgbClr val="489A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560"/>
            <p:cNvSpPr>
              <a:spLocks/>
            </p:cNvSpPr>
            <p:nvPr/>
          </p:nvSpPr>
          <p:spPr bwMode="auto">
            <a:xfrm flipH="1">
              <a:off x="1061585" y="1258632"/>
              <a:ext cx="311102" cy="191117"/>
            </a:xfrm>
            <a:custGeom>
              <a:avLst/>
              <a:gdLst>
                <a:gd name="T0" fmla="*/ 1069 w 1069"/>
                <a:gd name="T1" fmla="*/ 769 h 769"/>
                <a:gd name="T2" fmla="*/ 414 w 1069"/>
                <a:gd name="T3" fmla="*/ 0 h 769"/>
                <a:gd name="T4" fmla="*/ 0 w 1069"/>
                <a:gd name="T5" fmla="*/ 332 h 769"/>
                <a:gd name="T6" fmla="*/ 382 w 1069"/>
                <a:gd name="T7" fmla="*/ 769 h 769"/>
                <a:gd name="T8" fmla="*/ 1069 w 1069"/>
                <a:gd name="T9" fmla="*/ 76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9" h="769">
                  <a:moveTo>
                    <a:pt x="1069" y="769"/>
                  </a:moveTo>
                  <a:lnTo>
                    <a:pt x="414" y="0"/>
                  </a:lnTo>
                  <a:lnTo>
                    <a:pt x="0" y="332"/>
                  </a:lnTo>
                  <a:lnTo>
                    <a:pt x="382" y="769"/>
                  </a:lnTo>
                  <a:lnTo>
                    <a:pt x="1069" y="769"/>
                  </a:lnTo>
                  <a:close/>
                </a:path>
              </a:pathLst>
            </a:custGeom>
            <a:solidFill>
              <a:srgbClr val="358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561"/>
            <p:cNvSpPr>
              <a:spLocks/>
            </p:cNvSpPr>
            <p:nvPr/>
          </p:nvSpPr>
          <p:spPr bwMode="auto">
            <a:xfrm flipH="1">
              <a:off x="1252765" y="1097051"/>
              <a:ext cx="245058" cy="220654"/>
            </a:xfrm>
            <a:custGeom>
              <a:avLst/>
              <a:gdLst>
                <a:gd name="T0" fmla="*/ 848 w 848"/>
                <a:gd name="T1" fmla="*/ 652 h 886"/>
                <a:gd name="T2" fmla="*/ 292 w 848"/>
                <a:gd name="T3" fmla="*/ 0 h 886"/>
                <a:gd name="T4" fmla="*/ 0 w 848"/>
                <a:gd name="T5" fmla="*/ 232 h 886"/>
                <a:gd name="T6" fmla="*/ 556 w 848"/>
                <a:gd name="T7" fmla="*/ 886 h 886"/>
                <a:gd name="T8" fmla="*/ 848 w 848"/>
                <a:gd name="T9" fmla="*/ 652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8" h="886">
                  <a:moveTo>
                    <a:pt x="848" y="652"/>
                  </a:moveTo>
                  <a:lnTo>
                    <a:pt x="292" y="0"/>
                  </a:lnTo>
                  <a:lnTo>
                    <a:pt x="0" y="232"/>
                  </a:lnTo>
                  <a:lnTo>
                    <a:pt x="556" y="886"/>
                  </a:lnTo>
                  <a:lnTo>
                    <a:pt x="848" y="652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562"/>
            <p:cNvSpPr>
              <a:spLocks/>
            </p:cNvSpPr>
            <p:nvPr/>
          </p:nvSpPr>
          <p:spPr bwMode="auto">
            <a:xfrm flipH="1">
              <a:off x="1468277" y="1067515"/>
              <a:ext cx="88638" cy="76447"/>
            </a:xfrm>
            <a:custGeom>
              <a:avLst/>
              <a:gdLst>
                <a:gd name="T0" fmla="*/ 264 w 306"/>
                <a:gd name="T1" fmla="*/ 304 h 304"/>
                <a:gd name="T2" fmla="*/ 0 w 306"/>
                <a:gd name="T3" fmla="*/ 0 h 304"/>
                <a:gd name="T4" fmla="*/ 0 w 306"/>
                <a:gd name="T5" fmla="*/ 0 h 304"/>
                <a:gd name="T6" fmla="*/ 15 w 306"/>
                <a:gd name="T7" fmla="*/ 5 h 304"/>
                <a:gd name="T8" fmla="*/ 30 w 306"/>
                <a:gd name="T9" fmla="*/ 12 h 304"/>
                <a:gd name="T10" fmla="*/ 47 w 306"/>
                <a:gd name="T11" fmla="*/ 21 h 304"/>
                <a:gd name="T12" fmla="*/ 65 w 306"/>
                <a:gd name="T13" fmla="*/ 33 h 304"/>
                <a:gd name="T14" fmla="*/ 83 w 306"/>
                <a:gd name="T15" fmla="*/ 47 h 304"/>
                <a:gd name="T16" fmla="*/ 102 w 306"/>
                <a:gd name="T17" fmla="*/ 63 h 304"/>
                <a:gd name="T18" fmla="*/ 122 w 306"/>
                <a:gd name="T19" fmla="*/ 80 h 304"/>
                <a:gd name="T20" fmla="*/ 141 w 306"/>
                <a:gd name="T21" fmla="*/ 99 h 304"/>
                <a:gd name="T22" fmla="*/ 183 w 306"/>
                <a:gd name="T23" fmla="*/ 139 h 304"/>
                <a:gd name="T24" fmla="*/ 224 w 306"/>
                <a:gd name="T25" fmla="*/ 182 h 304"/>
                <a:gd name="T26" fmla="*/ 266 w 306"/>
                <a:gd name="T27" fmla="*/ 226 h 304"/>
                <a:gd name="T28" fmla="*/ 306 w 306"/>
                <a:gd name="T29" fmla="*/ 269 h 304"/>
                <a:gd name="T30" fmla="*/ 264 w 306"/>
                <a:gd name="T31" fmla="*/ 30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6" h="304">
                  <a:moveTo>
                    <a:pt x="264" y="304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5"/>
                  </a:lnTo>
                  <a:lnTo>
                    <a:pt x="30" y="12"/>
                  </a:lnTo>
                  <a:lnTo>
                    <a:pt x="47" y="21"/>
                  </a:lnTo>
                  <a:lnTo>
                    <a:pt x="65" y="33"/>
                  </a:lnTo>
                  <a:lnTo>
                    <a:pt x="83" y="47"/>
                  </a:lnTo>
                  <a:lnTo>
                    <a:pt x="102" y="63"/>
                  </a:lnTo>
                  <a:lnTo>
                    <a:pt x="122" y="80"/>
                  </a:lnTo>
                  <a:lnTo>
                    <a:pt x="141" y="99"/>
                  </a:lnTo>
                  <a:lnTo>
                    <a:pt x="183" y="139"/>
                  </a:lnTo>
                  <a:lnTo>
                    <a:pt x="224" y="182"/>
                  </a:lnTo>
                  <a:lnTo>
                    <a:pt x="266" y="226"/>
                  </a:lnTo>
                  <a:lnTo>
                    <a:pt x="306" y="269"/>
                  </a:lnTo>
                  <a:lnTo>
                    <a:pt x="264" y="304"/>
                  </a:lnTo>
                  <a:close/>
                </a:path>
              </a:pathLst>
            </a:custGeom>
            <a:solidFill>
              <a:srgbClr val="D6B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563"/>
            <p:cNvSpPr>
              <a:spLocks/>
            </p:cNvSpPr>
            <p:nvPr/>
          </p:nvSpPr>
          <p:spPr bwMode="auto">
            <a:xfrm flipH="1">
              <a:off x="1548225" y="1067515"/>
              <a:ext cx="10428" cy="3475"/>
            </a:xfrm>
            <a:custGeom>
              <a:avLst/>
              <a:gdLst>
                <a:gd name="T0" fmla="*/ 37 w 37"/>
                <a:gd name="T1" fmla="*/ 12 h 12"/>
                <a:gd name="T2" fmla="*/ 37 w 37"/>
                <a:gd name="T3" fmla="*/ 12 h 12"/>
                <a:gd name="T4" fmla="*/ 0 w 37"/>
                <a:gd name="T5" fmla="*/ 0 h 12"/>
                <a:gd name="T6" fmla="*/ 0 w 37"/>
                <a:gd name="T7" fmla="*/ 0 h 12"/>
                <a:gd name="T8" fmla="*/ 8 w 37"/>
                <a:gd name="T9" fmla="*/ 1 h 12"/>
                <a:gd name="T10" fmla="*/ 17 w 37"/>
                <a:gd name="T11" fmla="*/ 4 h 12"/>
                <a:gd name="T12" fmla="*/ 27 w 37"/>
                <a:gd name="T13" fmla="*/ 8 h 12"/>
                <a:gd name="T14" fmla="*/ 37 w 37"/>
                <a:gd name="T15" fmla="*/ 12 h 12"/>
                <a:gd name="T16" fmla="*/ 37 w 37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12">
                  <a:moveTo>
                    <a:pt x="37" y="12"/>
                  </a:moveTo>
                  <a:lnTo>
                    <a:pt x="37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1"/>
                  </a:lnTo>
                  <a:lnTo>
                    <a:pt x="17" y="4"/>
                  </a:lnTo>
                  <a:lnTo>
                    <a:pt x="27" y="8"/>
                  </a:lnTo>
                  <a:lnTo>
                    <a:pt x="37" y="12"/>
                  </a:lnTo>
                  <a:lnTo>
                    <a:pt x="37" y="12"/>
                  </a:lnTo>
                  <a:close/>
                </a:path>
              </a:pathLst>
            </a:custGeom>
            <a:solidFill>
              <a:srgbClr val="C7A3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564"/>
            <p:cNvSpPr>
              <a:spLocks/>
            </p:cNvSpPr>
            <p:nvPr/>
          </p:nvSpPr>
          <p:spPr bwMode="auto">
            <a:xfrm flipH="1">
              <a:off x="1775903" y="124090"/>
              <a:ext cx="83424" cy="38223"/>
            </a:xfrm>
            <a:custGeom>
              <a:avLst/>
              <a:gdLst>
                <a:gd name="T0" fmla="*/ 283 w 283"/>
                <a:gd name="T1" fmla="*/ 18 h 156"/>
                <a:gd name="T2" fmla="*/ 283 w 283"/>
                <a:gd name="T3" fmla="*/ 18 h 156"/>
                <a:gd name="T4" fmla="*/ 224 w 283"/>
                <a:gd name="T5" fmla="*/ 0 h 156"/>
                <a:gd name="T6" fmla="*/ 0 w 283"/>
                <a:gd name="T7" fmla="*/ 156 h 156"/>
                <a:gd name="T8" fmla="*/ 283 w 283"/>
                <a:gd name="T9" fmla="*/ 18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156">
                  <a:moveTo>
                    <a:pt x="283" y="18"/>
                  </a:moveTo>
                  <a:lnTo>
                    <a:pt x="283" y="18"/>
                  </a:lnTo>
                  <a:lnTo>
                    <a:pt x="224" y="0"/>
                  </a:lnTo>
                  <a:lnTo>
                    <a:pt x="0" y="156"/>
                  </a:lnTo>
                  <a:lnTo>
                    <a:pt x="283" y="18"/>
                  </a:lnTo>
                  <a:close/>
                </a:path>
              </a:pathLst>
            </a:custGeom>
            <a:solidFill>
              <a:srgbClr val="D6B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565"/>
            <p:cNvSpPr>
              <a:spLocks/>
            </p:cNvSpPr>
            <p:nvPr/>
          </p:nvSpPr>
          <p:spPr bwMode="auto">
            <a:xfrm flipH="1">
              <a:off x="1689003" y="124090"/>
              <a:ext cx="121660" cy="19112"/>
            </a:xfrm>
            <a:custGeom>
              <a:avLst/>
              <a:gdLst>
                <a:gd name="T0" fmla="*/ 422 w 422"/>
                <a:gd name="T1" fmla="*/ 80 h 80"/>
                <a:gd name="T2" fmla="*/ 422 w 422"/>
                <a:gd name="T3" fmla="*/ 80 h 80"/>
                <a:gd name="T4" fmla="*/ 372 w 422"/>
                <a:gd name="T5" fmla="*/ 72 h 80"/>
                <a:gd name="T6" fmla="*/ 324 w 422"/>
                <a:gd name="T7" fmla="*/ 65 h 80"/>
                <a:gd name="T8" fmla="*/ 277 w 422"/>
                <a:gd name="T9" fmla="*/ 56 h 80"/>
                <a:gd name="T10" fmla="*/ 231 w 422"/>
                <a:gd name="T11" fmla="*/ 47 h 80"/>
                <a:gd name="T12" fmla="*/ 186 w 422"/>
                <a:gd name="T13" fmla="*/ 37 h 80"/>
                <a:gd name="T14" fmla="*/ 141 w 422"/>
                <a:gd name="T15" fmla="*/ 25 h 80"/>
                <a:gd name="T16" fmla="*/ 99 w 422"/>
                <a:gd name="T17" fmla="*/ 13 h 80"/>
                <a:gd name="T18" fmla="*/ 57 w 422"/>
                <a:gd name="T19" fmla="*/ 0 h 80"/>
                <a:gd name="T20" fmla="*/ 0 w 422"/>
                <a:gd name="T21" fmla="*/ 40 h 80"/>
                <a:gd name="T22" fmla="*/ 0 w 422"/>
                <a:gd name="T23" fmla="*/ 40 h 80"/>
                <a:gd name="T24" fmla="*/ 41 w 422"/>
                <a:gd name="T25" fmla="*/ 47 h 80"/>
                <a:gd name="T26" fmla="*/ 87 w 422"/>
                <a:gd name="T27" fmla="*/ 52 h 80"/>
                <a:gd name="T28" fmla="*/ 188 w 422"/>
                <a:gd name="T29" fmla="*/ 63 h 80"/>
                <a:gd name="T30" fmla="*/ 300 w 422"/>
                <a:gd name="T31" fmla="*/ 72 h 80"/>
                <a:gd name="T32" fmla="*/ 422 w 422"/>
                <a:gd name="T33" fmla="*/ 80 h 80"/>
                <a:gd name="T34" fmla="*/ 422 w 422"/>
                <a:gd name="T3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2" h="80">
                  <a:moveTo>
                    <a:pt x="422" y="80"/>
                  </a:moveTo>
                  <a:lnTo>
                    <a:pt x="422" y="80"/>
                  </a:lnTo>
                  <a:lnTo>
                    <a:pt x="372" y="72"/>
                  </a:lnTo>
                  <a:lnTo>
                    <a:pt x="324" y="65"/>
                  </a:lnTo>
                  <a:lnTo>
                    <a:pt x="277" y="56"/>
                  </a:lnTo>
                  <a:lnTo>
                    <a:pt x="231" y="47"/>
                  </a:lnTo>
                  <a:lnTo>
                    <a:pt x="186" y="37"/>
                  </a:lnTo>
                  <a:lnTo>
                    <a:pt x="141" y="25"/>
                  </a:lnTo>
                  <a:lnTo>
                    <a:pt x="99" y="13"/>
                  </a:lnTo>
                  <a:lnTo>
                    <a:pt x="57" y="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41" y="47"/>
                  </a:lnTo>
                  <a:lnTo>
                    <a:pt x="87" y="52"/>
                  </a:lnTo>
                  <a:lnTo>
                    <a:pt x="188" y="63"/>
                  </a:lnTo>
                  <a:lnTo>
                    <a:pt x="300" y="72"/>
                  </a:lnTo>
                  <a:lnTo>
                    <a:pt x="422" y="80"/>
                  </a:lnTo>
                  <a:lnTo>
                    <a:pt x="422" y="80"/>
                  </a:lnTo>
                  <a:close/>
                </a:path>
              </a:pathLst>
            </a:custGeom>
            <a:solidFill>
              <a:srgbClr val="D6B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566"/>
            <p:cNvSpPr>
              <a:spLocks/>
            </p:cNvSpPr>
            <p:nvPr/>
          </p:nvSpPr>
          <p:spPr bwMode="auto">
            <a:xfrm flipH="1">
              <a:off x="1690741" y="124090"/>
              <a:ext cx="118184" cy="19112"/>
            </a:xfrm>
            <a:custGeom>
              <a:avLst/>
              <a:gdLst>
                <a:gd name="T0" fmla="*/ 412 w 412"/>
                <a:gd name="T1" fmla="*/ 79 h 79"/>
                <a:gd name="T2" fmla="*/ 412 w 412"/>
                <a:gd name="T3" fmla="*/ 79 h 79"/>
                <a:gd name="T4" fmla="*/ 364 w 412"/>
                <a:gd name="T5" fmla="*/ 71 h 79"/>
                <a:gd name="T6" fmla="*/ 316 w 412"/>
                <a:gd name="T7" fmla="*/ 64 h 79"/>
                <a:gd name="T8" fmla="*/ 270 w 412"/>
                <a:gd name="T9" fmla="*/ 55 h 79"/>
                <a:gd name="T10" fmla="*/ 226 w 412"/>
                <a:gd name="T11" fmla="*/ 45 h 79"/>
                <a:gd name="T12" fmla="*/ 181 w 412"/>
                <a:gd name="T13" fmla="*/ 36 h 79"/>
                <a:gd name="T14" fmla="*/ 138 w 412"/>
                <a:gd name="T15" fmla="*/ 25 h 79"/>
                <a:gd name="T16" fmla="*/ 97 w 412"/>
                <a:gd name="T17" fmla="*/ 13 h 79"/>
                <a:gd name="T18" fmla="*/ 55 w 412"/>
                <a:gd name="T19" fmla="*/ 0 h 79"/>
                <a:gd name="T20" fmla="*/ 0 w 412"/>
                <a:gd name="T21" fmla="*/ 38 h 79"/>
                <a:gd name="T22" fmla="*/ 0 w 412"/>
                <a:gd name="T23" fmla="*/ 38 h 79"/>
                <a:gd name="T24" fmla="*/ 27 w 412"/>
                <a:gd name="T25" fmla="*/ 41 h 79"/>
                <a:gd name="T26" fmla="*/ 27 w 412"/>
                <a:gd name="T27" fmla="*/ 41 h 79"/>
                <a:gd name="T28" fmla="*/ 134 w 412"/>
                <a:gd name="T29" fmla="*/ 52 h 79"/>
                <a:gd name="T30" fmla="*/ 233 w 412"/>
                <a:gd name="T31" fmla="*/ 63 h 79"/>
                <a:gd name="T32" fmla="*/ 325 w 412"/>
                <a:gd name="T33" fmla="*/ 72 h 79"/>
                <a:gd name="T34" fmla="*/ 369 w 412"/>
                <a:gd name="T35" fmla="*/ 76 h 79"/>
                <a:gd name="T36" fmla="*/ 412 w 412"/>
                <a:gd name="T37" fmla="*/ 79 h 79"/>
                <a:gd name="T38" fmla="*/ 412 w 412"/>
                <a:gd name="T39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2" h="79">
                  <a:moveTo>
                    <a:pt x="412" y="79"/>
                  </a:moveTo>
                  <a:lnTo>
                    <a:pt x="412" y="79"/>
                  </a:lnTo>
                  <a:lnTo>
                    <a:pt x="364" y="71"/>
                  </a:lnTo>
                  <a:lnTo>
                    <a:pt x="316" y="64"/>
                  </a:lnTo>
                  <a:lnTo>
                    <a:pt x="270" y="55"/>
                  </a:lnTo>
                  <a:lnTo>
                    <a:pt x="226" y="45"/>
                  </a:lnTo>
                  <a:lnTo>
                    <a:pt x="181" y="36"/>
                  </a:lnTo>
                  <a:lnTo>
                    <a:pt x="138" y="25"/>
                  </a:lnTo>
                  <a:lnTo>
                    <a:pt x="97" y="13"/>
                  </a:lnTo>
                  <a:lnTo>
                    <a:pt x="55" y="0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7" y="41"/>
                  </a:lnTo>
                  <a:lnTo>
                    <a:pt x="27" y="41"/>
                  </a:lnTo>
                  <a:lnTo>
                    <a:pt x="134" y="52"/>
                  </a:lnTo>
                  <a:lnTo>
                    <a:pt x="233" y="63"/>
                  </a:lnTo>
                  <a:lnTo>
                    <a:pt x="325" y="72"/>
                  </a:lnTo>
                  <a:lnTo>
                    <a:pt x="369" y="76"/>
                  </a:lnTo>
                  <a:lnTo>
                    <a:pt x="412" y="79"/>
                  </a:lnTo>
                  <a:lnTo>
                    <a:pt x="412" y="79"/>
                  </a:lnTo>
                  <a:close/>
                </a:path>
              </a:pathLst>
            </a:custGeom>
            <a:solidFill>
              <a:srgbClr val="D6B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871" y="5066551"/>
            <a:ext cx="2313954" cy="179144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226" y="591779"/>
            <a:ext cx="3397042" cy="6039187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63" y="591779"/>
            <a:ext cx="3405453" cy="605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67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37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005" y="-458592"/>
            <a:ext cx="10746082" cy="1477808"/>
          </a:xfrm>
        </p:spPr>
        <p:txBody>
          <a:bodyPr>
            <a:normAutofit/>
          </a:bodyPr>
          <a:lstStyle/>
          <a:p>
            <a:pPr algn="ctr"/>
            <a:r>
              <a:rPr lang="en-MY" sz="4800" b="1" dirty="0">
                <a:solidFill>
                  <a:schemeClr val="bg1"/>
                </a:solidFill>
              </a:rPr>
              <a:t>Prototype - Register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956686" y="2408989"/>
            <a:ext cx="6252482" cy="4449011"/>
            <a:chOff x="526281" y="-513547"/>
            <a:chExt cx="2629594" cy="1963296"/>
          </a:xfrm>
        </p:grpSpPr>
        <p:sp>
          <p:nvSpPr>
            <p:cNvPr id="5" name="Freeform 2524"/>
            <p:cNvSpPr>
              <a:spLocks/>
            </p:cNvSpPr>
            <p:nvPr/>
          </p:nvSpPr>
          <p:spPr bwMode="auto">
            <a:xfrm flipH="1">
              <a:off x="1761999" y="-240771"/>
              <a:ext cx="1070608" cy="609838"/>
            </a:xfrm>
            <a:custGeom>
              <a:avLst/>
              <a:gdLst>
                <a:gd name="T0" fmla="*/ 3075 w 3693"/>
                <a:gd name="T1" fmla="*/ 0 h 2456"/>
                <a:gd name="T2" fmla="*/ 21 w 3693"/>
                <a:gd name="T3" fmla="*/ 1473 h 2456"/>
                <a:gd name="T4" fmla="*/ 4 w 3693"/>
                <a:gd name="T5" fmla="*/ 1577 h 2456"/>
                <a:gd name="T6" fmla="*/ 0 w 3693"/>
                <a:gd name="T7" fmla="*/ 1586 h 2456"/>
                <a:gd name="T8" fmla="*/ 1144 w 3693"/>
                <a:gd name="T9" fmla="*/ 2330 h 2456"/>
                <a:gd name="T10" fmla="*/ 1640 w 3693"/>
                <a:gd name="T11" fmla="*/ 2456 h 2456"/>
                <a:gd name="T12" fmla="*/ 3693 w 3693"/>
                <a:gd name="T13" fmla="*/ 1465 h 2456"/>
                <a:gd name="T14" fmla="*/ 3075 w 3693"/>
                <a:gd name="T15" fmla="*/ 0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93" h="2456">
                  <a:moveTo>
                    <a:pt x="3075" y="0"/>
                  </a:moveTo>
                  <a:lnTo>
                    <a:pt x="21" y="1473"/>
                  </a:lnTo>
                  <a:lnTo>
                    <a:pt x="4" y="1577"/>
                  </a:lnTo>
                  <a:lnTo>
                    <a:pt x="0" y="1586"/>
                  </a:lnTo>
                  <a:lnTo>
                    <a:pt x="1144" y="2330"/>
                  </a:lnTo>
                  <a:lnTo>
                    <a:pt x="1640" y="2456"/>
                  </a:lnTo>
                  <a:lnTo>
                    <a:pt x="3693" y="1465"/>
                  </a:lnTo>
                  <a:lnTo>
                    <a:pt x="3075" y="0"/>
                  </a:lnTo>
                  <a:close/>
                </a:path>
              </a:pathLst>
            </a:custGeom>
            <a:solidFill>
              <a:srgbClr val="FED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2525"/>
            <p:cNvSpPr>
              <a:spLocks/>
            </p:cNvSpPr>
            <p:nvPr/>
          </p:nvSpPr>
          <p:spPr bwMode="auto">
            <a:xfrm flipH="1">
              <a:off x="2229521" y="-68765"/>
              <a:ext cx="926354" cy="814855"/>
            </a:xfrm>
            <a:custGeom>
              <a:avLst/>
              <a:gdLst>
                <a:gd name="T0" fmla="*/ 2276 w 3194"/>
                <a:gd name="T1" fmla="*/ 0 h 3282"/>
                <a:gd name="T2" fmla="*/ 0 w 3194"/>
                <a:gd name="T3" fmla="*/ 1090 h 3282"/>
                <a:gd name="T4" fmla="*/ 0 w 3194"/>
                <a:gd name="T5" fmla="*/ 3282 h 3282"/>
                <a:gd name="T6" fmla="*/ 3194 w 3194"/>
                <a:gd name="T7" fmla="*/ 1750 h 3282"/>
                <a:gd name="T8" fmla="*/ 2276 w 3194"/>
                <a:gd name="T9" fmla="*/ 0 h 3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4" h="3282">
                  <a:moveTo>
                    <a:pt x="2276" y="0"/>
                  </a:moveTo>
                  <a:lnTo>
                    <a:pt x="0" y="1090"/>
                  </a:lnTo>
                  <a:lnTo>
                    <a:pt x="0" y="3282"/>
                  </a:lnTo>
                  <a:lnTo>
                    <a:pt x="3194" y="1750"/>
                  </a:lnTo>
                  <a:lnTo>
                    <a:pt x="2276" y="0"/>
                  </a:lnTo>
                  <a:close/>
                </a:path>
              </a:pathLst>
            </a:custGeom>
            <a:solidFill>
              <a:srgbClr val="489A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2526"/>
            <p:cNvSpPr>
              <a:spLocks/>
            </p:cNvSpPr>
            <p:nvPr/>
          </p:nvSpPr>
          <p:spPr bwMode="auto">
            <a:xfrm flipH="1">
              <a:off x="1101559" y="-153899"/>
              <a:ext cx="757768" cy="302313"/>
            </a:xfrm>
            <a:custGeom>
              <a:avLst/>
              <a:gdLst>
                <a:gd name="T0" fmla="*/ 1777 w 2617"/>
                <a:gd name="T1" fmla="*/ 1140 h 1214"/>
                <a:gd name="T2" fmla="*/ 1770 w 2617"/>
                <a:gd name="T3" fmla="*/ 1145 h 1214"/>
                <a:gd name="T4" fmla="*/ 1753 w 2617"/>
                <a:gd name="T5" fmla="*/ 1156 h 1214"/>
                <a:gd name="T6" fmla="*/ 1727 w 2617"/>
                <a:gd name="T7" fmla="*/ 1167 h 1214"/>
                <a:gd name="T8" fmla="*/ 1675 w 2617"/>
                <a:gd name="T9" fmla="*/ 1180 h 1214"/>
                <a:gd name="T10" fmla="*/ 1585 w 2617"/>
                <a:gd name="T11" fmla="*/ 1193 h 1214"/>
                <a:gd name="T12" fmla="*/ 1475 w 2617"/>
                <a:gd name="T13" fmla="*/ 1203 h 1214"/>
                <a:gd name="T14" fmla="*/ 1348 w 2617"/>
                <a:gd name="T15" fmla="*/ 1210 h 1214"/>
                <a:gd name="T16" fmla="*/ 1207 w 2617"/>
                <a:gd name="T17" fmla="*/ 1213 h 1214"/>
                <a:gd name="T18" fmla="*/ 1059 w 2617"/>
                <a:gd name="T19" fmla="*/ 1214 h 1214"/>
                <a:gd name="T20" fmla="*/ 907 w 2617"/>
                <a:gd name="T21" fmla="*/ 1212 h 1214"/>
                <a:gd name="T22" fmla="*/ 603 w 2617"/>
                <a:gd name="T23" fmla="*/ 1200 h 1214"/>
                <a:gd name="T24" fmla="*/ 461 w 2617"/>
                <a:gd name="T25" fmla="*/ 1190 h 1214"/>
                <a:gd name="T26" fmla="*/ 331 w 2617"/>
                <a:gd name="T27" fmla="*/ 1178 h 1214"/>
                <a:gd name="T28" fmla="*/ 217 w 2617"/>
                <a:gd name="T29" fmla="*/ 1166 h 1214"/>
                <a:gd name="T30" fmla="*/ 124 w 2617"/>
                <a:gd name="T31" fmla="*/ 1151 h 1214"/>
                <a:gd name="T32" fmla="*/ 53 w 2617"/>
                <a:gd name="T33" fmla="*/ 1135 h 1214"/>
                <a:gd name="T34" fmla="*/ 28 w 2617"/>
                <a:gd name="T35" fmla="*/ 1127 h 1214"/>
                <a:gd name="T36" fmla="*/ 11 w 2617"/>
                <a:gd name="T37" fmla="*/ 1118 h 1214"/>
                <a:gd name="T38" fmla="*/ 6 w 2617"/>
                <a:gd name="T39" fmla="*/ 1114 h 1214"/>
                <a:gd name="T40" fmla="*/ 0 w 2617"/>
                <a:gd name="T41" fmla="*/ 1105 h 1214"/>
                <a:gd name="T42" fmla="*/ 3 w 2617"/>
                <a:gd name="T43" fmla="*/ 1097 h 1214"/>
                <a:gd name="T44" fmla="*/ 11 w 2617"/>
                <a:gd name="T45" fmla="*/ 1090 h 1214"/>
                <a:gd name="T46" fmla="*/ 36 w 2617"/>
                <a:gd name="T47" fmla="*/ 1079 h 1214"/>
                <a:gd name="T48" fmla="*/ 89 w 2617"/>
                <a:gd name="T49" fmla="*/ 1066 h 1214"/>
                <a:gd name="T50" fmla="*/ 161 w 2617"/>
                <a:gd name="T51" fmla="*/ 1054 h 1214"/>
                <a:gd name="T52" fmla="*/ 296 w 2617"/>
                <a:gd name="T53" fmla="*/ 1038 h 1214"/>
                <a:gd name="T54" fmla="*/ 512 w 2617"/>
                <a:gd name="T55" fmla="*/ 1015 h 1214"/>
                <a:gd name="T56" fmla="*/ 737 w 2617"/>
                <a:gd name="T57" fmla="*/ 993 h 1214"/>
                <a:gd name="T58" fmla="*/ 898 w 2617"/>
                <a:gd name="T59" fmla="*/ 972 h 1214"/>
                <a:gd name="T60" fmla="*/ 994 w 2617"/>
                <a:gd name="T61" fmla="*/ 957 h 1214"/>
                <a:gd name="T62" fmla="*/ 1076 w 2617"/>
                <a:gd name="T63" fmla="*/ 941 h 1214"/>
                <a:gd name="T64" fmla="*/ 1141 w 2617"/>
                <a:gd name="T65" fmla="*/ 923 h 1214"/>
                <a:gd name="T66" fmla="*/ 1177 w 2617"/>
                <a:gd name="T67" fmla="*/ 907 h 1214"/>
                <a:gd name="T68" fmla="*/ 1194 w 2617"/>
                <a:gd name="T69" fmla="*/ 896 h 1214"/>
                <a:gd name="T70" fmla="*/ 1837 w 2617"/>
                <a:gd name="T71" fmla="*/ 226 h 1214"/>
                <a:gd name="T72" fmla="*/ 1870 w 2617"/>
                <a:gd name="T73" fmla="*/ 193 h 1214"/>
                <a:gd name="T74" fmla="*/ 1938 w 2617"/>
                <a:gd name="T75" fmla="*/ 134 h 1214"/>
                <a:gd name="T76" fmla="*/ 2002 w 2617"/>
                <a:gd name="T77" fmla="*/ 88 h 1214"/>
                <a:gd name="T78" fmla="*/ 2063 w 2617"/>
                <a:gd name="T79" fmla="*/ 52 h 1214"/>
                <a:gd name="T80" fmla="*/ 2123 w 2617"/>
                <a:gd name="T81" fmla="*/ 26 h 1214"/>
                <a:gd name="T82" fmla="*/ 2180 w 2617"/>
                <a:gd name="T83" fmla="*/ 10 h 1214"/>
                <a:gd name="T84" fmla="*/ 2234 w 2617"/>
                <a:gd name="T85" fmla="*/ 1 h 1214"/>
                <a:gd name="T86" fmla="*/ 2287 w 2617"/>
                <a:gd name="T87" fmla="*/ 0 h 1214"/>
                <a:gd name="T88" fmla="*/ 2336 w 2617"/>
                <a:gd name="T89" fmla="*/ 6 h 1214"/>
                <a:gd name="T90" fmla="*/ 2383 w 2617"/>
                <a:gd name="T91" fmla="*/ 17 h 1214"/>
                <a:gd name="T92" fmla="*/ 2427 w 2617"/>
                <a:gd name="T93" fmla="*/ 32 h 1214"/>
                <a:gd name="T94" fmla="*/ 2468 w 2617"/>
                <a:gd name="T95" fmla="*/ 50 h 1214"/>
                <a:gd name="T96" fmla="*/ 2506 w 2617"/>
                <a:gd name="T97" fmla="*/ 72 h 1214"/>
                <a:gd name="T98" fmla="*/ 2558 w 2617"/>
                <a:gd name="T99" fmla="*/ 106 h 1214"/>
                <a:gd name="T100" fmla="*/ 2617 w 2617"/>
                <a:gd name="T101" fmla="*/ 153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17" h="1214">
                  <a:moveTo>
                    <a:pt x="2617" y="153"/>
                  </a:moveTo>
                  <a:lnTo>
                    <a:pt x="1777" y="1140"/>
                  </a:lnTo>
                  <a:lnTo>
                    <a:pt x="1777" y="1140"/>
                  </a:lnTo>
                  <a:lnTo>
                    <a:pt x="1770" y="1145"/>
                  </a:lnTo>
                  <a:lnTo>
                    <a:pt x="1763" y="1151"/>
                  </a:lnTo>
                  <a:lnTo>
                    <a:pt x="1753" y="1156"/>
                  </a:lnTo>
                  <a:lnTo>
                    <a:pt x="1740" y="1161"/>
                  </a:lnTo>
                  <a:lnTo>
                    <a:pt x="1727" y="1167"/>
                  </a:lnTo>
                  <a:lnTo>
                    <a:pt x="1711" y="1171"/>
                  </a:lnTo>
                  <a:lnTo>
                    <a:pt x="1675" y="1180"/>
                  </a:lnTo>
                  <a:lnTo>
                    <a:pt x="1634" y="1186"/>
                  </a:lnTo>
                  <a:lnTo>
                    <a:pt x="1585" y="1193"/>
                  </a:lnTo>
                  <a:lnTo>
                    <a:pt x="1533" y="1198"/>
                  </a:lnTo>
                  <a:lnTo>
                    <a:pt x="1475" y="1203"/>
                  </a:lnTo>
                  <a:lnTo>
                    <a:pt x="1414" y="1207"/>
                  </a:lnTo>
                  <a:lnTo>
                    <a:pt x="1348" y="1210"/>
                  </a:lnTo>
                  <a:lnTo>
                    <a:pt x="1279" y="1212"/>
                  </a:lnTo>
                  <a:lnTo>
                    <a:pt x="1207" y="1213"/>
                  </a:lnTo>
                  <a:lnTo>
                    <a:pt x="1134" y="1214"/>
                  </a:lnTo>
                  <a:lnTo>
                    <a:pt x="1059" y="1214"/>
                  </a:lnTo>
                  <a:lnTo>
                    <a:pt x="983" y="1213"/>
                  </a:lnTo>
                  <a:lnTo>
                    <a:pt x="907" y="1212"/>
                  </a:lnTo>
                  <a:lnTo>
                    <a:pt x="753" y="1207"/>
                  </a:lnTo>
                  <a:lnTo>
                    <a:pt x="603" y="1200"/>
                  </a:lnTo>
                  <a:lnTo>
                    <a:pt x="531" y="1195"/>
                  </a:lnTo>
                  <a:lnTo>
                    <a:pt x="461" y="1190"/>
                  </a:lnTo>
                  <a:lnTo>
                    <a:pt x="395" y="1185"/>
                  </a:lnTo>
                  <a:lnTo>
                    <a:pt x="331" y="1178"/>
                  </a:lnTo>
                  <a:lnTo>
                    <a:pt x="272" y="1172"/>
                  </a:lnTo>
                  <a:lnTo>
                    <a:pt x="217" y="1166"/>
                  </a:lnTo>
                  <a:lnTo>
                    <a:pt x="167" y="1159"/>
                  </a:lnTo>
                  <a:lnTo>
                    <a:pt x="124" y="1151"/>
                  </a:lnTo>
                  <a:lnTo>
                    <a:pt x="86" y="1143"/>
                  </a:lnTo>
                  <a:lnTo>
                    <a:pt x="53" y="1135"/>
                  </a:lnTo>
                  <a:lnTo>
                    <a:pt x="40" y="1131"/>
                  </a:lnTo>
                  <a:lnTo>
                    <a:pt x="28" y="1127"/>
                  </a:lnTo>
                  <a:lnTo>
                    <a:pt x="19" y="1122"/>
                  </a:lnTo>
                  <a:lnTo>
                    <a:pt x="11" y="1118"/>
                  </a:lnTo>
                  <a:lnTo>
                    <a:pt x="11" y="1118"/>
                  </a:lnTo>
                  <a:lnTo>
                    <a:pt x="6" y="1114"/>
                  </a:lnTo>
                  <a:lnTo>
                    <a:pt x="3" y="1109"/>
                  </a:lnTo>
                  <a:lnTo>
                    <a:pt x="0" y="1105"/>
                  </a:lnTo>
                  <a:lnTo>
                    <a:pt x="0" y="1102"/>
                  </a:lnTo>
                  <a:lnTo>
                    <a:pt x="3" y="1097"/>
                  </a:lnTo>
                  <a:lnTo>
                    <a:pt x="6" y="1094"/>
                  </a:lnTo>
                  <a:lnTo>
                    <a:pt x="11" y="1090"/>
                  </a:lnTo>
                  <a:lnTo>
                    <a:pt x="18" y="1087"/>
                  </a:lnTo>
                  <a:lnTo>
                    <a:pt x="36" y="1079"/>
                  </a:lnTo>
                  <a:lnTo>
                    <a:pt x="60" y="1073"/>
                  </a:lnTo>
                  <a:lnTo>
                    <a:pt x="89" y="1066"/>
                  </a:lnTo>
                  <a:lnTo>
                    <a:pt x="123" y="1061"/>
                  </a:lnTo>
                  <a:lnTo>
                    <a:pt x="161" y="1054"/>
                  </a:lnTo>
                  <a:lnTo>
                    <a:pt x="202" y="1049"/>
                  </a:lnTo>
                  <a:lnTo>
                    <a:pt x="296" y="1038"/>
                  </a:lnTo>
                  <a:lnTo>
                    <a:pt x="401" y="1027"/>
                  </a:lnTo>
                  <a:lnTo>
                    <a:pt x="512" y="1015"/>
                  </a:lnTo>
                  <a:lnTo>
                    <a:pt x="625" y="1005"/>
                  </a:lnTo>
                  <a:lnTo>
                    <a:pt x="737" y="993"/>
                  </a:lnTo>
                  <a:lnTo>
                    <a:pt x="846" y="980"/>
                  </a:lnTo>
                  <a:lnTo>
                    <a:pt x="898" y="972"/>
                  </a:lnTo>
                  <a:lnTo>
                    <a:pt x="947" y="965"/>
                  </a:lnTo>
                  <a:lnTo>
                    <a:pt x="994" y="957"/>
                  </a:lnTo>
                  <a:lnTo>
                    <a:pt x="1037" y="950"/>
                  </a:lnTo>
                  <a:lnTo>
                    <a:pt x="1076" y="941"/>
                  </a:lnTo>
                  <a:lnTo>
                    <a:pt x="1111" y="932"/>
                  </a:lnTo>
                  <a:lnTo>
                    <a:pt x="1141" y="923"/>
                  </a:lnTo>
                  <a:lnTo>
                    <a:pt x="1167" y="912"/>
                  </a:lnTo>
                  <a:lnTo>
                    <a:pt x="1177" y="907"/>
                  </a:lnTo>
                  <a:lnTo>
                    <a:pt x="1186" y="901"/>
                  </a:lnTo>
                  <a:lnTo>
                    <a:pt x="1194" y="896"/>
                  </a:lnTo>
                  <a:lnTo>
                    <a:pt x="1199" y="890"/>
                  </a:lnTo>
                  <a:lnTo>
                    <a:pt x="1837" y="226"/>
                  </a:lnTo>
                  <a:lnTo>
                    <a:pt x="1837" y="226"/>
                  </a:lnTo>
                  <a:lnTo>
                    <a:pt x="1870" y="193"/>
                  </a:lnTo>
                  <a:lnTo>
                    <a:pt x="1904" y="161"/>
                  </a:lnTo>
                  <a:lnTo>
                    <a:pt x="1938" y="134"/>
                  </a:lnTo>
                  <a:lnTo>
                    <a:pt x="1969" y="109"/>
                  </a:lnTo>
                  <a:lnTo>
                    <a:pt x="2002" y="88"/>
                  </a:lnTo>
                  <a:lnTo>
                    <a:pt x="2032" y="68"/>
                  </a:lnTo>
                  <a:lnTo>
                    <a:pt x="2063" y="52"/>
                  </a:lnTo>
                  <a:lnTo>
                    <a:pt x="2094" y="38"/>
                  </a:lnTo>
                  <a:lnTo>
                    <a:pt x="2123" y="26"/>
                  </a:lnTo>
                  <a:lnTo>
                    <a:pt x="2152" y="17"/>
                  </a:lnTo>
                  <a:lnTo>
                    <a:pt x="2180" y="10"/>
                  </a:lnTo>
                  <a:lnTo>
                    <a:pt x="2207" y="5"/>
                  </a:lnTo>
                  <a:lnTo>
                    <a:pt x="2234" y="1"/>
                  </a:lnTo>
                  <a:lnTo>
                    <a:pt x="2261" y="0"/>
                  </a:lnTo>
                  <a:lnTo>
                    <a:pt x="2287" y="0"/>
                  </a:lnTo>
                  <a:lnTo>
                    <a:pt x="2311" y="2"/>
                  </a:lnTo>
                  <a:lnTo>
                    <a:pt x="2336" y="6"/>
                  </a:lnTo>
                  <a:lnTo>
                    <a:pt x="2359" y="11"/>
                  </a:lnTo>
                  <a:lnTo>
                    <a:pt x="2383" y="17"/>
                  </a:lnTo>
                  <a:lnTo>
                    <a:pt x="2405" y="24"/>
                  </a:lnTo>
                  <a:lnTo>
                    <a:pt x="2427" y="32"/>
                  </a:lnTo>
                  <a:lnTo>
                    <a:pt x="2448" y="40"/>
                  </a:lnTo>
                  <a:lnTo>
                    <a:pt x="2468" y="50"/>
                  </a:lnTo>
                  <a:lnTo>
                    <a:pt x="2487" y="61"/>
                  </a:lnTo>
                  <a:lnTo>
                    <a:pt x="2506" y="72"/>
                  </a:lnTo>
                  <a:lnTo>
                    <a:pt x="2524" y="82"/>
                  </a:lnTo>
                  <a:lnTo>
                    <a:pt x="2558" y="106"/>
                  </a:lnTo>
                  <a:lnTo>
                    <a:pt x="2589" y="130"/>
                  </a:lnTo>
                  <a:lnTo>
                    <a:pt x="2617" y="153"/>
                  </a:lnTo>
                  <a:lnTo>
                    <a:pt x="2617" y="153"/>
                  </a:lnTo>
                  <a:close/>
                </a:path>
              </a:pathLst>
            </a:custGeom>
            <a:solidFill>
              <a:srgbClr val="FED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527"/>
            <p:cNvSpPr>
              <a:spLocks/>
            </p:cNvSpPr>
            <p:nvPr/>
          </p:nvSpPr>
          <p:spPr bwMode="auto">
            <a:xfrm flipH="1">
              <a:off x="1032039" y="-513547"/>
              <a:ext cx="1023682" cy="656749"/>
            </a:xfrm>
            <a:custGeom>
              <a:avLst/>
              <a:gdLst>
                <a:gd name="T0" fmla="*/ 3078 w 3532"/>
                <a:gd name="T1" fmla="*/ 1204 h 2651"/>
                <a:gd name="T2" fmla="*/ 3105 w 3532"/>
                <a:gd name="T3" fmla="*/ 1116 h 2651"/>
                <a:gd name="T4" fmla="*/ 3110 w 3532"/>
                <a:gd name="T5" fmla="*/ 1029 h 2651"/>
                <a:gd name="T6" fmla="*/ 3094 w 3532"/>
                <a:gd name="T7" fmla="*/ 946 h 2651"/>
                <a:gd name="T8" fmla="*/ 3059 w 3532"/>
                <a:gd name="T9" fmla="*/ 875 h 2651"/>
                <a:gd name="T10" fmla="*/ 3006 w 3532"/>
                <a:gd name="T11" fmla="*/ 818 h 2651"/>
                <a:gd name="T12" fmla="*/ 2939 w 3532"/>
                <a:gd name="T13" fmla="*/ 785 h 2651"/>
                <a:gd name="T14" fmla="*/ 2856 w 3532"/>
                <a:gd name="T15" fmla="*/ 778 h 2651"/>
                <a:gd name="T16" fmla="*/ 2787 w 3532"/>
                <a:gd name="T17" fmla="*/ 796 h 2651"/>
                <a:gd name="T18" fmla="*/ 2826 w 3532"/>
                <a:gd name="T19" fmla="*/ 714 h 2651"/>
                <a:gd name="T20" fmla="*/ 2830 w 3532"/>
                <a:gd name="T21" fmla="*/ 631 h 2651"/>
                <a:gd name="T22" fmla="*/ 2805 w 3532"/>
                <a:gd name="T23" fmla="*/ 551 h 2651"/>
                <a:gd name="T24" fmla="*/ 2756 w 3532"/>
                <a:gd name="T25" fmla="*/ 478 h 2651"/>
                <a:gd name="T26" fmla="*/ 2689 w 3532"/>
                <a:gd name="T27" fmla="*/ 419 h 2651"/>
                <a:gd name="T28" fmla="*/ 2611 w 3532"/>
                <a:gd name="T29" fmla="*/ 379 h 2651"/>
                <a:gd name="T30" fmla="*/ 2525 w 3532"/>
                <a:gd name="T31" fmla="*/ 363 h 2651"/>
                <a:gd name="T32" fmla="*/ 2438 w 3532"/>
                <a:gd name="T33" fmla="*/ 376 h 2651"/>
                <a:gd name="T34" fmla="*/ 2462 w 3532"/>
                <a:gd name="T35" fmla="*/ 313 h 2651"/>
                <a:gd name="T36" fmla="*/ 2460 w 3532"/>
                <a:gd name="T37" fmla="*/ 231 h 2651"/>
                <a:gd name="T38" fmla="*/ 2424 w 3532"/>
                <a:gd name="T39" fmla="*/ 154 h 2651"/>
                <a:gd name="T40" fmla="*/ 2363 w 3532"/>
                <a:gd name="T41" fmla="*/ 88 h 2651"/>
                <a:gd name="T42" fmla="*/ 2281 w 3532"/>
                <a:gd name="T43" fmla="*/ 38 h 2651"/>
                <a:gd name="T44" fmla="*/ 2185 w 3532"/>
                <a:gd name="T45" fmla="*/ 7 h 2651"/>
                <a:gd name="T46" fmla="*/ 2084 w 3532"/>
                <a:gd name="T47" fmla="*/ 1 h 2651"/>
                <a:gd name="T48" fmla="*/ 1986 w 3532"/>
                <a:gd name="T49" fmla="*/ 24 h 2651"/>
                <a:gd name="T50" fmla="*/ 776 w 3532"/>
                <a:gd name="T51" fmla="*/ 631 h 2651"/>
                <a:gd name="T52" fmla="*/ 655 w 3532"/>
                <a:gd name="T53" fmla="*/ 705 h 2651"/>
                <a:gd name="T54" fmla="*/ 537 w 3532"/>
                <a:gd name="T55" fmla="*/ 795 h 2651"/>
                <a:gd name="T56" fmla="*/ 399 w 3532"/>
                <a:gd name="T57" fmla="*/ 920 h 2651"/>
                <a:gd name="T58" fmla="*/ 212 w 3532"/>
                <a:gd name="T59" fmla="*/ 1133 h 2651"/>
                <a:gd name="T60" fmla="*/ 95 w 3532"/>
                <a:gd name="T61" fmla="*/ 1307 h 2651"/>
                <a:gd name="T62" fmla="*/ 63 w 3532"/>
                <a:gd name="T63" fmla="*/ 1371 h 2651"/>
                <a:gd name="T64" fmla="*/ 23 w 3532"/>
                <a:gd name="T65" fmla="*/ 1491 h 2651"/>
                <a:gd name="T66" fmla="*/ 2 w 3532"/>
                <a:gd name="T67" fmla="*/ 1608 h 2651"/>
                <a:gd name="T68" fmla="*/ 2 w 3532"/>
                <a:gd name="T69" fmla="*/ 1721 h 2651"/>
                <a:gd name="T70" fmla="*/ 19 w 3532"/>
                <a:gd name="T71" fmla="*/ 1831 h 2651"/>
                <a:gd name="T72" fmla="*/ 51 w 3532"/>
                <a:gd name="T73" fmla="*/ 1937 h 2651"/>
                <a:gd name="T74" fmla="*/ 97 w 3532"/>
                <a:gd name="T75" fmla="*/ 2038 h 2651"/>
                <a:gd name="T76" fmla="*/ 154 w 3532"/>
                <a:gd name="T77" fmla="*/ 2132 h 2651"/>
                <a:gd name="T78" fmla="*/ 220 w 3532"/>
                <a:gd name="T79" fmla="*/ 2220 h 2651"/>
                <a:gd name="T80" fmla="*/ 375 w 3532"/>
                <a:gd name="T81" fmla="*/ 2375 h 2651"/>
                <a:gd name="T82" fmla="*/ 545 w 3532"/>
                <a:gd name="T83" fmla="*/ 2494 h 2651"/>
                <a:gd name="T84" fmla="*/ 717 w 3532"/>
                <a:gd name="T85" fmla="*/ 2576 h 2651"/>
                <a:gd name="T86" fmla="*/ 837 w 3532"/>
                <a:gd name="T87" fmla="*/ 2608 h 2651"/>
                <a:gd name="T88" fmla="*/ 982 w 3532"/>
                <a:gd name="T89" fmla="*/ 2623 h 2651"/>
                <a:gd name="T90" fmla="*/ 1263 w 3532"/>
                <a:gd name="T91" fmla="*/ 2650 h 2651"/>
                <a:gd name="T92" fmla="*/ 1420 w 3532"/>
                <a:gd name="T93" fmla="*/ 2646 h 2651"/>
                <a:gd name="T94" fmla="*/ 1509 w 3532"/>
                <a:gd name="T95" fmla="*/ 2625 h 2651"/>
                <a:gd name="T96" fmla="*/ 3333 w 3532"/>
                <a:gd name="T97" fmla="*/ 1758 h 2651"/>
                <a:gd name="T98" fmla="*/ 3387 w 3532"/>
                <a:gd name="T99" fmla="*/ 1728 h 2651"/>
                <a:gd name="T100" fmla="*/ 3445 w 3532"/>
                <a:gd name="T101" fmla="*/ 1683 h 2651"/>
                <a:gd name="T102" fmla="*/ 3488 w 3532"/>
                <a:gd name="T103" fmla="*/ 1633 h 2651"/>
                <a:gd name="T104" fmla="*/ 3516 w 3532"/>
                <a:gd name="T105" fmla="*/ 1580 h 2651"/>
                <a:gd name="T106" fmla="*/ 3529 w 3532"/>
                <a:gd name="T107" fmla="*/ 1526 h 2651"/>
                <a:gd name="T108" fmla="*/ 3532 w 3532"/>
                <a:gd name="T109" fmla="*/ 1470 h 2651"/>
                <a:gd name="T110" fmla="*/ 3521 w 3532"/>
                <a:gd name="T111" fmla="*/ 1416 h 2651"/>
                <a:gd name="T112" fmla="*/ 3479 w 3532"/>
                <a:gd name="T113" fmla="*/ 1328 h 2651"/>
                <a:gd name="T114" fmla="*/ 3399 w 3532"/>
                <a:gd name="T115" fmla="*/ 1247 h 2651"/>
                <a:gd name="T116" fmla="*/ 3334 w 3532"/>
                <a:gd name="T117" fmla="*/ 1213 h 2651"/>
                <a:gd name="T118" fmla="*/ 3277 w 3532"/>
                <a:gd name="T119" fmla="*/ 1195 h 2651"/>
                <a:gd name="T120" fmla="*/ 3216 w 3532"/>
                <a:gd name="T121" fmla="*/ 1189 h 2651"/>
                <a:gd name="T122" fmla="*/ 3151 w 3532"/>
                <a:gd name="T123" fmla="*/ 1196 h 2651"/>
                <a:gd name="T124" fmla="*/ 3085 w 3532"/>
                <a:gd name="T125" fmla="*/ 1217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32" h="2651">
                  <a:moveTo>
                    <a:pt x="3067" y="1224"/>
                  </a:moveTo>
                  <a:lnTo>
                    <a:pt x="3067" y="1224"/>
                  </a:lnTo>
                  <a:lnTo>
                    <a:pt x="3067" y="1224"/>
                  </a:lnTo>
                  <a:lnTo>
                    <a:pt x="3078" y="1204"/>
                  </a:lnTo>
                  <a:lnTo>
                    <a:pt x="3087" y="1182"/>
                  </a:lnTo>
                  <a:lnTo>
                    <a:pt x="3095" y="1161"/>
                  </a:lnTo>
                  <a:lnTo>
                    <a:pt x="3101" y="1138"/>
                  </a:lnTo>
                  <a:lnTo>
                    <a:pt x="3105" y="1116"/>
                  </a:lnTo>
                  <a:lnTo>
                    <a:pt x="3109" y="1095"/>
                  </a:lnTo>
                  <a:lnTo>
                    <a:pt x="3111" y="1072"/>
                  </a:lnTo>
                  <a:lnTo>
                    <a:pt x="3111" y="1051"/>
                  </a:lnTo>
                  <a:lnTo>
                    <a:pt x="3110" y="1029"/>
                  </a:lnTo>
                  <a:lnTo>
                    <a:pt x="3109" y="1007"/>
                  </a:lnTo>
                  <a:lnTo>
                    <a:pt x="3105" y="987"/>
                  </a:lnTo>
                  <a:lnTo>
                    <a:pt x="3100" y="966"/>
                  </a:lnTo>
                  <a:lnTo>
                    <a:pt x="3094" y="946"/>
                  </a:lnTo>
                  <a:lnTo>
                    <a:pt x="3087" y="928"/>
                  </a:lnTo>
                  <a:lnTo>
                    <a:pt x="3079" y="909"/>
                  </a:lnTo>
                  <a:lnTo>
                    <a:pt x="3069" y="891"/>
                  </a:lnTo>
                  <a:lnTo>
                    <a:pt x="3059" y="875"/>
                  </a:lnTo>
                  <a:lnTo>
                    <a:pt x="3048" y="858"/>
                  </a:lnTo>
                  <a:lnTo>
                    <a:pt x="3035" y="844"/>
                  </a:lnTo>
                  <a:lnTo>
                    <a:pt x="3021" y="830"/>
                  </a:lnTo>
                  <a:lnTo>
                    <a:pt x="3006" y="818"/>
                  </a:lnTo>
                  <a:lnTo>
                    <a:pt x="2991" y="808"/>
                  </a:lnTo>
                  <a:lnTo>
                    <a:pt x="2975" y="799"/>
                  </a:lnTo>
                  <a:lnTo>
                    <a:pt x="2957" y="791"/>
                  </a:lnTo>
                  <a:lnTo>
                    <a:pt x="2939" y="785"/>
                  </a:lnTo>
                  <a:lnTo>
                    <a:pt x="2919" y="781"/>
                  </a:lnTo>
                  <a:lnTo>
                    <a:pt x="2899" y="778"/>
                  </a:lnTo>
                  <a:lnTo>
                    <a:pt x="2879" y="777"/>
                  </a:lnTo>
                  <a:lnTo>
                    <a:pt x="2856" y="778"/>
                  </a:lnTo>
                  <a:lnTo>
                    <a:pt x="2834" y="783"/>
                  </a:lnTo>
                  <a:lnTo>
                    <a:pt x="2811" y="788"/>
                  </a:lnTo>
                  <a:lnTo>
                    <a:pt x="2787" y="796"/>
                  </a:lnTo>
                  <a:lnTo>
                    <a:pt x="2787" y="796"/>
                  </a:lnTo>
                  <a:lnTo>
                    <a:pt x="2800" y="776"/>
                  </a:lnTo>
                  <a:lnTo>
                    <a:pt x="2811" y="756"/>
                  </a:lnTo>
                  <a:lnTo>
                    <a:pt x="2819" y="735"/>
                  </a:lnTo>
                  <a:lnTo>
                    <a:pt x="2826" y="714"/>
                  </a:lnTo>
                  <a:lnTo>
                    <a:pt x="2830" y="693"/>
                  </a:lnTo>
                  <a:lnTo>
                    <a:pt x="2831" y="673"/>
                  </a:lnTo>
                  <a:lnTo>
                    <a:pt x="2831" y="651"/>
                  </a:lnTo>
                  <a:lnTo>
                    <a:pt x="2830" y="631"/>
                  </a:lnTo>
                  <a:lnTo>
                    <a:pt x="2826" y="610"/>
                  </a:lnTo>
                  <a:lnTo>
                    <a:pt x="2820" y="590"/>
                  </a:lnTo>
                  <a:lnTo>
                    <a:pt x="2814" y="570"/>
                  </a:lnTo>
                  <a:lnTo>
                    <a:pt x="2805" y="551"/>
                  </a:lnTo>
                  <a:lnTo>
                    <a:pt x="2794" y="531"/>
                  </a:lnTo>
                  <a:lnTo>
                    <a:pt x="2783" y="513"/>
                  </a:lnTo>
                  <a:lnTo>
                    <a:pt x="2770" y="494"/>
                  </a:lnTo>
                  <a:lnTo>
                    <a:pt x="2756" y="478"/>
                  </a:lnTo>
                  <a:lnTo>
                    <a:pt x="2741" y="462"/>
                  </a:lnTo>
                  <a:lnTo>
                    <a:pt x="2725" y="447"/>
                  </a:lnTo>
                  <a:lnTo>
                    <a:pt x="2708" y="433"/>
                  </a:lnTo>
                  <a:lnTo>
                    <a:pt x="2689" y="419"/>
                  </a:lnTo>
                  <a:lnTo>
                    <a:pt x="2671" y="407"/>
                  </a:lnTo>
                  <a:lnTo>
                    <a:pt x="2651" y="396"/>
                  </a:lnTo>
                  <a:lnTo>
                    <a:pt x="2631" y="388"/>
                  </a:lnTo>
                  <a:lnTo>
                    <a:pt x="2611" y="379"/>
                  </a:lnTo>
                  <a:lnTo>
                    <a:pt x="2589" y="372"/>
                  </a:lnTo>
                  <a:lnTo>
                    <a:pt x="2568" y="368"/>
                  </a:lnTo>
                  <a:lnTo>
                    <a:pt x="2547" y="365"/>
                  </a:lnTo>
                  <a:lnTo>
                    <a:pt x="2525" y="363"/>
                  </a:lnTo>
                  <a:lnTo>
                    <a:pt x="2503" y="363"/>
                  </a:lnTo>
                  <a:lnTo>
                    <a:pt x="2481" y="365"/>
                  </a:lnTo>
                  <a:lnTo>
                    <a:pt x="2459" y="369"/>
                  </a:lnTo>
                  <a:lnTo>
                    <a:pt x="2438" y="376"/>
                  </a:lnTo>
                  <a:lnTo>
                    <a:pt x="2438" y="376"/>
                  </a:lnTo>
                  <a:lnTo>
                    <a:pt x="2449" y="355"/>
                  </a:lnTo>
                  <a:lnTo>
                    <a:pt x="2457" y="334"/>
                  </a:lnTo>
                  <a:lnTo>
                    <a:pt x="2462" y="313"/>
                  </a:lnTo>
                  <a:lnTo>
                    <a:pt x="2466" y="293"/>
                  </a:lnTo>
                  <a:lnTo>
                    <a:pt x="2466" y="272"/>
                  </a:lnTo>
                  <a:lnTo>
                    <a:pt x="2465" y="252"/>
                  </a:lnTo>
                  <a:lnTo>
                    <a:pt x="2460" y="231"/>
                  </a:lnTo>
                  <a:lnTo>
                    <a:pt x="2455" y="212"/>
                  </a:lnTo>
                  <a:lnTo>
                    <a:pt x="2446" y="192"/>
                  </a:lnTo>
                  <a:lnTo>
                    <a:pt x="2437" y="173"/>
                  </a:lnTo>
                  <a:lnTo>
                    <a:pt x="2424" y="154"/>
                  </a:lnTo>
                  <a:lnTo>
                    <a:pt x="2411" y="137"/>
                  </a:lnTo>
                  <a:lnTo>
                    <a:pt x="2396" y="120"/>
                  </a:lnTo>
                  <a:lnTo>
                    <a:pt x="2379" y="104"/>
                  </a:lnTo>
                  <a:lnTo>
                    <a:pt x="2363" y="88"/>
                  </a:lnTo>
                  <a:lnTo>
                    <a:pt x="2344" y="74"/>
                  </a:lnTo>
                  <a:lnTo>
                    <a:pt x="2323" y="61"/>
                  </a:lnTo>
                  <a:lnTo>
                    <a:pt x="2302" y="50"/>
                  </a:lnTo>
                  <a:lnTo>
                    <a:pt x="2281" y="38"/>
                  </a:lnTo>
                  <a:lnTo>
                    <a:pt x="2257" y="28"/>
                  </a:lnTo>
                  <a:lnTo>
                    <a:pt x="2234" y="19"/>
                  </a:lnTo>
                  <a:lnTo>
                    <a:pt x="2210" y="13"/>
                  </a:lnTo>
                  <a:lnTo>
                    <a:pt x="2185" y="7"/>
                  </a:lnTo>
                  <a:lnTo>
                    <a:pt x="2161" y="3"/>
                  </a:lnTo>
                  <a:lnTo>
                    <a:pt x="2136" y="1"/>
                  </a:lnTo>
                  <a:lnTo>
                    <a:pt x="2110" y="0"/>
                  </a:lnTo>
                  <a:lnTo>
                    <a:pt x="2084" y="1"/>
                  </a:lnTo>
                  <a:lnTo>
                    <a:pt x="2060" y="3"/>
                  </a:lnTo>
                  <a:lnTo>
                    <a:pt x="2035" y="9"/>
                  </a:lnTo>
                  <a:lnTo>
                    <a:pt x="2009" y="15"/>
                  </a:lnTo>
                  <a:lnTo>
                    <a:pt x="1986" y="24"/>
                  </a:lnTo>
                  <a:lnTo>
                    <a:pt x="1961" y="34"/>
                  </a:lnTo>
                  <a:lnTo>
                    <a:pt x="807" y="614"/>
                  </a:lnTo>
                  <a:lnTo>
                    <a:pt x="807" y="614"/>
                  </a:lnTo>
                  <a:lnTo>
                    <a:pt x="776" y="631"/>
                  </a:lnTo>
                  <a:lnTo>
                    <a:pt x="746" y="647"/>
                  </a:lnTo>
                  <a:lnTo>
                    <a:pt x="716" y="665"/>
                  </a:lnTo>
                  <a:lnTo>
                    <a:pt x="685" y="685"/>
                  </a:lnTo>
                  <a:lnTo>
                    <a:pt x="655" y="705"/>
                  </a:lnTo>
                  <a:lnTo>
                    <a:pt x="625" y="726"/>
                  </a:lnTo>
                  <a:lnTo>
                    <a:pt x="596" y="748"/>
                  </a:lnTo>
                  <a:lnTo>
                    <a:pt x="567" y="771"/>
                  </a:lnTo>
                  <a:lnTo>
                    <a:pt x="537" y="795"/>
                  </a:lnTo>
                  <a:lnTo>
                    <a:pt x="509" y="818"/>
                  </a:lnTo>
                  <a:lnTo>
                    <a:pt x="481" y="843"/>
                  </a:lnTo>
                  <a:lnTo>
                    <a:pt x="453" y="868"/>
                  </a:lnTo>
                  <a:lnTo>
                    <a:pt x="399" y="920"/>
                  </a:lnTo>
                  <a:lnTo>
                    <a:pt x="348" y="973"/>
                  </a:lnTo>
                  <a:lnTo>
                    <a:pt x="300" y="1026"/>
                  </a:lnTo>
                  <a:lnTo>
                    <a:pt x="254" y="1080"/>
                  </a:lnTo>
                  <a:lnTo>
                    <a:pt x="212" y="1133"/>
                  </a:lnTo>
                  <a:lnTo>
                    <a:pt x="173" y="1185"/>
                  </a:lnTo>
                  <a:lnTo>
                    <a:pt x="139" y="1235"/>
                  </a:lnTo>
                  <a:lnTo>
                    <a:pt x="109" y="1284"/>
                  </a:lnTo>
                  <a:lnTo>
                    <a:pt x="95" y="1307"/>
                  </a:lnTo>
                  <a:lnTo>
                    <a:pt x="83" y="1329"/>
                  </a:lnTo>
                  <a:lnTo>
                    <a:pt x="73" y="1351"/>
                  </a:lnTo>
                  <a:lnTo>
                    <a:pt x="63" y="1371"/>
                  </a:lnTo>
                  <a:lnTo>
                    <a:pt x="63" y="1371"/>
                  </a:lnTo>
                  <a:lnTo>
                    <a:pt x="51" y="1402"/>
                  </a:lnTo>
                  <a:lnTo>
                    <a:pt x="40" y="1432"/>
                  </a:lnTo>
                  <a:lnTo>
                    <a:pt x="30" y="1461"/>
                  </a:lnTo>
                  <a:lnTo>
                    <a:pt x="23" y="1491"/>
                  </a:lnTo>
                  <a:lnTo>
                    <a:pt x="16" y="1520"/>
                  </a:lnTo>
                  <a:lnTo>
                    <a:pt x="10" y="1550"/>
                  </a:lnTo>
                  <a:lnTo>
                    <a:pt x="6" y="1579"/>
                  </a:lnTo>
                  <a:lnTo>
                    <a:pt x="2" y="1608"/>
                  </a:lnTo>
                  <a:lnTo>
                    <a:pt x="1" y="1636"/>
                  </a:lnTo>
                  <a:lnTo>
                    <a:pt x="0" y="1665"/>
                  </a:lnTo>
                  <a:lnTo>
                    <a:pt x="1" y="1693"/>
                  </a:lnTo>
                  <a:lnTo>
                    <a:pt x="2" y="1721"/>
                  </a:lnTo>
                  <a:lnTo>
                    <a:pt x="5" y="1749"/>
                  </a:lnTo>
                  <a:lnTo>
                    <a:pt x="9" y="1776"/>
                  </a:lnTo>
                  <a:lnTo>
                    <a:pt x="14" y="1804"/>
                  </a:lnTo>
                  <a:lnTo>
                    <a:pt x="19" y="1831"/>
                  </a:lnTo>
                  <a:lnTo>
                    <a:pt x="26" y="1858"/>
                  </a:lnTo>
                  <a:lnTo>
                    <a:pt x="34" y="1884"/>
                  </a:lnTo>
                  <a:lnTo>
                    <a:pt x="42" y="1911"/>
                  </a:lnTo>
                  <a:lnTo>
                    <a:pt x="51" y="1937"/>
                  </a:lnTo>
                  <a:lnTo>
                    <a:pt x="62" y="1962"/>
                  </a:lnTo>
                  <a:lnTo>
                    <a:pt x="72" y="1988"/>
                  </a:lnTo>
                  <a:lnTo>
                    <a:pt x="84" y="2013"/>
                  </a:lnTo>
                  <a:lnTo>
                    <a:pt x="97" y="2038"/>
                  </a:lnTo>
                  <a:lnTo>
                    <a:pt x="110" y="2061"/>
                  </a:lnTo>
                  <a:lnTo>
                    <a:pt x="123" y="2085"/>
                  </a:lnTo>
                  <a:lnTo>
                    <a:pt x="138" y="2109"/>
                  </a:lnTo>
                  <a:lnTo>
                    <a:pt x="154" y="2132"/>
                  </a:lnTo>
                  <a:lnTo>
                    <a:pt x="169" y="2154"/>
                  </a:lnTo>
                  <a:lnTo>
                    <a:pt x="186" y="2177"/>
                  </a:lnTo>
                  <a:lnTo>
                    <a:pt x="203" y="2199"/>
                  </a:lnTo>
                  <a:lnTo>
                    <a:pt x="220" y="2220"/>
                  </a:lnTo>
                  <a:lnTo>
                    <a:pt x="257" y="2261"/>
                  </a:lnTo>
                  <a:lnTo>
                    <a:pt x="295" y="2301"/>
                  </a:lnTo>
                  <a:lnTo>
                    <a:pt x="334" y="2339"/>
                  </a:lnTo>
                  <a:lnTo>
                    <a:pt x="375" y="2375"/>
                  </a:lnTo>
                  <a:lnTo>
                    <a:pt x="417" y="2408"/>
                  </a:lnTo>
                  <a:lnTo>
                    <a:pt x="459" y="2439"/>
                  </a:lnTo>
                  <a:lnTo>
                    <a:pt x="503" y="2469"/>
                  </a:lnTo>
                  <a:lnTo>
                    <a:pt x="545" y="2494"/>
                  </a:lnTo>
                  <a:lnTo>
                    <a:pt x="589" y="2519"/>
                  </a:lnTo>
                  <a:lnTo>
                    <a:pt x="632" y="2541"/>
                  </a:lnTo>
                  <a:lnTo>
                    <a:pt x="675" y="2559"/>
                  </a:lnTo>
                  <a:lnTo>
                    <a:pt x="717" y="2576"/>
                  </a:lnTo>
                  <a:lnTo>
                    <a:pt x="758" y="2589"/>
                  </a:lnTo>
                  <a:lnTo>
                    <a:pt x="798" y="2600"/>
                  </a:lnTo>
                  <a:lnTo>
                    <a:pt x="818" y="2605"/>
                  </a:lnTo>
                  <a:lnTo>
                    <a:pt x="837" y="2608"/>
                  </a:lnTo>
                  <a:lnTo>
                    <a:pt x="855" y="2611"/>
                  </a:lnTo>
                  <a:lnTo>
                    <a:pt x="874" y="2612"/>
                  </a:lnTo>
                  <a:lnTo>
                    <a:pt x="874" y="2612"/>
                  </a:lnTo>
                  <a:lnTo>
                    <a:pt x="982" y="2623"/>
                  </a:lnTo>
                  <a:lnTo>
                    <a:pt x="1083" y="2634"/>
                  </a:lnTo>
                  <a:lnTo>
                    <a:pt x="1177" y="2643"/>
                  </a:lnTo>
                  <a:lnTo>
                    <a:pt x="1221" y="2648"/>
                  </a:lnTo>
                  <a:lnTo>
                    <a:pt x="1263" y="2650"/>
                  </a:lnTo>
                  <a:lnTo>
                    <a:pt x="1305" y="2651"/>
                  </a:lnTo>
                  <a:lnTo>
                    <a:pt x="1345" y="2651"/>
                  </a:lnTo>
                  <a:lnTo>
                    <a:pt x="1383" y="2649"/>
                  </a:lnTo>
                  <a:lnTo>
                    <a:pt x="1420" y="2646"/>
                  </a:lnTo>
                  <a:lnTo>
                    <a:pt x="1457" y="2639"/>
                  </a:lnTo>
                  <a:lnTo>
                    <a:pt x="1474" y="2635"/>
                  </a:lnTo>
                  <a:lnTo>
                    <a:pt x="1492" y="2630"/>
                  </a:lnTo>
                  <a:lnTo>
                    <a:pt x="1509" y="2625"/>
                  </a:lnTo>
                  <a:lnTo>
                    <a:pt x="1526" y="2619"/>
                  </a:lnTo>
                  <a:lnTo>
                    <a:pt x="1543" y="2612"/>
                  </a:lnTo>
                  <a:lnTo>
                    <a:pt x="1559" y="2605"/>
                  </a:lnTo>
                  <a:lnTo>
                    <a:pt x="3333" y="1758"/>
                  </a:lnTo>
                  <a:lnTo>
                    <a:pt x="3333" y="1758"/>
                  </a:lnTo>
                  <a:lnTo>
                    <a:pt x="3352" y="1748"/>
                  </a:lnTo>
                  <a:lnTo>
                    <a:pt x="3370" y="1739"/>
                  </a:lnTo>
                  <a:lnTo>
                    <a:pt x="3387" y="1728"/>
                  </a:lnTo>
                  <a:lnTo>
                    <a:pt x="3404" y="1717"/>
                  </a:lnTo>
                  <a:lnTo>
                    <a:pt x="3418" y="1706"/>
                  </a:lnTo>
                  <a:lnTo>
                    <a:pt x="3433" y="1694"/>
                  </a:lnTo>
                  <a:lnTo>
                    <a:pt x="3445" y="1683"/>
                  </a:lnTo>
                  <a:lnTo>
                    <a:pt x="3457" y="1670"/>
                  </a:lnTo>
                  <a:lnTo>
                    <a:pt x="3469" y="1659"/>
                  </a:lnTo>
                  <a:lnTo>
                    <a:pt x="3479" y="1646"/>
                  </a:lnTo>
                  <a:lnTo>
                    <a:pt x="3488" y="1633"/>
                  </a:lnTo>
                  <a:lnTo>
                    <a:pt x="3496" y="1620"/>
                  </a:lnTo>
                  <a:lnTo>
                    <a:pt x="3503" y="1607"/>
                  </a:lnTo>
                  <a:lnTo>
                    <a:pt x="3510" y="1594"/>
                  </a:lnTo>
                  <a:lnTo>
                    <a:pt x="3516" y="1580"/>
                  </a:lnTo>
                  <a:lnTo>
                    <a:pt x="3520" y="1567"/>
                  </a:lnTo>
                  <a:lnTo>
                    <a:pt x="3524" y="1553"/>
                  </a:lnTo>
                  <a:lnTo>
                    <a:pt x="3527" y="1539"/>
                  </a:lnTo>
                  <a:lnTo>
                    <a:pt x="3529" y="1526"/>
                  </a:lnTo>
                  <a:lnTo>
                    <a:pt x="3532" y="1512"/>
                  </a:lnTo>
                  <a:lnTo>
                    <a:pt x="3532" y="1498"/>
                  </a:lnTo>
                  <a:lnTo>
                    <a:pt x="3532" y="1484"/>
                  </a:lnTo>
                  <a:lnTo>
                    <a:pt x="3532" y="1470"/>
                  </a:lnTo>
                  <a:lnTo>
                    <a:pt x="3529" y="1457"/>
                  </a:lnTo>
                  <a:lnTo>
                    <a:pt x="3527" y="1443"/>
                  </a:lnTo>
                  <a:lnTo>
                    <a:pt x="3525" y="1430"/>
                  </a:lnTo>
                  <a:lnTo>
                    <a:pt x="3521" y="1416"/>
                  </a:lnTo>
                  <a:lnTo>
                    <a:pt x="3517" y="1403"/>
                  </a:lnTo>
                  <a:lnTo>
                    <a:pt x="3507" y="1377"/>
                  </a:lnTo>
                  <a:lnTo>
                    <a:pt x="3493" y="1352"/>
                  </a:lnTo>
                  <a:lnTo>
                    <a:pt x="3479" y="1328"/>
                  </a:lnTo>
                  <a:lnTo>
                    <a:pt x="3462" y="1305"/>
                  </a:lnTo>
                  <a:lnTo>
                    <a:pt x="3443" y="1285"/>
                  </a:lnTo>
                  <a:lnTo>
                    <a:pt x="3422" y="1266"/>
                  </a:lnTo>
                  <a:lnTo>
                    <a:pt x="3399" y="1247"/>
                  </a:lnTo>
                  <a:lnTo>
                    <a:pt x="3374" y="1232"/>
                  </a:lnTo>
                  <a:lnTo>
                    <a:pt x="3361" y="1224"/>
                  </a:lnTo>
                  <a:lnTo>
                    <a:pt x="3349" y="1218"/>
                  </a:lnTo>
                  <a:lnTo>
                    <a:pt x="3334" y="1213"/>
                  </a:lnTo>
                  <a:lnTo>
                    <a:pt x="3321" y="1207"/>
                  </a:lnTo>
                  <a:lnTo>
                    <a:pt x="3306" y="1203"/>
                  </a:lnTo>
                  <a:lnTo>
                    <a:pt x="3293" y="1199"/>
                  </a:lnTo>
                  <a:lnTo>
                    <a:pt x="3277" y="1195"/>
                  </a:lnTo>
                  <a:lnTo>
                    <a:pt x="3262" y="1193"/>
                  </a:lnTo>
                  <a:lnTo>
                    <a:pt x="3247" y="1191"/>
                  </a:lnTo>
                  <a:lnTo>
                    <a:pt x="3232" y="1190"/>
                  </a:lnTo>
                  <a:lnTo>
                    <a:pt x="3216" y="1189"/>
                  </a:lnTo>
                  <a:lnTo>
                    <a:pt x="3199" y="1190"/>
                  </a:lnTo>
                  <a:lnTo>
                    <a:pt x="3184" y="1191"/>
                  </a:lnTo>
                  <a:lnTo>
                    <a:pt x="3168" y="1193"/>
                  </a:lnTo>
                  <a:lnTo>
                    <a:pt x="3151" y="1196"/>
                  </a:lnTo>
                  <a:lnTo>
                    <a:pt x="3134" y="1200"/>
                  </a:lnTo>
                  <a:lnTo>
                    <a:pt x="3118" y="1205"/>
                  </a:lnTo>
                  <a:lnTo>
                    <a:pt x="3102" y="1210"/>
                  </a:lnTo>
                  <a:lnTo>
                    <a:pt x="3085" y="1217"/>
                  </a:lnTo>
                  <a:lnTo>
                    <a:pt x="3067" y="1224"/>
                  </a:lnTo>
                  <a:lnTo>
                    <a:pt x="3067" y="1224"/>
                  </a:lnTo>
                  <a:close/>
                </a:path>
              </a:pathLst>
            </a:custGeom>
            <a:solidFill>
              <a:srgbClr val="FED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528"/>
            <p:cNvSpPr>
              <a:spLocks/>
            </p:cNvSpPr>
            <p:nvPr/>
          </p:nvSpPr>
          <p:spPr bwMode="auto">
            <a:xfrm flipH="1">
              <a:off x="1176293" y="-40966"/>
              <a:ext cx="312840" cy="125095"/>
            </a:xfrm>
            <a:custGeom>
              <a:avLst/>
              <a:gdLst>
                <a:gd name="T0" fmla="*/ 1076 w 1076"/>
                <a:gd name="T1" fmla="*/ 0 h 503"/>
                <a:gd name="T2" fmla="*/ 1076 w 1076"/>
                <a:gd name="T3" fmla="*/ 0 h 503"/>
                <a:gd name="T4" fmla="*/ 883 w 1076"/>
                <a:gd name="T5" fmla="*/ 91 h 503"/>
                <a:gd name="T6" fmla="*/ 516 w 1076"/>
                <a:gd name="T7" fmla="*/ 263 h 503"/>
                <a:gd name="T8" fmla="*/ 0 w 1076"/>
                <a:gd name="T9" fmla="*/ 503 h 503"/>
                <a:gd name="T10" fmla="*/ 980 w 1076"/>
                <a:gd name="T11" fmla="*/ 114 h 503"/>
                <a:gd name="T12" fmla="*/ 1076 w 1076"/>
                <a:gd name="T13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6" h="503">
                  <a:moveTo>
                    <a:pt x="1076" y="0"/>
                  </a:moveTo>
                  <a:lnTo>
                    <a:pt x="1076" y="0"/>
                  </a:lnTo>
                  <a:lnTo>
                    <a:pt x="883" y="91"/>
                  </a:lnTo>
                  <a:lnTo>
                    <a:pt x="516" y="263"/>
                  </a:lnTo>
                  <a:lnTo>
                    <a:pt x="0" y="503"/>
                  </a:lnTo>
                  <a:lnTo>
                    <a:pt x="980" y="114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rgbClr val="D6B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529"/>
            <p:cNvSpPr>
              <a:spLocks noEditPoints="1"/>
            </p:cNvSpPr>
            <p:nvPr/>
          </p:nvSpPr>
          <p:spPr bwMode="auto">
            <a:xfrm flipH="1">
              <a:off x="1143271" y="-437100"/>
              <a:ext cx="338910" cy="284939"/>
            </a:xfrm>
            <a:custGeom>
              <a:avLst/>
              <a:gdLst>
                <a:gd name="T0" fmla="*/ 0 w 1170"/>
                <a:gd name="T1" fmla="*/ 254 h 1151"/>
                <a:gd name="T2" fmla="*/ 0 w 1170"/>
                <a:gd name="T3" fmla="*/ 254 h 1151"/>
                <a:gd name="T4" fmla="*/ 485 w 1170"/>
                <a:gd name="T5" fmla="*/ 0 h 1151"/>
                <a:gd name="T6" fmla="*/ 485 w 1170"/>
                <a:gd name="T7" fmla="*/ 0 h 1151"/>
                <a:gd name="T8" fmla="*/ 480 w 1170"/>
                <a:gd name="T9" fmla="*/ 17 h 1151"/>
                <a:gd name="T10" fmla="*/ 474 w 1170"/>
                <a:gd name="T11" fmla="*/ 33 h 1151"/>
                <a:gd name="T12" fmla="*/ 468 w 1170"/>
                <a:gd name="T13" fmla="*/ 50 h 1151"/>
                <a:gd name="T14" fmla="*/ 459 w 1170"/>
                <a:gd name="T15" fmla="*/ 67 h 1151"/>
                <a:gd name="T16" fmla="*/ 459 w 1170"/>
                <a:gd name="T17" fmla="*/ 67 h 1151"/>
                <a:gd name="T18" fmla="*/ 476 w 1170"/>
                <a:gd name="T19" fmla="*/ 61 h 1151"/>
                <a:gd name="T20" fmla="*/ 491 w 1170"/>
                <a:gd name="T21" fmla="*/ 58 h 1151"/>
                <a:gd name="T22" fmla="*/ 480 w 1170"/>
                <a:gd name="T23" fmla="*/ 62 h 1151"/>
                <a:gd name="T24" fmla="*/ 480 w 1170"/>
                <a:gd name="T25" fmla="*/ 62 h 1151"/>
                <a:gd name="T26" fmla="*/ 314 w 1170"/>
                <a:gd name="T27" fmla="*/ 129 h 1151"/>
                <a:gd name="T28" fmla="*/ 159 w 1170"/>
                <a:gd name="T29" fmla="*/ 191 h 1151"/>
                <a:gd name="T30" fmla="*/ 0 w 1170"/>
                <a:gd name="T31" fmla="*/ 254 h 1151"/>
                <a:gd name="T32" fmla="*/ 0 w 1170"/>
                <a:gd name="T33" fmla="*/ 254 h 1151"/>
                <a:gd name="T34" fmla="*/ 1088 w 1170"/>
                <a:gd name="T35" fmla="*/ 915 h 1151"/>
                <a:gd name="T36" fmla="*/ 1088 w 1170"/>
                <a:gd name="T37" fmla="*/ 915 h 1151"/>
                <a:gd name="T38" fmla="*/ 1088 w 1170"/>
                <a:gd name="T39" fmla="*/ 915 h 1151"/>
                <a:gd name="T40" fmla="*/ 1100 w 1170"/>
                <a:gd name="T41" fmla="*/ 891 h 1151"/>
                <a:gd name="T42" fmla="*/ 1111 w 1170"/>
                <a:gd name="T43" fmla="*/ 866 h 1151"/>
                <a:gd name="T44" fmla="*/ 1111 w 1170"/>
                <a:gd name="T45" fmla="*/ 866 h 1151"/>
                <a:gd name="T46" fmla="*/ 934 w 1170"/>
                <a:gd name="T47" fmla="*/ 962 h 1151"/>
                <a:gd name="T48" fmla="*/ 765 w 1170"/>
                <a:gd name="T49" fmla="*/ 1054 h 1151"/>
                <a:gd name="T50" fmla="*/ 588 w 1170"/>
                <a:gd name="T51" fmla="*/ 1151 h 1151"/>
                <a:gd name="T52" fmla="*/ 588 w 1170"/>
                <a:gd name="T53" fmla="*/ 1151 h 1151"/>
                <a:gd name="T54" fmla="*/ 655 w 1170"/>
                <a:gd name="T55" fmla="*/ 1122 h 1151"/>
                <a:gd name="T56" fmla="*/ 815 w 1170"/>
                <a:gd name="T57" fmla="*/ 1052 h 1151"/>
                <a:gd name="T58" fmla="*/ 1007 w 1170"/>
                <a:gd name="T59" fmla="*/ 964 h 1151"/>
                <a:gd name="T60" fmla="*/ 1096 w 1170"/>
                <a:gd name="T61" fmla="*/ 923 h 1151"/>
                <a:gd name="T62" fmla="*/ 1170 w 1170"/>
                <a:gd name="T63" fmla="*/ 888 h 1151"/>
                <a:gd name="T64" fmla="*/ 1170 w 1170"/>
                <a:gd name="T65" fmla="*/ 888 h 1151"/>
                <a:gd name="T66" fmla="*/ 1169 w 1170"/>
                <a:gd name="T67" fmla="*/ 888 h 1151"/>
                <a:gd name="T68" fmla="*/ 1170 w 1170"/>
                <a:gd name="T69" fmla="*/ 887 h 1151"/>
                <a:gd name="T70" fmla="*/ 1170 w 1170"/>
                <a:gd name="T71" fmla="*/ 887 h 1151"/>
                <a:gd name="T72" fmla="*/ 1150 w 1170"/>
                <a:gd name="T73" fmla="*/ 893 h 1151"/>
                <a:gd name="T74" fmla="*/ 1130 w 1170"/>
                <a:gd name="T75" fmla="*/ 899 h 1151"/>
                <a:gd name="T76" fmla="*/ 1109 w 1170"/>
                <a:gd name="T77" fmla="*/ 907 h 1151"/>
                <a:gd name="T78" fmla="*/ 1088 w 1170"/>
                <a:gd name="T79" fmla="*/ 915 h 1151"/>
                <a:gd name="T80" fmla="*/ 1088 w 1170"/>
                <a:gd name="T81" fmla="*/ 915 h 1151"/>
                <a:gd name="T82" fmla="*/ 904 w 1170"/>
                <a:gd name="T83" fmla="*/ 468 h 1151"/>
                <a:gd name="T84" fmla="*/ 904 w 1170"/>
                <a:gd name="T85" fmla="*/ 468 h 1151"/>
                <a:gd name="T86" fmla="*/ 882 w 1170"/>
                <a:gd name="T87" fmla="*/ 469 h 1151"/>
                <a:gd name="T88" fmla="*/ 858 w 1170"/>
                <a:gd name="T89" fmla="*/ 473 h 1151"/>
                <a:gd name="T90" fmla="*/ 833 w 1170"/>
                <a:gd name="T91" fmla="*/ 478 h 1151"/>
                <a:gd name="T92" fmla="*/ 808 w 1170"/>
                <a:gd name="T93" fmla="*/ 487 h 1151"/>
                <a:gd name="T94" fmla="*/ 808 w 1170"/>
                <a:gd name="T95" fmla="*/ 487 h 1151"/>
                <a:gd name="T96" fmla="*/ 819 w 1170"/>
                <a:gd name="T97" fmla="*/ 472 h 1151"/>
                <a:gd name="T98" fmla="*/ 828 w 1170"/>
                <a:gd name="T99" fmla="*/ 455 h 1151"/>
                <a:gd name="T100" fmla="*/ 835 w 1170"/>
                <a:gd name="T101" fmla="*/ 440 h 1151"/>
                <a:gd name="T102" fmla="*/ 841 w 1170"/>
                <a:gd name="T103" fmla="*/ 424 h 1151"/>
                <a:gd name="T104" fmla="*/ 841 w 1170"/>
                <a:gd name="T105" fmla="*/ 424 h 1151"/>
                <a:gd name="T106" fmla="*/ 276 w 1170"/>
                <a:gd name="T107" fmla="*/ 716 h 1151"/>
                <a:gd name="T108" fmla="*/ 276 w 1170"/>
                <a:gd name="T109" fmla="*/ 716 h 1151"/>
                <a:gd name="T110" fmla="*/ 477 w 1170"/>
                <a:gd name="T111" fmla="*/ 638 h 1151"/>
                <a:gd name="T112" fmla="*/ 904 w 1170"/>
                <a:gd name="T113" fmla="*/ 468 h 1151"/>
                <a:gd name="T114" fmla="*/ 904 w 1170"/>
                <a:gd name="T115" fmla="*/ 468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70" h="1151">
                  <a:moveTo>
                    <a:pt x="0" y="254"/>
                  </a:moveTo>
                  <a:lnTo>
                    <a:pt x="0" y="254"/>
                  </a:lnTo>
                  <a:lnTo>
                    <a:pt x="485" y="0"/>
                  </a:lnTo>
                  <a:lnTo>
                    <a:pt x="485" y="0"/>
                  </a:lnTo>
                  <a:lnTo>
                    <a:pt x="480" y="17"/>
                  </a:lnTo>
                  <a:lnTo>
                    <a:pt x="474" y="33"/>
                  </a:lnTo>
                  <a:lnTo>
                    <a:pt x="468" y="50"/>
                  </a:lnTo>
                  <a:lnTo>
                    <a:pt x="459" y="67"/>
                  </a:lnTo>
                  <a:lnTo>
                    <a:pt x="459" y="67"/>
                  </a:lnTo>
                  <a:lnTo>
                    <a:pt x="476" y="61"/>
                  </a:lnTo>
                  <a:lnTo>
                    <a:pt x="491" y="58"/>
                  </a:lnTo>
                  <a:lnTo>
                    <a:pt x="480" y="62"/>
                  </a:lnTo>
                  <a:lnTo>
                    <a:pt x="480" y="62"/>
                  </a:lnTo>
                  <a:lnTo>
                    <a:pt x="314" y="129"/>
                  </a:lnTo>
                  <a:lnTo>
                    <a:pt x="159" y="191"/>
                  </a:lnTo>
                  <a:lnTo>
                    <a:pt x="0" y="254"/>
                  </a:lnTo>
                  <a:lnTo>
                    <a:pt x="0" y="254"/>
                  </a:lnTo>
                  <a:close/>
                  <a:moveTo>
                    <a:pt x="1088" y="915"/>
                  </a:moveTo>
                  <a:lnTo>
                    <a:pt x="1088" y="915"/>
                  </a:lnTo>
                  <a:lnTo>
                    <a:pt x="1088" y="915"/>
                  </a:lnTo>
                  <a:lnTo>
                    <a:pt x="1100" y="891"/>
                  </a:lnTo>
                  <a:lnTo>
                    <a:pt x="1111" y="866"/>
                  </a:lnTo>
                  <a:lnTo>
                    <a:pt x="1111" y="866"/>
                  </a:lnTo>
                  <a:lnTo>
                    <a:pt x="934" y="962"/>
                  </a:lnTo>
                  <a:lnTo>
                    <a:pt x="765" y="1054"/>
                  </a:lnTo>
                  <a:lnTo>
                    <a:pt x="588" y="1151"/>
                  </a:lnTo>
                  <a:lnTo>
                    <a:pt x="588" y="1151"/>
                  </a:lnTo>
                  <a:lnTo>
                    <a:pt x="655" y="1122"/>
                  </a:lnTo>
                  <a:lnTo>
                    <a:pt x="815" y="1052"/>
                  </a:lnTo>
                  <a:lnTo>
                    <a:pt x="1007" y="964"/>
                  </a:lnTo>
                  <a:lnTo>
                    <a:pt x="1096" y="923"/>
                  </a:lnTo>
                  <a:lnTo>
                    <a:pt x="1170" y="888"/>
                  </a:lnTo>
                  <a:lnTo>
                    <a:pt x="1170" y="888"/>
                  </a:lnTo>
                  <a:lnTo>
                    <a:pt x="1169" y="888"/>
                  </a:lnTo>
                  <a:lnTo>
                    <a:pt x="1170" y="887"/>
                  </a:lnTo>
                  <a:lnTo>
                    <a:pt x="1170" y="887"/>
                  </a:lnTo>
                  <a:lnTo>
                    <a:pt x="1150" y="893"/>
                  </a:lnTo>
                  <a:lnTo>
                    <a:pt x="1130" y="899"/>
                  </a:lnTo>
                  <a:lnTo>
                    <a:pt x="1109" y="907"/>
                  </a:lnTo>
                  <a:lnTo>
                    <a:pt x="1088" y="915"/>
                  </a:lnTo>
                  <a:lnTo>
                    <a:pt x="1088" y="915"/>
                  </a:lnTo>
                  <a:close/>
                  <a:moveTo>
                    <a:pt x="904" y="468"/>
                  </a:moveTo>
                  <a:lnTo>
                    <a:pt x="904" y="468"/>
                  </a:lnTo>
                  <a:lnTo>
                    <a:pt x="882" y="469"/>
                  </a:lnTo>
                  <a:lnTo>
                    <a:pt x="858" y="473"/>
                  </a:lnTo>
                  <a:lnTo>
                    <a:pt x="833" y="478"/>
                  </a:lnTo>
                  <a:lnTo>
                    <a:pt x="808" y="487"/>
                  </a:lnTo>
                  <a:lnTo>
                    <a:pt x="808" y="487"/>
                  </a:lnTo>
                  <a:lnTo>
                    <a:pt x="819" y="472"/>
                  </a:lnTo>
                  <a:lnTo>
                    <a:pt x="828" y="455"/>
                  </a:lnTo>
                  <a:lnTo>
                    <a:pt x="835" y="440"/>
                  </a:lnTo>
                  <a:lnTo>
                    <a:pt x="841" y="424"/>
                  </a:lnTo>
                  <a:lnTo>
                    <a:pt x="841" y="424"/>
                  </a:lnTo>
                  <a:lnTo>
                    <a:pt x="276" y="716"/>
                  </a:lnTo>
                  <a:lnTo>
                    <a:pt x="276" y="716"/>
                  </a:lnTo>
                  <a:lnTo>
                    <a:pt x="477" y="638"/>
                  </a:lnTo>
                  <a:lnTo>
                    <a:pt x="904" y="468"/>
                  </a:lnTo>
                  <a:lnTo>
                    <a:pt x="904" y="468"/>
                  </a:lnTo>
                  <a:close/>
                </a:path>
              </a:pathLst>
            </a:custGeom>
            <a:solidFill>
              <a:srgbClr val="D6B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530"/>
            <p:cNvSpPr>
              <a:spLocks/>
            </p:cNvSpPr>
            <p:nvPr/>
          </p:nvSpPr>
          <p:spPr bwMode="auto">
            <a:xfrm flipH="1">
              <a:off x="2123503" y="-103514"/>
              <a:ext cx="55616" cy="38223"/>
            </a:xfrm>
            <a:custGeom>
              <a:avLst/>
              <a:gdLst>
                <a:gd name="T0" fmla="*/ 190 w 190"/>
                <a:gd name="T1" fmla="*/ 77 h 150"/>
                <a:gd name="T2" fmla="*/ 150 w 190"/>
                <a:gd name="T3" fmla="*/ 0 h 150"/>
                <a:gd name="T4" fmla="*/ 0 w 190"/>
                <a:gd name="T5" fmla="*/ 73 h 150"/>
                <a:gd name="T6" fmla="*/ 39 w 190"/>
                <a:gd name="T7" fmla="*/ 150 h 150"/>
                <a:gd name="T8" fmla="*/ 190 w 190"/>
                <a:gd name="T9" fmla="*/ 7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50">
                  <a:moveTo>
                    <a:pt x="190" y="77"/>
                  </a:moveTo>
                  <a:lnTo>
                    <a:pt x="150" y="0"/>
                  </a:lnTo>
                  <a:lnTo>
                    <a:pt x="0" y="73"/>
                  </a:lnTo>
                  <a:lnTo>
                    <a:pt x="39" y="150"/>
                  </a:lnTo>
                  <a:lnTo>
                    <a:pt x="190" y="77"/>
                  </a:lnTo>
                  <a:close/>
                </a:path>
              </a:pathLst>
            </a:custGeom>
            <a:solidFill>
              <a:srgbClr val="81B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531"/>
            <p:cNvSpPr>
              <a:spLocks/>
            </p:cNvSpPr>
            <p:nvPr/>
          </p:nvSpPr>
          <p:spPr bwMode="auto">
            <a:xfrm flipH="1">
              <a:off x="1869755" y="-183435"/>
              <a:ext cx="418858" cy="436095"/>
            </a:xfrm>
            <a:custGeom>
              <a:avLst/>
              <a:gdLst>
                <a:gd name="T0" fmla="*/ 1451 w 1451"/>
                <a:gd name="T1" fmla="*/ 1413 h 1759"/>
                <a:gd name="T2" fmla="*/ 720 w 1451"/>
                <a:gd name="T3" fmla="*/ 0 h 1759"/>
                <a:gd name="T4" fmla="*/ 0 w 1451"/>
                <a:gd name="T5" fmla="*/ 346 h 1759"/>
                <a:gd name="T6" fmla="*/ 732 w 1451"/>
                <a:gd name="T7" fmla="*/ 1759 h 1759"/>
                <a:gd name="T8" fmla="*/ 1451 w 1451"/>
                <a:gd name="T9" fmla="*/ 1413 h 1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1" h="1759">
                  <a:moveTo>
                    <a:pt x="1451" y="1413"/>
                  </a:moveTo>
                  <a:lnTo>
                    <a:pt x="720" y="0"/>
                  </a:lnTo>
                  <a:lnTo>
                    <a:pt x="0" y="346"/>
                  </a:lnTo>
                  <a:lnTo>
                    <a:pt x="732" y="1759"/>
                  </a:lnTo>
                  <a:lnTo>
                    <a:pt x="1451" y="1413"/>
                  </a:lnTo>
                  <a:close/>
                </a:path>
              </a:pathLst>
            </a:custGeom>
            <a:solidFill>
              <a:srgbClr val="F99D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532"/>
            <p:cNvSpPr>
              <a:spLocks/>
            </p:cNvSpPr>
            <p:nvPr/>
          </p:nvSpPr>
          <p:spPr bwMode="auto">
            <a:xfrm flipH="1">
              <a:off x="1918419" y="-94826"/>
              <a:ext cx="319792" cy="262352"/>
            </a:xfrm>
            <a:custGeom>
              <a:avLst/>
              <a:gdLst>
                <a:gd name="T0" fmla="*/ 1031 w 1101"/>
                <a:gd name="T1" fmla="*/ 270 h 1060"/>
                <a:gd name="T2" fmla="*/ 983 w 1101"/>
                <a:gd name="T3" fmla="*/ 203 h 1060"/>
                <a:gd name="T4" fmla="*/ 930 w 1101"/>
                <a:gd name="T5" fmla="*/ 146 h 1060"/>
                <a:gd name="T6" fmla="*/ 867 w 1101"/>
                <a:gd name="T7" fmla="*/ 96 h 1060"/>
                <a:gd name="T8" fmla="*/ 798 w 1101"/>
                <a:gd name="T9" fmla="*/ 57 h 1060"/>
                <a:gd name="T10" fmla="*/ 725 w 1101"/>
                <a:gd name="T11" fmla="*/ 28 h 1060"/>
                <a:gd name="T12" fmla="*/ 675 w 1101"/>
                <a:gd name="T13" fmla="*/ 14 h 1060"/>
                <a:gd name="T14" fmla="*/ 596 w 1101"/>
                <a:gd name="T15" fmla="*/ 2 h 1060"/>
                <a:gd name="T16" fmla="*/ 516 w 1101"/>
                <a:gd name="T17" fmla="*/ 1 h 1060"/>
                <a:gd name="T18" fmla="*/ 436 w 1101"/>
                <a:gd name="T19" fmla="*/ 12 h 1060"/>
                <a:gd name="T20" fmla="*/ 356 w 1101"/>
                <a:gd name="T21" fmla="*/ 34 h 1060"/>
                <a:gd name="T22" fmla="*/ 305 w 1101"/>
                <a:gd name="T23" fmla="*/ 56 h 1060"/>
                <a:gd name="T24" fmla="*/ 233 w 1101"/>
                <a:gd name="T25" fmla="*/ 97 h 1060"/>
                <a:gd name="T26" fmla="*/ 169 w 1101"/>
                <a:gd name="T27" fmla="*/ 148 h 1060"/>
                <a:gd name="T28" fmla="*/ 115 w 1101"/>
                <a:gd name="T29" fmla="*/ 205 h 1060"/>
                <a:gd name="T30" fmla="*/ 71 w 1101"/>
                <a:gd name="T31" fmla="*/ 269 h 1060"/>
                <a:gd name="T32" fmla="*/ 38 w 1101"/>
                <a:gd name="T33" fmla="*/ 338 h 1060"/>
                <a:gd name="T34" fmla="*/ 21 w 1101"/>
                <a:gd name="T35" fmla="*/ 386 h 1060"/>
                <a:gd name="T36" fmla="*/ 4 w 1101"/>
                <a:gd name="T37" fmla="*/ 461 h 1060"/>
                <a:gd name="T38" fmla="*/ 0 w 1101"/>
                <a:gd name="T39" fmla="*/ 538 h 1060"/>
                <a:gd name="T40" fmla="*/ 6 w 1101"/>
                <a:gd name="T41" fmla="*/ 615 h 1060"/>
                <a:gd name="T42" fmla="*/ 25 w 1101"/>
                <a:gd name="T43" fmla="*/ 692 h 1060"/>
                <a:gd name="T44" fmla="*/ 58 w 1101"/>
                <a:gd name="T45" fmla="*/ 766 h 1060"/>
                <a:gd name="T46" fmla="*/ 85 w 1101"/>
                <a:gd name="T47" fmla="*/ 814 h 1060"/>
                <a:gd name="T48" fmla="*/ 134 w 1101"/>
                <a:gd name="T49" fmla="*/ 878 h 1060"/>
                <a:gd name="T50" fmla="*/ 191 w 1101"/>
                <a:gd name="T51" fmla="*/ 933 h 1060"/>
                <a:gd name="T52" fmla="*/ 257 w 1101"/>
                <a:gd name="T53" fmla="*/ 978 h 1060"/>
                <a:gd name="T54" fmla="*/ 326 w 1101"/>
                <a:gd name="T55" fmla="*/ 1015 h 1060"/>
                <a:gd name="T56" fmla="*/ 375 w 1101"/>
                <a:gd name="T57" fmla="*/ 1033 h 1060"/>
                <a:gd name="T58" fmla="*/ 453 w 1101"/>
                <a:gd name="T59" fmla="*/ 1052 h 1060"/>
                <a:gd name="T60" fmla="*/ 531 w 1101"/>
                <a:gd name="T61" fmla="*/ 1060 h 1060"/>
                <a:gd name="T62" fmla="*/ 612 w 1101"/>
                <a:gd name="T63" fmla="*/ 1057 h 1060"/>
                <a:gd name="T64" fmla="*/ 692 w 1101"/>
                <a:gd name="T65" fmla="*/ 1043 h 1060"/>
                <a:gd name="T66" fmla="*/ 770 w 1101"/>
                <a:gd name="T67" fmla="*/ 1016 h 1060"/>
                <a:gd name="T68" fmla="*/ 821 w 1101"/>
                <a:gd name="T69" fmla="*/ 992 h 1060"/>
                <a:gd name="T70" fmla="*/ 890 w 1101"/>
                <a:gd name="T71" fmla="*/ 948 h 1060"/>
                <a:gd name="T72" fmla="*/ 951 w 1101"/>
                <a:gd name="T73" fmla="*/ 895 h 1060"/>
                <a:gd name="T74" fmla="*/ 1001 w 1101"/>
                <a:gd name="T75" fmla="*/ 835 h 1060"/>
                <a:gd name="T76" fmla="*/ 1042 w 1101"/>
                <a:gd name="T77" fmla="*/ 769 h 1060"/>
                <a:gd name="T78" fmla="*/ 1072 w 1101"/>
                <a:gd name="T79" fmla="*/ 698 h 1060"/>
                <a:gd name="T80" fmla="*/ 1087 w 1101"/>
                <a:gd name="T81" fmla="*/ 650 h 1060"/>
                <a:gd name="T82" fmla="*/ 1099 w 1101"/>
                <a:gd name="T83" fmla="*/ 574 h 1060"/>
                <a:gd name="T84" fmla="*/ 1100 w 1101"/>
                <a:gd name="T85" fmla="*/ 498 h 1060"/>
                <a:gd name="T86" fmla="*/ 1089 w 1101"/>
                <a:gd name="T87" fmla="*/ 420 h 1060"/>
                <a:gd name="T88" fmla="*/ 1066 w 1101"/>
                <a:gd name="T89" fmla="*/ 344 h 1060"/>
                <a:gd name="T90" fmla="*/ 1043 w 1101"/>
                <a:gd name="T91" fmla="*/ 293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01" h="1060">
                  <a:moveTo>
                    <a:pt x="1043" y="293"/>
                  </a:moveTo>
                  <a:lnTo>
                    <a:pt x="1043" y="293"/>
                  </a:lnTo>
                  <a:lnTo>
                    <a:pt x="1031" y="270"/>
                  </a:lnTo>
                  <a:lnTo>
                    <a:pt x="1016" y="247"/>
                  </a:lnTo>
                  <a:lnTo>
                    <a:pt x="1000" y="224"/>
                  </a:lnTo>
                  <a:lnTo>
                    <a:pt x="983" y="203"/>
                  </a:lnTo>
                  <a:lnTo>
                    <a:pt x="967" y="183"/>
                  </a:lnTo>
                  <a:lnTo>
                    <a:pt x="949" y="164"/>
                  </a:lnTo>
                  <a:lnTo>
                    <a:pt x="930" y="146"/>
                  </a:lnTo>
                  <a:lnTo>
                    <a:pt x="909" y="128"/>
                  </a:lnTo>
                  <a:lnTo>
                    <a:pt x="888" y="112"/>
                  </a:lnTo>
                  <a:lnTo>
                    <a:pt x="867" y="96"/>
                  </a:lnTo>
                  <a:lnTo>
                    <a:pt x="844" y="82"/>
                  </a:lnTo>
                  <a:lnTo>
                    <a:pt x="822" y="69"/>
                  </a:lnTo>
                  <a:lnTo>
                    <a:pt x="798" y="57"/>
                  </a:lnTo>
                  <a:lnTo>
                    <a:pt x="775" y="46"/>
                  </a:lnTo>
                  <a:lnTo>
                    <a:pt x="750" y="36"/>
                  </a:lnTo>
                  <a:lnTo>
                    <a:pt x="725" y="28"/>
                  </a:lnTo>
                  <a:lnTo>
                    <a:pt x="725" y="28"/>
                  </a:lnTo>
                  <a:lnTo>
                    <a:pt x="700" y="20"/>
                  </a:lnTo>
                  <a:lnTo>
                    <a:pt x="675" y="14"/>
                  </a:lnTo>
                  <a:lnTo>
                    <a:pt x="649" y="8"/>
                  </a:lnTo>
                  <a:lnTo>
                    <a:pt x="622" y="5"/>
                  </a:lnTo>
                  <a:lnTo>
                    <a:pt x="596" y="2"/>
                  </a:lnTo>
                  <a:lnTo>
                    <a:pt x="570" y="1"/>
                  </a:lnTo>
                  <a:lnTo>
                    <a:pt x="543" y="0"/>
                  </a:lnTo>
                  <a:lnTo>
                    <a:pt x="516" y="1"/>
                  </a:lnTo>
                  <a:lnTo>
                    <a:pt x="490" y="3"/>
                  </a:lnTo>
                  <a:lnTo>
                    <a:pt x="463" y="7"/>
                  </a:lnTo>
                  <a:lnTo>
                    <a:pt x="436" y="12"/>
                  </a:lnTo>
                  <a:lnTo>
                    <a:pt x="409" y="18"/>
                  </a:lnTo>
                  <a:lnTo>
                    <a:pt x="383" y="26"/>
                  </a:lnTo>
                  <a:lnTo>
                    <a:pt x="356" y="34"/>
                  </a:lnTo>
                  <a:lnTo>
                    <a:pt x="331" y="44"/>
                  </a:lnTo>
                  <a:lnTo>
                    <a:pt x="305" y="56"/>
                  </a:lnTo>
                  <a:lnTo>
                    <a:pt x="305" y="56"/>
                  </a:lnTo>
                  <a:lnTo>
                    <a:pt x="280" y="69"/>
                  </a:lnTo>
                  <a:lnTo>
                    <a:pt x="255" y="83"/>
                  </a:lnTo>
                  <a:lnTo>
                    <a:pt x="233" y="97"/>
                  </a:lnTo>
                  <a:lnTo>
                    <a:pt x="211" y="113"/>
                  </a:lnTo>
                  <a:lnTo>
                    <a:pt x="189" y="129"/>
                  </a:lnTo>
                  <a:lnTo>
                    <a:pt x="169" y="148"/>
                  </a:lnTo>
                  <a:lnTo>
                    <a:pt x="150" y="166"/>
                  </a:lnTo>
                  <a:lnTo>
                    <a:pt x="132" y="185"/>
                  </a:lnTo>
                  <a:lnTo>
                    <a:pt x="115" y="205"/>
                  </a:lnTo>
                  <a:lnTo>
                    <a:pt x="99" y="225"/>
                  </a:lnTo>
                  <a:lnTo>
                    <a:pt x="85" y="247"/>
                  </a:lnTo>
                  <a:lnTo>
                    <a:pt x="71" y="269"/>
                  </a:lnTo>
                  <a:lnTo>
                    <a:pt x="59" y="291"/>
                  </a:lnTo>
                  <a:lnTo>
                    <a:pt x="48" y="315"/>
                  </a:lnTo>
                  <a:lnTo>
                    <a:pt x="38" y="338"/>
                  </a:lnTo>
                  <a:lnTo>
                    <a:pt x="29" y="362"/>
                  </a:lnTo>
                  <a:lnTo>
                    <a:pt x="29" y="362"/>
                  </a:lnTo>
                  <a:lnTo>
                    <a:pt x="21" y="386"/>
                  </a:lnTo>
                  <a:lnTo>
                    <a:pt x="14" y="411"/>
                  </a:lnTo>
                  <a:lnTo>
                    <a:pt x="9" y="436"/>
                  </a:lnTo>
                  <a:lnTo>
                    <a:pt x="4" y="461"/>
                  </a:lnTo>
                  <a:lnTo>
                    <a:pt x="2" y="487"/>
                  </a:lnTo>
                  <a:lnTo>
                    <a:pt x="0" y="512"/>
                  </a:lnTo>
                  <a:lnTo>
                    <a:pt x="0" y="538"/>
                  </a:lnTo>
                  <a:lnTo>
                    <a:pt x="1" y="563"/>
                  </a:lnTo>
                  <a:lnTo>
                    <a:pt x="3" y="589"/>
                  </a:lnTo>
                  <a:lnTo>
                    <a:pt x="6" y="615"/>
                  </a:lnTo>
                  <a:lnTo>
                    <a:pt x="12" y="641"/>
                  </a:lnTo>
                  <a:lnTo>
                    <a:pt x="18" y="666"/>
                  </a:lnTo>
                  <a:lnTo>
                    <a:pt x="25" y="692"/>
                  </a:lnTo>
                  <a:lnTo>
                    <a:pt x="36" y="717"/>
                  </a:lnTo>
                  <a:lnTo>
                    <a:pt x="46" y="742"/>
                  </a:lnTo>
                  <a:lnTo>
                    <a:pt x="58" y="766"/>
                  </a:lnTo>
                  <a:lnTo>
                    <a:pt x="58" y="766"/>
                  </a:lnTo>
                  <a:lnTo>
                    <a:pt x="71" y="791"/>
                  </a:lnTo>
                  <a:lnTo>
                    <a:pt x="85" y="814"/>
                  </a:lnTo>
                  <a:lnTo>
                    <a:pt x="101" y="837"/>
                  </a:lnTo>
                  <a:lnTo>
                    <a:pt x="117" y="857"/>
                  </a:lnTo>
                  <a:lnTo>
                    <a:pt x="134" y="878"/>
                  </a:lnTo>
                  <a:lnTo>
                    <a:pt x="153" y="897"/>
                  </a:lnTo>
                  <a:lnTo>
                    <a:pt x="172" y="915"/>
                  </a:lnTo>
                  <a:lnTo>
                    <a:pt x="191" y="933"/>
                  </a:lnTo>
                  <a:lnTo>
                    <a:pt x="213" y="949"/>
                  </a:lnTo>
                  <a:lnTo>
                    <a:pt x="234" y="964"/>
                  </a:lnTo>
                  <a:lnTo>
                    <a:pt x="257" y="978"/>
                  </a:lnTo>
                  <a:lnTo>
                    <a:pt x="279" y="991"/>
                  </a:lnTo>
                  <a:lnTo>
                    <a:pt x="303" y="1004"/>
                  </a:lnTo>
                  <a:lnTo>
                    <a:pt x="326" y="1015"/>
                  </a:lnTo>
                  <a:lnTo>
                    <a:pt x="351" y="1025"/>
                  </a:lnTo>
                  <a:lnTo>
                    <a:pt x="375" y="1033"/>
                  </a:lnTo>
                  <a:lnTo>
                    <a:pt x="375" y="1033"/>
                  </a:lnTo>
                  <a:lnTo>
                    <a:pt x="401" y="1041"/>
                  </a:lnTo>
                  <a:lnTo>
                    <a:pt x="426" y="1047"/>
                  </a:lnTo>
                  <a:lnTo>
                    <a:pt x="453" y="1052"/>
                  </a:lnTo>
                  <a:lnTo>
                    <a:pt x="479" y="1056"/>
                  </a:lnTo>
                  <a:lnTo>
                    <a:pt x="504" y="1059"/>
                  </a:lnTo>
                  <a:lnTo>
                    <a:pt x="531" y="1060"/>
                  </a:lnTo>
                  <a:lnTo>
                    <a:pt x="558" y="1060"/>
                  </a:lnTo>
                  <a:lnTo>
                    <a:pt x="585" y="1059"/>
                  </a:lnTo>
                  <a:lnTo>
                    <a:pt x="612" y="1057"/>
                  </a:lnTo>
                  <a:lnTo>
                    <a:pt x="638" y="1054"/>
                  </a:lnTo>
                  <a:lnTo>
                    <a:pt x="665" y="1049"/>
                  </a:lnTo>
                  <a:lnTo>
                    <a:pt x="692" y="1043"/>
                  </a:lnTo>
                  <a:lnTo>
                    <a:pt x="718" y="1035"/>
                  </a:lnTo>
                  <a:lnTo>
                    <a:pt x="745" y="1027"/>
                  </a:lnTo>
                  <a:lnTo>
                    <a:pt x="770" y="1016"/>
                  </a:lnTo>
                  <a:lnTo>
                    <a:pt x="796" y="1005"/>
                  </a:lnTo>
                  <a:lnTo>
                    <a:pt x="796" y="1005"/>
                  </a:lnTo>
                  <a:lnTo>
                    <a:pt x="821" y="992"/>
                  </a:lnTo>
                  <a:lnTo>
                    <a:pt x="845" y="978"/>
                  </a:lnTo>
                  <a:lnTo>
                    <a:pt x="868" y="963"/>
                  </a:lnTo>
                  <a:lnTo>
                    <a:pt x="890" y="948"/>
                  </a:lnTo>
                  <a:lnTo>
                    <a:pt x="912" y="931"/>
                  </a:lnTo>
                  <a:lnTo>
                    <a:pt x="932" y="913"/>
                  </a:lnTo>
                  <a:lnTo>
                    <a:pt x="951" y="895"/>
                  </a:lnTo>
                  <a:lnTo>
                    <a:pt x="969" y="876"/>
                  </a:lnTo>
                  <a:lnTo>
                    <a:pt x="986" y="855"/>
                  </a:lnTo>
                  <a:lnTo>
                    <a:pt x="1001" y="835"/>
                  </a:lnTo>
                  <a:lnTo>
                    <a:pt x="1016" y="814"/>
                  </a:lnTo>
                  <a:lnTo>
                    <a:pt x="1029" y="791"/>
                  </a:lnTo>
                  <a:lnTo>
                    <a:pt x="1042" y="769"/>
                  </a:lnTo>
                  <a:lnTo>
                    <a:pt x="1053" y="746"/>
                  </a:lnTo>
                  <a:lnTo>
                    <a:pt x="1063" y="722"/>
                  </a:lnTo>
                  <a:lnTo>
                    <a:pt x="1072" y="698"/>
                  </a:lnTo>
                  <a:lnTo>
                    <a:pt x="1072" y="698"/>
                  </a:lnTo>
                  <a:lnTo>
                    <a:pt x="1080" y="675"/>
                  </a:lnTo>
                  <a:lnTo>
                    <a:pt x="1087" y="650"/>
                  </a:lnTo>
                  <a:lnTo>
                    <a:pt x="1092" y="625"/>
                  </a:lnTo>
                  <a:lnTo>
                    <a:pt x="1097" y="599"/>
                  </a:lnTo>
                  <a:lnTo>
                    <a:pt x="1099" y="574"/>
                  </a:lnTo>
                  <a:lnTo>
                    <a:pt x="1101" y="548"/>
                  </a:lnTo>
                  <a:lnTo>
                    <a:pt x="1101" y="523"/>
                  </a:lnTo>
                  <a:lnTo>
                    <a:pt x="1100" y="498"/>
                  </a:lnTo>
                  <a:lnTo>
                    <a:pt x="1098" y="472"/>
                  </a:lnTo>
                  <a:lnTo>
                    <a:pt x="1095" y="446"/>
                  </a:lnTo>
                  <a:lnTo>
                    <a:pt x="1089" y="420"/>
                  </a:lnTo>
                  <a:lnTo>
                    <a:pt x="1083" y="394"/>
                  </a:lnTo>
                  <a:lnTo>
                    <a:pt x="1075" y="369"/>
                  </a:lnTo>
                  <a:lnTo>
                    <a:pt x="1066" y="344"/>
                  </a:lnTo>
                  <a:lnTo>
                    <a:pt x="1055" y="318"/>
                  </a:lnTo>
                  <a:lnTo>
                    <a:pt x="1043" y="293"/>
                  </a:lnTo>
                  <a:lnTo>
                    <a:pt x="1043" y="2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533"/>
            <p:cNvSpPr>
              <a:spLocks/>
            </p:cNvSpPr>
            <p:nvPr/>
          </p:nvSpPr>
          <p:spPr bwMode="auto">
            <a:xfrm flipH="1">
              <a:off x="1937537" y="-79189"/>
              <a:ext cx="281556" cy="231078"/>
            </a:xfrm>
            <a:custGeom>
              <a:avLst/>
              <a:gdLst>
                <a:gd name="T0" fmla="*/ 905 w 968"/>
                <a:gd name="T1" fmla="*/ 236 h 931"/>
                <a:gd name="T2" fmla="*/ 865 w 968"/>
                <a:gd name="T3" fmla="*/ 178 h 931"/>
                <a:gd name="T4" fmla="*/ 817 w 968"/>
                <a:gd name="T5" fmla="*/ 127 h 931"/>
                <a:gd name="T6" fmla="*/ 762 w 968"/>
                <a:gd name="T7" fmla="*/ 84 h 931"/>
                <a:gd name="T8" fmla="*/ 701 w 968"/>
                <a:gd name="T9" fmla="*/ 49 h 931"/>
                <a:gd name="T10" fmla="*/ 637 w 968"/>
                <a:gd name="T11" fmla="*/ 23 h 931"/>
                <a:gd name="T12" fmla="*/ 570 w 968"/>
                <a:gd name="T13" fmla="*/ 7 h 931"/>
                <a:gd name="T14" fmla="*/ 500 w 968"/>
                <a:gd name="T15" fmla="*/ 0 h 931"/>
                <a:gd name="T16" fmla="*/ 430 w 968"/>
                <a:gd name="T17" fmla="*/ 2 h 931"/>
                <a:gd name="T18" fmla="*/ 359 w 968"/>
                <a:gd name="T19" fmla="*/ 15 h 931"/>
                <a:gd name="T20" fmla="*/ 290 w 968"/>
                <a:gd name="T21" fmla="*/ 38 h 931"/>
                <a:gd name="T22" fmla="*/ 246 w 968"/>
                <a:gd name="T23" fmla="*/ 60 h 931"/>
                <a:gd name="T24" fmla="*/ 185 w 968"/>
                <a:gd name="T25" fmla="*/ 99 h 931"/>
                <a:gd name="T26" fmla="*/ 132 w 968"/>
                <a:gd name="T27" fmla="*/ 145 h 931"/>
                <a:gd name="T28" fmla="*/ 87 w 968"/>
                <a:gd name="T29" fmla="*/ 197 h 931"/>
                <a:gd name="T30" fmla="*/ 52 w 968"/>
                <a:gd name="T31" fmla="*/ 255 h 931"/>
                <a:gd name="T32" fmla="*/ 25 w 968"/>
                <a:gd name="T33" fmla="*/ 317 h 931"/>
                <a:gd name="T34" fmla="*/ 8 w 968"/>
                <a:gd name="T35" fmla="*/ 382 h 931"/>
                <a:gd name="T36" fmla="*/ 0 w 968"/>
                <a:gd name="T37" fmla="*/ 449 h 931"/>
                <a:gd name="T38" fmla="*/ 2 w 968"/>
                <a:gd name="T39" fmla="*/ 517 h 931"/>
                <a:gd name="T40" fmla="*/ 16 w 968"/>
                <a:gd name="T41" fmla="*/ 585 h 931"/>
                <a:gd name="T42" fmla="*/ 39 w 968"/>
                <a:gd name="T43" fmla="*/ 652 h 931"/>
                <a:gd name="T44" fmla="*/ 62 w 968"/>
                <a:gd name="T45" fmla="*/ 694 h 931"/>
                <a:gd name="T46" fmla="*/ 102 w 968"/>
                <a:gd name="T47" fmla="*/ 753 h 931"/>
                <a:gd name="T48" fmla="*/ 150 w 968"/>
                <a:gd name="T49" fmla="*/ 804 h 931"/>
                <a:gd name="T50" fmla="*/ 205 w 968"/>
                <a:gd name="T51" fmla="*/ 847 h 931"/>
                <a:gd name="T52" fmla="*/ 266 w 968"/>
                <a:gd name="T53" fmla="*/ 882 h 931"/>
                <a:gd name="T54" fmla="*/ 330 w 968"/>
                <a:gd name="T55" fmla="*/ 907 h 931"/>
                <a:gd name="T56" fmla="*/ 397 w 968"/>
                <a:gd name="T57" fmla="*/ 924 h 931"/>
                <a:gd name="T58" fmla="*/ 467 w 968"/>
                <a:gd name="T59" fmla="*/ 931 h 931"/>
                <a:gd name="T60" fmla="*/ 537 w 968"/>
                <a:gd name="T61" fmla="*/ 928 h 931"/>
                <a:gd name="T62" fmla="*/ 608 w 968"/>
                <a:gd name="T63" fmla="*/ 915 h 931"/>
                <a:gd name="T64" fmla="*/ 676 w 968"/>
                <a:gd name="T65" fmla="*/ 893 h 931"/>
                <a:gd name="T66" fmla="*/ 721 w 968"/>
                <a:gd name="T67" fmla="*/ 871 h 931"/>
                <a:gd name="T68" fmla="*/ 782 w 968"/>
                <a:gd name="T69" fmla="*/ 832 h 931"/>
                <a:gd name="T70" fmla="*/ 836 w 968"/>
                <a:gd name="T71" fmla="*/ 786 h 931"/>
                <a:gd name="T72" fmla="*/ 879 w 968"/>
                <a:gd name="T73" fmla="*/ 733 h 931"/>
                <a:gd name="T74" fmla="*/ 915 w 968"/>
                <a:gd name="T75" fmla="*/ 676 h 931"/>
                <a:gd name="T76" fmla="*/ 942 w 968"/>
                <a:gd name="T77" fmla="*/ 613 h 931"/>
                <a:gd name="T78" fmla="*/ 960 w 968"/>
                <a:gd name="T79" fmla="*/ 548 h 931"/>
                <a:gd name="T80" fmla="*/ 967 w 968"/>
                <a:gd name="T81" fmla="*/ 481 h 931"/>
                <a:gd name="T82" fmla="*/ 965 w 968"/>
                <a:gd name="T83" fmla="*/ 413 h 931"/>
                <a:gd name="T84" fmla="*/ 951 w 968"/>
                <a:gd name="T85" fmla="*/ 346 h 931"/>
                <a:gd name="T86" fmla="*/ 928 w 968"/>
                <a:gd name="T87" fmla="*/ 279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68" h="931">
                  <a:moveTo>
                    <a:pt x="916" y="258"/>
                  </a:moveTo>
                  <a:lnTo>
                    <a:pt x="916" y="258"/>
                  </a:lnTo>
                  <a:lnTo>
                    <a:pt x="905" y="236"/>
                  </a:lnTo>
                  <a:lnTo>
                    <a:pt x="893" y="216"/>
                  </a:lnTo>
                  <a:lnTo>
                    <a:pt x="878" y="196"/>
                  </a:lnTo>
                  <a:lnTo>
                    <a:pt x="865" y="178"/>
                  </a:lnTo>
                  <a:lnTo>
                    <a:pt x="849" y="160"/>
                  </a:lnTo>
                  <a:lnTo>
                    <a:pt x="833" y="143"/>
                  </a:lnTo>
                  <a:lnTo>
                    <a:pt x="817" y="127"/>
                  </a:lnTo>
                  <a:lnTo>
                    <a:pt x="799" y="112"/>
                  </a:lnTo>
                  <a:lnTo>
                    <a:pt x="781" y="98"/>
                  </a:lnTo>
                  <a:lnTo>
                    <a:pt x="762" y="84"/>
                  </a:lnTo>
                  <a:lnTo>
                    <a:pt x="743" y="72"/>
                  </a:lnTo>
                  <a:lnTo>
                    <a:pt x="722" y="60"/>
                  </a:lnTo>
                  <a:lnTo>
                    <a:pt x="701" y="49"/>
                  </a:lnTo>
                  <a:lnTo>
                    <a:pt x="681" y="40"/>
                  </a:lnTo>
                  <a:lnTo>
                    <a:pt x="660" y="31"/>
                  </a:lnTo>
                  <a:lnTo>
                    <a:pt x="637" y="23"/>
                  </a:lnTo>
                  <a:lnTo>
                    <a:pt x="615" y="17"/>
                  </a:lnTo>
                  <a:lnTo>
                    <a:pt x="592" y="11"/>
                  </a:lnTo>
                  <a:lnTo>
                    <a:pt x="570" y="7"/>
                  </a:lnTo>
                  <a:lnTo>
                    <a:pt x="546" y="4"/>
                  </a:lnTo>
                  <a:lnTo>
                    <a:pt x="524" y="1"/>
                  </a:lnTo>
                  <a:lnTo>
                    <a:pt x="500" y="0"/>
                  </a:lnTo>
                  <a:lnTo>
                    <a:pt x="477" y="0"/>
                  </a:lnTo>
                  <a:lnTo>
                    <a:pt x="453" y="1"/>
                  </a:lnTo>
                  <a:lnTo>
                    <a:pt x="430" y="2"/>
                  </a:lnTo>
                  <a:lnTo>
                    <a:pt x="406" y="5"/>
                  </a:lnTo>
                  <a:lnTo>
                    <a:pt x="382" y="9"/>
                  </a:lnTo>
                  <a:lnTo>
                    <a:pt x="359" y="15"/>
                  </a:lnTo>
                  <a:lnTo>
                    <a:pt x="336" y="21"/>
                  </a:lnTo>
                  <a:lnTo>
                    <a:pt x="313" y="29"/>
                  </a:lnTo>
                  <a:lnTo>
                    <a:pt x="290" y="38"/>
                  </a:lnTo>
                  <a:lnTo>
                    <a:pt x="268" y="48"/>
                  </a:lnTo>
                  <a:lnTo>
                    <a:pt x="268" y="48"/>
                  </a:lnTo>
                  <a:lnTo>
                    <a:pt x="246" y="60"/>
                  </a:lnTo>
                  <a:lnTo>
                    <a:pt x="224" y="72"/>
                  </a:lnTo>
                  <a:lnTo>
                    <a:pt x="204" y="85"/>
                  </a:lnTo>
                  <a:lnTo>
                    <a:pt x="185" y="99"/>
                  </a:lnTo>
                  <a:lnTo>
                    <a:pt x="166" y="113"/>
                  </a:lnTo>
                  <a:lnTo>
                    <a:pt x="148" y="129"/>
                  </a:lnTo>
                  <a:lnTo>
                    <a:pt x="132" y="145"/>
                  </a:lnTo>
                  <a:lnTo>
                    <a:pt x="115" y="162"/>
                  </a:lnTo>
                  <a:lnTo>
                    <a:pt x="101" y="180"/>
                  </a:lnTo>
                  <a:lnTo>
                    <a:pt x="87" y="197"/>
                  </a:lnTo>
                  <a:lnTo>
                    <a:pt x="74" y="217"/>
                  </a:lnTo>
                  <a:lnTo>
                    <a:pt x="63" y="236"/>
                  </a:lnTo>
                  <a:lnTo>
                    <a:pt x="52" y="255"/>
                  </a:lnTo>
                  <a:lnTo>
                    <a:pt x="41" y="276"/>
                  </a:lnTo>
                  <a:lnTo>
                    <a:pt x="32" y="297"/>
                  </a:lnTo>
                  <a:lnTo>
                    <a:pt x="25" y="317"/>
                  </a:lnTo>
                  <a:lnTo>
                    <a:pt x="18" y="339"/>
                  </a:lnTo>
                  <a:lnTo>
                    <a:pt x="12" y="360"/>
                  </a:lnTo>
                  <a:lnTo>
                    <a:pt x="8" y="382"/>
                  </a:lnTo>
                  <a:lnTo>
                    <a:pt x="3" y="405"/>
                  </a:lnTo>
                  <a:lnTo>
                    <a:pt x="1" y="427"/>
                  </a:lnTo>
                  <a:lnTo>
                    <a:pt x="0" y="449"/>
                  </a:lnTo>
                  <a:lnTo>
                    <a:pt x="0" y="471"/>
                  </a:lnTo>
                  <a:lnTo>
                    <a:pt x="0" y="494"/>
                  </a:lnTo>
                  <a:lnTo>
                    <a:pt x="2" y="517"/>
                  </a:lnTo>
                  <a:lnTo>
                    <a:pt x="6" y="539"/>
                  </a:lnTo>
                  <a:lnTo>
                    <a:pt x="10" y="562"/>
                  </a:lnTo>
                  <a:lnTo>
                    <a:pt x="16" y="585"/>
                  </a:lnTo>
                  <a:lnTo>
                    <a:pt x="22" y="608"/>
                  </a:lnTo>
                  <a:lnTo>
                    <a:pt x="30" y="629"/>
                  </a:lnTo>
                  <a:lnTo>
                    <a:pt x="39" y="652"/>
                  </a:lnTo>
                  <a:lnTo>
                    <a:pt x="50" y="673"/>
                  </a:lnTo>
                  <a:lnTo>
                    <a:pt x="50" y="673"/>
                  </a:lnTo>
                  <a:lnTo>
                    <a:pt x="62" y="694"/>
                  </a:lnTo>
                  <a:lnTo>
                    <a:pt x="75" y="714"/>
                  </a:lnTo>
                  <a:lnTo>
                    <a:pt x="89" y="734"/>
                  </a:lnTo>
                  <a:lnTo>
                    <a:pt x="102" y="753"/>
                  </a:lnTo>
                  <a:lnTo>
                    <a:pt x="118" y="771"/>
                  </a:lnTo>
                  <a:lnTo>
                    <a:pt x="133" y="788"/>
                  </a:lnTo>
                  <a:lnTo>
                    <a:pt x="150" y="804"/>
                  </a:lnTo>
                  <a:lnTo>
                    <a:pt x="168" y="819"/>
                  </a:lnTo>
                  <a:lnTo>
                    <a:pt x="186" y="833"/>
                  </a:lnTo>
                  <a:lnTo>
                    <a:pt x="205" y="847"/>
                  </a:lnTo>
                  <a:lnTo>
                    <a:pt x="225" y="859"/>
                  </a:lnTo>
                  <a:lnTo>
                    <a:pt x="244" y="871"/>
                  </a:lnTo>
                  <a:lnTo>
                    <a:pt x="266" y="882"/>
                  </a:lnTo>
                  <a:lnTo>
                    <a:pt x="286" y="890"/>
                  </a:lnTo>
                  <a:lnTo>
                    <a:pt x="308" y="899"/>
                  </a:lnTo>
                  <a:lnTo>
                    <a:pt x="330" y="907"/>
                  </a:lnTo>
                  <a:lnTo>
                    <a:pt x="352" y="914"/>
                  </a:lnTo>
                  <a:lnTo>
                    <a:pt x="375" y="920"/>
                  </a:lnTo>
                  <a:lnTo>
                    <a:pt x="397" y="924"/>
                  </a:lnTo>
                  <a:lnTo>
                    <a:pt x="421" y="927"/>
                  </a:lnTo>
                  <a:lnTo>
                    <a:pt x="443" y="929"/>
                  </a:lnTo>
                  <a:lnTo>
                    <a:pt x="467" y="931"/>
                  </a:lnTo>
                  <a:lnTo>
                    <a:pt x="490" y="931"/>
                  </a:lnTo>
                  <a:lnTo>
                    <a:pt x="514" y="930"/>
                  </a:lnTo>
                  <a:lnTo>
                    <a:pt x="537" y="928"/>
                  </a:lnTo>
                  <a:lnTo>
                    <a:pt x="561" y="925"/>
                  </a:lnTo>
                  <a:lnTo>
                    <a:pt x="584" y="921"/>
                  </a:lnTo>
                  <a:lnTo>
                    <a:pt x="608" y="915"/>
                  </a:lnTo>
                  <a:lnTo>
                    <a:pt x="630" y="909"/>
                  </a:lnTo>
                  <a:lnTo>
                    <a:pt x="654" y="901"/>
                  </a:lnTo>
                  <a:lnTo>
                    <a:pt x="676" y="893"/>
                  </a:lnTo>
                  <a:lnTo>
                    <a:pt x="699" y="882"/>
                  </a:lnTo>
                  <a:lnTo>
                    <a:pt x="699" y="882"/>
                  </a:lnTo>
                  <a:lnTo>
                    <a:pt x="721" y="871"/>
                  </a:lnTo>
                  <a:lnTo>
                    <a:pt x="743" y="859"/>
                  </a:lnTo>
                  <a:lnTo>
                    <a:pt x="763" y="846"/>
                  </a:lnTo>
                  <a:lnTo>
                    <a:pt x="782" y="832"/>
                  </a:lnTo>
                  <a:lnTo>
                    <a:pt x="801" y="817"/>
                  </a:lnTo>
                  <a:lnTo>
                    <a:pt x="819" y="802"/>
                  </a:lnTo>
                  <a:lnTo>
                    <a:pt x="836" y="786"/>
                  </a:lnTo>
                  <a:lnTo>
                    <a:pt x="851" y="768"/>
                  </a:lnTo>
                  <a:lnTo>
                    <a:pt x="866" y="751"/>
                  </a:lnTo>
                  <a:lnTo>
                    <a:pt x="879" y="733"/>
                  </a:lnTo>
                  <a:lnTo>
                    <a:pt x="893" y="714"/>
                  </a:lnTo>
                  <a:lnTo>
                    <a:pt x="904" y="695"/>
                  </a:lnTo>
                  <a:lnTo>
                    <a:pt x="915" y="676"/>
                  </a:lnTo>
                  <a:lnTo>
                    <a:pt x="925" y="655"/>
                  </a:lnTo>
                  <a:lnTo>
                    <a:pt x="934" y="635"/>
                  </a:lnTo>
                  <a:lnTo>
                    <a:pt x="942" y="613"/>
                  </a:lnTo>
                  <a:lnTo>
                    <a:pt x="949" y="592"/>
                  </a:lnTo>
                  <a:lnTo>
                    <a:pt x="955" y="571"/>
                  </a:lnTo>
                  <a:lnTo>
                    <a:pt x="960" y="548"/>
                  </a:lnTo>
                  <a:lnTo>
                    <a:pt x="964" y="527"/>
                  </a:lnTo>
                  <a:lnTo>
                    <a:pt x="966" y="504"/>
                  </a:lnTo>
                  <a:lnTo>
                    <a:pt x="967" y="481"/>
                  </a:lnTo>
                  <a:lnTo>
                    <a:pt x="968" y="458"/>
                  </a:lnTo>
                  <a:lnTo>
                    <a:pt x="967" y="436"/>
                  </a:lnTo>
                  <a:lnTo>
                    <a:pt x="965" y="413"/>
                  </a:lnTo>
                  <a:lnTo>
                    <a:pt x="961" y="390"/>
                  </a:lnTo>
                  <a:lnTo>
                    <a:pt x="957" y="369"/>
                  </a:lnTo>
                  <a:lnTo>
                    <a:pt x="951" y="346"/>
                  </a:lnTo>
                  <a:lnTo>
                    <a:pt x="944" y="324"/>
                  </a:lnTo>
                  <a:lnTo>
                    <a:pt x="937" y="301"/>
                  </a:lnTo>
                  <a:lnTo>
                    <a:pt x="928" y="279"/>
                  </a:lnTo>
                  <a:lnTo>
                    <a:pt x="916" y="258"/>
                  </a:lnTo>
                  <a:lnTo>
                    <a:pt x="916" y="258"/>
                  </a:lnTo>
                  <a:close/>
                </a:path>
              </a:pathLst>
            </a:custGeom>
            <a:solidFill>
              <a:srgbClr val="ED7B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534"/>
            <p:cNvSpPr>
              <a:spLocks/>
            </p:cNvSpPr>
            <p:nvPr/>
          </p:nvSpPr>
          <p:spPr bwMode="auto">
            <a:xfrm flipH="1">
              <a:off x="1937537" y="-79189"/>
              <a:ext cx="281556" cy="231078"/>
            </a:xfrm>
            <a:custGeom>
              <a:avLst/>
              <a:gdLst>
                <a:gd name="T0" fmla="*/ 900 w 971"/>
                <a:gd name="T1" fmla="*/ 230 h 935"/>
                <a:gd name="T2" fmla="*/ 815 w 971"/>
                <a:gd name="T3" fmla="*/ 128 h 935"/>
                <a:gd name="T4" fmla="*/ 708 w 971"/>
                <a:gd name="T5" fmla="*/ 54 h 935"/>
                <a:gd name="T6" fmla="*/ 584 w 971"/>
                <a:gd name="T7" fmla="*/ 12 h 935"/>
                <a:gd name="T8" fmla="*/ 485 w 971"/>
                <a:gd name="T9" fmla="*/ 3 h 935"/>
                <a:gd name="T10" fmla="*/ 377 w 971"/>
                <a:gd name="T11" fmla="*/ 15 h 935"/>
                <a:gd name="T12" fmla="*/ 270 w 971"/>
                <a:gd name="T13" fmla="*/ 51 h 935"/>
                <a:gd name="T14" fmla="*/ 183 w 971"/>
                <a:gd name="T15" fmla="*/ 105 h 935"/>
                <a:gd name="T16" fmla="*/ 91 w 971"/>
                <a:gd name="T17" fmla="*/ 199 h 935"/>
                <a:gd name="T18" fmla="*/ 31 w 971"/>
                <a:gd name="T19" fmla="*/ 311 h 935"/>
                <a:gd name="T20" fmla="*/ 4 w 971"/>
                <a:gd name="T21" fmla="*/ 436 h 935"/>
                <a:gd name="T22" fmla="*/ 5 w 971"/>
                <a:gd name="T23" fmla="*/ 520 h 935"/>
                <a:gd name="T24" fmla="*/ 31 w 971"/>
                <a:gd name="T25" fmla="*/ 624 h 935"/>
                <a:gd name="T26" fmla="*/ 70 w 971"/>
                <a:gd name="T27" fmla="*/ 705 h 935"/>
                <a:gd name="T28" fmla="*/ 156 w 971"/>
                <a:gd name="T29" fmla="*/ 806 h 935"/>
                <a:gd name="T30" fmla="*/ 263 w 971"/>
                <a:gd name="T31" fmla="*/ 881 h 935"/>
                <a:gd name="T32" fmla="*/ 388 w 971"/>
                <a:gd name="T33" fmla="*/ 923 h 935"/>
                <a:gd name="T34" fmla="*/ 485 w 971"/>
                <a:gd name="T35" fmla="*/ 932 h 935"/>
                <a:gd name="T36" fmla="*/ 594 w 971"/>
                <a:gd name="T37" fmla="*/ 921 h 935"/>
                <a:gd name="T38" fmla="*/ 701 w 971"/>
                <a:gd name="T39" fmla="*/ 884 h 935"/>
                <a:gd name="T40" fmla="*/ 788 w 971"/>
                <a:gd name="T41" fmla="*/ 830 h 935"/>
                <a:gd name="T42" fmla="*/ 880 w 971"/>
                <a:gd name="T43" fmla="*/ 736 h 935"/>
                <a:gd name="T44" fmla="*/ 941 w 971"/>
                <a:gd name="T45" fmla="*/ 622 h 935"/>
                <a:gd name="T46" fmla="*/ 967 w 971"/>
                <a:gd name="T47" fmla="*/ 499 h 935"/>
                <a:gd name="T48" fmla="*/ 966 w 971"/>
                <a:gd name="T49" fmla="*/ 415 h 935"/>
                <a:gd name="T50" fmla="*/ 940 w 971"/>
                <a:gd name="T51" fmla="*/ 310 h 935"/>
                <a:gd name="T52" fmla="*/ 920 w 971"/>
                <a:gd name="T53" fmla="*/ 259 h 935"/>
                <a:gd name="T54" fmla="*/ 951 w 971"/>
                <a:gd name="T55" fmla="*/ 336 h 935"/>
                <a:gd name="T56" fmla="*/ 970 w 971"/>
                <a:gd name="T57" fmla="*/ 441 h 935"/>
                <a:gd name="T58" fmla="*/ 967 w 971"/>
                <a:gd name="T59" fmla="*/ 531 h 935"/>
                <a:gd name="T60" fmla="*/ 931 w 971"/>
                <a:gd name="T61" fmla="*/ 653 h 935"/>
                <a:gd name="T62" fmla="*/ 862 w 971"/>
                <a:gd name="T63" fmla="*/ 763 h 935"/>
                <a:gd name="T64" fmla="*/ 763 w 971"/>
                <a:gd name="T65" fmla="*/ 851 h 935"/>
                <a:gd name="T66" fmla="*/ 676 w 971"/>
                <a:gd name="T67" fmla="*/ 897 h 935"/>
                <a:gd name="T68" fmla="*/ 567 w 971"/>
                <a:gd name="T69" fmla="*/ 928 h 935"/>
                <a:gd name="T70" fmla="*/ 485 w 971"/>
                <a:gd name="T71" fmla="*/ 935 h 935"/>
                <a:gd name="T72" fmla="*/ 354 w 971"/>
                <a:gd name="T73" fmla="*/ 917 h 935"/>
                <a:gd name="T74" fmla="*/ 233 w 971"/>
                <a:gd name="T75" fmla="*/ 867 h 935"/>
                <a:gd name="T76" fmla="*/ 130 w 971"/>
                <a:gd name="T77" fmla="*/ 786 h 935"/>
                <a:gd name="T78" fmla="*/ 51 w 971"/>
                <a:gd name="T79" fmla="*/ 675 h 935"/>
                <a:gd name="T80" fmla="*/ 20 w 971"/>
                <a:gd name="T81" fmla="*/ 599 h 935"/>
                <a:gd name="T82" fmla="*/ 1 w 971"/>
                <a:gd name="T83" fmla="*/ 494 h 935"/>
                <a:gd name="T84" fmla="*/ 5 w 971"/>
                <a:gd name="T85" fmla="*/ 404 h 935"/>
                <a:gd name="T86" fmla="*/ 40 w 971"/>
                <a:gd name="T87" fmla="*/ 281 h 935"/>
                <a:gd name="T88" fmla="*/ 110 w 971"/>
                <a:gd name="T89" fmla="*/ 172 h 935"/>
                <a:gd name="T90" fmla="*/ 208 w 971"/>
                <a:gd name="T91" fmla="*/ 84 h 935"/>
                <a:gd name="T92" fmla="*/ 296 w 971"/>
                <a:gd name="T93" fmla="*/ 37 h 935"/>
                <a:gd name="T94" fmla="*/ 404 w 971"/>
                <a:gd name="T95" fmla="*/ 7 h 935"/>
                <a:gd name="T96" fmla="*/ 485 w 971"/>
                <a:gd name="T97" fmla="*/ 0 h 935"/>
                <a:gd name="T98" fmla="*/ 617 w 971"/>
                <a:gd name="T99" fmla="*/ 18 h 935"/>
                <a:gd name="T100" fmla="*/ 738 w 971"/>
                <a:gd name="T101" fmla="*/ 68 h 935"/>
                <a:gd name="T102" fmla="*/ 841 w 971"/>
                <a:gd name="T103" fmla="*/ 149 h 935"/>
                <a:gd name="T104" fmla="*/ 920 w 971"/>
                <a:gd name="T105" fmla="*/ 259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71" h="935">
                  <a:moveTo>
                    <a:pt x="918" y="260"/>
                  </a:moveTo>
                  <a:lnTo>
                    <a:pt x="917" y="260"/>
                  </a:lnTo>
                  <a:lnTo>
                    <a:pt x="917" y="260"/>
                  </a:lnTo>
                  <a:lnTo>
                    <a:pt x="900" y="230"/>
                  </a:lnTo>
                  <a:lnTo>
                    <a:pt x="883" y="202"/>
                  </a:lnTo>
                  <a:lnTo>
                    <a:pt x="861" y="175"/>
                  </a:lnTo>
                  <a:lnTo>
                    <a:pt x="839" y="151"/>
                  </a:lnTo>
                  <a:lnTo>
                    <a:pt x="815" y="128"/>
                  </a:lnTo>
                  <a:lnTo>
                    <a:pt x="791" y="107"/>
                  </a:lnTo>
                  <a:lnTo>
                    <a:pt x="764" y="88"/>
                  </a:lnTo>
                  <a:lnTo>
                    <a:pt x="737" y="71"/>
                  </a:lnTo>
                  <a:lnTo>
                    <a:pt x="708" y="54"/>
                  </a:lnTo>
                  <a:lnTo>
                    <a:pt x="677" y="42"/>
                  </a:lnTo>
                  <a:lnTo>
                    <a:pt x="647" y="30"/>
                  </a:lnTo>
                  <a:lnTo>
                    <a:pt x="616" y="20"/>
                  </a:lnTo>
                  <a:lnTo>
                    <a:pt x="584" y="12"/>
                  </a:lnTo>
                  <a:lnTo>
                    <a:pt x="552" y="7"/>
                  </a:lnTo>
                  <a:lnTo>
                    <a:pt x="518" y="4"/>
                  </a:lnTo>
                  <a:lnTo>
                    <a:pt x="485" y="3"/>
                  </a:lnTo>
                  <a:lnTo>
                    <a:pt x="485" y="3"/>
                  </a:lnTo>
                  <a:lnTo>
                    <a:pt x="459" y="4"/>
                  </a:lnTo>
                  <a:lnTo>
                    <a:pt x="430" y="6"/>
                  </a:lnTo>
                  <a:lnTo>
                    <a:pt x="404" y="9"/>
                  </a:lnTo>
                  <a:lnTo>
                    <a:pt x="377" y="15"/>
                  </a:lnTo>
                  <a:lnTo>
                    <a:pt x="350" y="21"/>
                  </a:lnTo>
                  <a:lnTo>
                    <a:pt x="323" y="30"/>
                  </a:lnTo>
                  <a:lnTo>
                    <a:pt x="296" y="39"/>
                  </a:lnTo>
                  <a:lnTo>
                    <a:pt x="270" y="51"/>
                  </a:lnTo>
                  <a:lnTo>
                    <a:pt x="270" y="51"/>
                  </a:lnTo>
                  <a:lnTo>
                    <a:pt x="240" y="67"/>
                  </a:lnTo>
                  <a:lnTo>
                    <a:pt x="211" y="86"/>
                  </a:lnTo>
                  <a:lnTo>
                    <a:pt x="183" y="105"/>
                  </a:lnTo>
                  <a:lnTo>
                    <a:pt x="157" y="127"/>
                  </a:lnTo>
                  <a:lnTo>
                    <a:pt x="133" y="149"/>
                  </a:lnTo>
                  <a:lnTo>
                    <a:pt x="111" y="174"/>
                  </a:lnTo>
                  <a:lnTo>
                    <a:pt x="91" y="199"/>
                  </a:lnTo>
                  <a:lnTo>
                    <a:pt x="73" y="226"/>
                  </a:lnTo>
                  <a:lnTo>
                    <a:pt x="57" y="254"/>
                  </a:lnTo>
                  <a:lnTo>
                    <a:pt x="42" y="282"/>
                  </a:lnTo>
                  <a:lnTo>
                    <a:pt x="31" y="311"/>
                  </a:lnTo>
                  <a:lnTo>
                    <a:pt x="21" y="342"/>
                  </a:lnTo>
                  <a:lnTo>
                    <a:pt x="13" y="373"/>
                  </a:lnTo>
                  <a:lnTo>
                    <a:pt x="8" y="404"/>
                  </a:lnTo>
                  <a:lnTo>
                    <a:pt x="4" y="436"/>
                  </a:lnTo>
                  <a:lnTo>
                    <a:pt x="3" y="468"/>
                  </a:lnTo>
                  <a:lnTo>
                    <a:pt x="3" y="468"/>
                  </a:lnTo>
                  <a:lnTo>
                    <a:pt x="3" y="494"/>
                  </a:lnTo>
                  <a:lnTo>
                    <a:pt x="5" y="520"/>
                  </a:lnTo>
                  <a:lnTo>
                    <a:pt x="10" y="546"/>
                  </a:lnTo>
                  <a:lnTo>
                    <a:pt x="15" y="573"/>
                  </a:lnTo>
                  <a:lnTo>
                    <a:pt x="22" y="599"/>
                  </a:lnTo>
                  <a:lnTo>
                    <a:pt x="31" y="624"/>
                  </a:lnTo>
                  <a:lnTo>
                    <a:pt x="41" y="649"/>
                  </a:lnTo>
                  <a:lnTo>
                    <a:pt x="54" y="674"/>
                  </a:lnTo>
                  <a:lnTo>
                    <a:pt x="54" y="674"/>
                  </a:lnTo>
                  <a:lnTo>
                    <a:pt x="70" y="705"/>
                  </a:lnTo>
                  <a:lnTo>
                    <a:pt x="89" y="733"/>
                  </a:lnTo>
                  <a:lnTo>
                    <a:pt x="110" y="759"/>
                  </a:lnTo>
                  <a:lnTo>
                    <a:pt x="132" y="783"/>
                  </a:lnTo>
                  <a:lnTo>
                    <a:pt x="156" y="806"/>
                  </a:lnTo>
                  <a:lnTo>
                    <a:pt x="180" y="828"/>
                  </a:lnTo>
                  <a:lnTo>
                    <a:pt x="207" y="847"/>
                  </a:lnTo>
                  <a:lnTo>
                    <a:pt x="235" y="864"/>
                  </a:lnTo>
                  <a:lnTo>
                    <a:pt x="263" y="881"/>
                  </a:lnTo>
                  <a:lnTo>
                    <a:pt x="294" y="894"/>
                  </a:lnTo>
                  <a:lnTo>
                    <a:pt x="324" y="905"/>
                  </a:lnTo>
                  <a:lnTo>
                    <a:pt x="355" y="915"/>
                  </a:lnTo>
                  <a:lnTo>
                    <a:pt x="388" y="923"/>
                  </a:lnTo>
                  <a:lnTo>
                    <a:pt x="420" y="928"/>
                  </a:lnTo>
                  <a:lnTo>
                    <a:pt x="453" y="931"/>
                  </a:lnTo>
                  <a:lnTo>
                    <a:pt x="485" y="932"/>
                  </a:lnTo>
                  <a:lnTo>
                    <a:pt x="485" y="932"/>
                  </a:lnTo>
                  <a:lnTo>
                    <a:pt x="513" y="931"/>
                  </a:lnTo>
                  <a:lnTo>
                    <a:pt x="540" y="929"/>
                  </a:lnTo>
                  <a:lnTo>
                    <a:pt x="567" y="926"/>
                  </a:lnTo>
                  <a:lnTo>
                    <a:pt x="594" y="921"/>
                  </a:lnTo>
                  <a:lnTo>
                    <a:pt x="621" y="913"/>
                  </a:lnTo>
                  <a:lnTo>
                    <a:pt x="648" y="905"/>
                  </a:lnTo>
                  <a:lnTo>
                    <a:pt x="675" y="895"/>
                  </a:lnTo>
                  <a:lnTo>
                    <a:pt x="701" y="884"/>
                  </a:lnTo>
                  <a:lnTo>
                    <a:pt x="701" y="884"/>
                  </a:lnTo>
                  <a:lnTo>
                    <a:pt x="732" y="868"/>
                  </a:lnTo>
                  <a:lnTo>
                    <a:pt x="761" y="849"/>
                  </a:lnTo>
                  <a:lnTo>
                    <a:pt x="788" y="830"/>
                  </a:lnTo>
                  <a:lnTo>
                    <a:pt x="814" y="808"/>
                  </a:lnTo>
                  <a:lnTo>
                    <a:pt x="838" y="786"/>
                  </a:lnTo>
                  <a:lnTo>
                    <a:pt x="860" y="761"/>
                  </a:lnTo>
                  <a:lnTo>
                    <a:pt x="880" y="736"/>
                  </a:lnTo>
                  <a:lnTo>
                    <a:pt x="898" y="709"/>
                  </a:lnTo>
                  <a:lnTo>
                    <a:pt x="914" y="681"/>
                  </a:lnTo>
                  <a:lnTo>
                    <a:pt x="929" y="653"/>
                  </a:lnTo>
                  <a:lnTo>
                    <a:pt x="941" y="622"/>
                  </a:lnTo>
                  <a:lnTo>
                    <a:pt x="950" y="592"/>
                  </a:lnTo>
                  <a:lnTo>
                    <a:pt x="958" y="562"/>
                  </a:lnTo>
                  <a:lnTo>
                    <a:pt x="963" y="531"/>
                  </a:lnTo>
                  <a:lnTo>
                    <a:pt x="967" y="499"/>
                  </a:lnTo>
                  <a:lnTo>
                    <a:pt x="968" y="467"/>
                  </a:lnTo>
                  <a:lnTo>
                    <a:pt x="968" y="467"/>
                  </a:lnTo>
                  <a:lnTo>
                    <a:pt x="968" y="441"/>
                  </a:lnTo>
                  <a:lnTo>
                    <a:pt x="966" y="415"/>
                  </a:lnTo>
                  <a:lnTo>
                    <a:pt x="961" y="388"/>
                  </a:lnTo>
                  <a:lnTo>
                    <a:pt x="955" y="362"/>
                  </a:lnTo>
                  <a:lnTo>
                    <a:pt x="949" y="336"/>
                  </a:lnTo>
                  <a:lnTo>
                    <a:pt x="940" y="310"/>
                  </a:lnTo>
                  <a:lnTo>
                    <a:pt x="930" y="286"/>
                  </a:lnTo>
                  <a:lnTo>
                    <a:pt x="917" y="260"/>
                  </a:lnTo>
                  <a:lnTo>
                    <a:pt x="918" y="260"/>
                  </a:lnTo>
                  <a:lnTo>
                    <a:pt x="920" y="259"/>
                  </a:lnTo>
                  <a:lnTo>
                    <a:pt x="920" y="259"/>
                  </a:lnTo>
                  <a:lnTo>
                    <a:pt x="932" y="284"/>
                  </a:lnTo>
                  <a:lnTo>
                    <a:pt x="942" y="310"/>
                  </a:lnTo>
                  <a:lnTo>
                    <a:pt x="951" y="336"/>
                  </a:lnTo>
                  <a:lnTo>
                    <a:pt x="958" y="362"/>
                  </a:lnTo>
                  <a:lnTo>
                    <a:pt x="963" y="388"/>
                  </a:lnTo>
                  <a:lnTo>
                    <a:pt x="968" y="414"/>
                  </a:lnTo>
                  <a:lnTo>
                    <a:pt x="970" y="441"/>
                  </a:lnTo>
                  <a:lnTo>
                    <a:pt x="971" y="467"/>
                  </a:lnTo>
                  <a:lnTo>
                    <a:pt x="971" y="467"/>
                  </a:lnTo>
                  <a:lnTo>
                    <a:pt x="970" y="499"/>
                  </a:lnTo>
                  <a:lnTo>
                    <a:pt x="967" y="531"/>
                  </a:lnTo>
                  <a:lnTo>
                    <a:pt x="961" y="562"/>
                  </a:lnTo>
                  <a:lnTo>
                    <a:pt x="953" y="593"/>
                  </a:lnTo>
                  <a:lnTo>
                    <a:pt x="943" y="624"/>
                  </a:lnTo>
                  <a:lnTo>
                    <a:pt x="931" y="653"/>
                  </a:lnTo>
                  <a:lnTo>
                    <a:pt x="916" y="682"/>
                  </a:lnTo>
                  <a:lnTo>
                    <a:pt x="900" y="710"/>
                  </a:lnTo>
                  <a:lnTo>
                    <a:pt x="881" y="737"/>
                  </a:lnTo>
                  <a:lnTo>
                    <a:pt x="862" y="763"/>
                  </a:lnTo>
                  <a:lnTo>
                    <a:pt x="840" y="787"/>
                  </a:lnTo>
                  <a:lnTo>
                    <a:pt x="815" y="809"/>
                  </a:lnTo>
                  <a:lnTo>
                    <a:pt x="789" y="831"/>
                  </a:lnTo>
                  <a:lnTo>
                    <a:pt x="763" y="851"/>
                  </a:lnTo>
                  <a:lnTo>
                    <a:pt x="733" y="869"/>
                  </a:lnTo>
                  <a:lnTo>
                    <a:pt x="702" y="885"/>
                  </a:lnTo>
                  <a:lnTo>
                    <a:pt x="702" y="885"/>
                  </a:lnTo>
                  <a:lnTo>
                    <a:pt x="676" y="897"/>
                  </a:lnTo>
                  <a:lnTo>
                    <a:pt x="649" y="908"/>
                  </a:lnTo>
                  <a:lnTo>
                    <a:pt x="622" y="915"/>
                  </a:lnTo>
                  <a:lnTo>
                    <a:pt x="595" y="923"/>
                  </a:lnTo>
                  <a:lnTo>
                    <a:pt x="567" y="928"/>
                  </a:lnTo>
                  <a:lnTo>
                    <a:pt x="540" y="931"/>
                  </a:lnTo>
                  <a:lnTo>
                    <a:pt x="513" y="933"/>
                  </a:lnTo>
                  <a:lnTo>
                    <a:pt x="485" y="935"/>
                  </a:lnTo>
                  <a:lnTo>
                    <a:pt x="485" y="935"/>
                  </a:lnTo>
                  <a:lnTo>
                    <a:pt x="453" y="933"/>
                  </a:lnTo>
                  <a:lnTo>
                    <a:pt x="419" y="930"/>
                  </a:lnTo>
                  <a:lnTo>
                    <a:pt x="387" y="925"/>
                  </a:lnTo>
                  <a:lnTo>
                    <a:pt x="354" y="917"/>
                  </a:lnTo>
                  <a:lnTo>
                    <a:pt x="323" y="908"/>
                  </a:lnTo>
                  <a:lnTo>
                    <a:pt x="292" y="896"/>
                  </a:lnTo>
                  <a:lnTo>
                    <a:pt x="262" y="882"/>
                  </a:lnTo>
                  <a:lnTo>
                    <a:pt x="233" y="867"/>
                  </a:lnTo>
                  <a:lnTo>
                    <a:pt x="206" y="849"/>
                  </a:lnTo>
                  <a:lnTo>
                    <a:pt x="179" y="830"/>
                  </a:lnTo>
                  <a:lnTo>
                    <a:pt x="153" y="808"/>
                  </a:lnTo>
                  <a:lnTo>
                    <a:pt x="130" y="786"/>
                  </a:lnTo>
                  <a:lnTo>
                    <a:pt x="107" y="761"/>
                  </a:lnTo>
                  <a:lnTo>
                    <a:pt x="87" y="734"/>
                  </a:lnTo>
                  <a:lnTo>
                    <a:pt x="68" y="706"/>
                  </a:lnTo>
                  <a:lnTo>
                    <a:pt x="51" y="675"/>
                  </a:lnTo>
                  <a:lnTo>
                    <a:pt x="51" y="675"/>
                  </a:lnTo>
                  <a:lnTo>
                    <a:pt x="39" y="651"/>
                  </a:lnTo>
                  <a:lnTo>
                    <a:pt x="29" y="625"/>
                  </a:lnTo>
                  <a:lnTo>
                    <a:pt x="20" y="599"/>
                  </a:lnTo>
                  <a:lnTo>
                    <a:pt x="13" y="573"/>
                  </a:lnTo>
                  <a:lnTo>
                    <a:pt x="8" y="547"/>
                  </a:lnTo>
                  <a:lnTo>
                    <a:pt x="3" y="520"/>
                  </a:lnTo>
                  <a:lnTo>
                    <a:pt x="1" y="494"/>
                  </a:lnTo>
                  <a:lnTo>
                    <a:pt x="0" y="468"/>
                  </a:lnTo>
                  <a:lnTo>
                    <a:pt x="0" y="468"/>
                  </a:lnTo>
                  <a:lnTo>
                    <a:pt x="1" y="436"/>
                  </a:lnTo>
                  <a:lnTo>
                    <a:pt x="5" y="404"/>
                  </a:lnTo>
                  <a:lnTo>
                    <a:pt x="11" y="372"/>
                  </a:lnTo>
                  <a:lnTo>
                    <a:pt x="19" y="342"/>
                  </a:lnTo>
                  <a:lnTo>
                    <a:pt x="28" y="311"/>
                  </a:lnTo>
                  <a:lnTo>
                    <a:pt x="40" y="281"/>
                  </a:lnTo>
                  <a:lnTo>
                    <a:pt x="55" y="253"/>
                  </a:lnTo>
                  <a:lnTo>
                    <a:pt x="70" y="225"/>
                  </a:lnTo>
                  <a:lnTo>
                    <a:pt x="89" y="198"/>
                  </a:lnTo>
                  <a:lnTo>
                    <a:pt x="110" y="172"/>
                  </a:lnTo>
                  <a:lnTo>
                    <a:pt x="131" y="148"/>
                  </a:lnTo>
                  <a:lnTo>
                    <a:pt x="156" y="125"/>
                  </a:lnTo>
                  <a:lnTo>
                    <a:pt x="181" y="103"/>
                  </a:lnTo>
                  <a:lnTo>
                    <a:pt x="208" y="84"/>
                  </a:lnTo>
                  <a:lnTo>
                    <a:pt x="238" y="65"/>
                  </a:lnTo>
                  <a:lnTo>
                    <a:pt x="269" y="49"/>
                  </a:lnTo>
                  <a:lnTo>
                    <a:pt x="269" y="49"/>
                  </a:lnTo>
                  <a:lnTo>
                    <a:pt x="296" y="37"/>
                  </a:lnTo>
                  <a:lnTo>
                    <a:pt x="322" y="27"/>
                  </a:lnTo>
                  <a:lnTo>
                    <a:pt x="349" y="19"/>
                  </a:lnTo>
                  <a:lnTo>
                    <a:pt x="375" y="12"/>
                  </a:lnTo>
                  <a:lnTo>
                    <a:pt x="404" y="7"/>
                  </a:lnTo>
                  <a:lnTo>
                    <a:pt x="430" y="3"/>
                  </a:lnTo>
                  <a:lnTo>
                    <a:pt x="457" y="0"/>
                  </a:lnTo>
                  <a:lnTo>
                    <a:pt x="485" y="0"/>
                  </a:lnTo>
                  <a:lnTo>
                    <a:pt x="485" y="0"/>
                  </a:lnTo>
                  <a:lnTo>
                    <a:pt x="518" y="2"/>
                  </a:lnTo>
                  <a:lnTo>
                    <a:pt x="552" y="5"/>
                  </a:lnTo>
                  <a:lnTo>
                    <a:pt x="584" y="10"/>
                  </a:lnTo>
                  <a:lnTo>
                    <a:pt x="617" y="18"/>
                  </a:lnTo>
                  <a:lnTo>
                    <a:pt x="648" y="27"/>
                  </a:lnTo>
                  <a:lnTo>
                    <a:pt x="678" y="39"/>
                  </a:lnTo>
                  <a:lnTo>
                    <a:pt x="709" y="52"/>
                  </a:lnTo>
                  <a:lnTo>
                    <a:pt x="738" y="68"/>
                  </a:lnTo>
                  <a:lnTo>
                    <a:pt x="765" y="86"/>
                  </a:lnTo>
                  <a:lnTo>
                    <a:pt x="792" y="105"/>
                  </a:lnTo>
                  <a:lnTo>
                    <a:pt x="817" y="127"/>
                  </a:lnTo>
                  <a:lnTo>
                    <a:pt x="841" y="149"/>
                  </a:lnTo>
                  <a:lnTo>
                    <a:pt x="863" y="174"/>
                  </a:lnTo>
                  <a:lnTo>
                    <a:pt x="884" y="201"/>
                  </a:lnTo>
                  <a:lnTo>
                    <a:pt x="903" y="229"/>
                  </a:lnTo>
                  <a:lnTo>
                    <a:pt x="920" y="259"/>
                  </a:lnTo>
                  <a:lnTo>
                    <a:pt x="918" y="260"/>
                  </a:lnTo>
                  <a:close/>
                </a:path>
              </a:pathLst>
            </a:custGeom>
            <a:solidFill>
              <a:srgbClr val="ED7B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535"/>
            <p:cNvSpPr>
              <a:spLocks/>
            </p:cNvSpPr>
            <p:nvPr/>
          </p:nvSpPr>
          <p:spPr bwMode="auto">
            <a:xfrm flipH="1">
              <a:off x="1960131" y="32006"/>
              <a:ext cx="118184" cy="36486"/>
            </a:xfrm>
            <a:custGeom>
              <a:avLst/>
              <a:gdLst>
                <a:gd name="T0" fmla="*/ 0 w 411"/>
                <a:gd name="T1" fmla="*/ 25 h 147"/>
                <a:gd name="T2" fmla="*/ 403 w 411"/>
                <a:gd name="T3" fmla="*/ 147 h 147"/>
                <a:gd name="T4" fmla="*/ 411 w 411"/>
                <a:gd name="T5" fmla="*/ 120 h 147"/>
                <a:gd name="T6" fmla="*/ 8 w 411"/>
                <a:gd name="T7" fmla="*/ 0 h 147"/>
                <a:gd name="T8" fmla="*/ 0 w 411"/>
                <a:gd name="T9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" h="147">
                  <a:moveTo>
                    <a:pt x="0" y="25"/>
                  </a:moveTo>
                  <a:lnTo>
                    <a:pt x="403" y="147"/>
                  </a:lnTo>
                  <a:lnTo>
                    <a:pt x="411" y="120"/>
                  </a:lnTo>
                  <a:lnTo>
                    <a:pt x="8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BAD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536"/>
            <p:cNvSpPr>
              <a:spLocks/>
            </p:cNvSpPr>
            <p:nvPr/>
          </p:nvSpPr>
          <p:spPr bwMode="auto">
            <a:xfrm flipH="1">
              <a:off x="1994891" y="32006"/>
              <a:ext cx="88638" cy="60810"/>
            </a:xfrm>
            <a:custGeom>
              <a:avLst/>
              <a:gdLst>
                <a:gd name="T0" fmla="*/ 26 w 306"/>
                <a:gd name="T1" fmla="*/ 3 h 243"/>
                <a:gd name="T2" fmla="*/ 26 w 306"/>
                <a:gd name="T3" fmla="*/ 3 h 243"/>
                <a:gd name="T4" fmla="*/ 20 w 306"/>
                <a:gd name="T5" fmla="*/ 0 h 243"/>
                <a:gd name="T6" fmla="*/ 13 w 306"/>
                <a:gd name="T7" fmla="*/ 0 h 243"/>
                <a:gd name="T8" fmla="*/ 8 w 306"/>
                <a:gd name="T9" fmla="*/ 2 h 243"/>
                <a:gd name="T10" fmla="*/ 3 w 306"/>
                <a:gd name="T11" fmla="*/ 5 h 243"/>
                <a:gd name="T12" fmla="*/ 3 w 306"/>
                <a:gd name="T13" fmla="*/ 5 h 243"/>
                <a:gd name="T14" fmla="*/ 0 w 306"/>
                <a:gd name="T15" fmla="*/ 11 h 243"/>
                <a:gd name="T16" fmla="*/ 0 w 306"/>
                <a:gd name="T17" fmla="*/ 17 h 243"/>
                <a:gd name="T18" fmla="*/ 1 w 306"/>
                <a:gd name="T19" fmla="*/ 23 h 243"/>
                <a:gd name="T20" fmla="*/ 5 w 306"/>
                <a:gd name="T21" fmla="*/ 28 h 243"/>
                <a:gd name="T22" fmla="*/ 280 w 306"/>
                <a:gd name="T23" fmla="*/ 240 h 243"/>
                <a:gd name="T24" fmla="*/ 280 w 306"/>
                <a:gd name="T25" fmla="*/ 240 h 243"/>
                <a:gd name="T26" fmla="*/ 286 w 306"/>
                <a:gd name="T27" fmla="*/ 243 h 243"/>
                <a:gd name="T28" fmla="*/ 291 w 306"/>
                <a:gd name="T29" fmla="*/ 243 h 243"/>
                <a:gd name="T30" fmla="*/ 298 w 306"/>
                <a:gd name="T31" fmla="*/ 242 h 243"/>
                <a:gd name="T32" fmla="*/ 303 w 306"/>
                <a:gd name="T33" fmla="*/ 237 h 243"/>
                <a:gd name="T34" fmla="*/ 303 w 306"/>
                <a:gd name="T35" fmla="*/ 237 h 243"/>
                <a:gd name="T36" fmla="*/ 306 w 306"/>
                <a:gd name="T37" fmla="*/ 232 h 243"/>
                <a:gd name="T38" fmla="*/ 306 w 306"/>
                <a:gd name="T39" fmla="*/ 226 h 243"/>
                <a:gd name="T40" fmla="*/ 304 w 306"/>
                <a:gd name="T41" fmla="*/ 220 h 243"/>
                <a:gd name="T42" fmla="*/ 300 w 306"/>
                <a:gd name="T43" fmla="*/ 216 h 243"/>
                <a:gd name="T44" fmla="*/ 26 w 306"/>
                <a:gd name="T45" fmla="*/ 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6" h="243">
                  <a:moveTo>
                    <a:pt x="26" y="3"/>
                  </a:moveTo>
                  <a:lnTo>
                    <a:pt x="26" y="3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1" y="23"/>
                  </a:lnTo>
                  <a:lnTo>
                    <a:pt x="5" y="28"/>
                  </a:lnTo>
                  <a:lnTo>
                    <a:pt x="280" y="240"/>
                  </a:lnTo>
                  <a:lnTo>
                    <a:pt x="280" y="240"/>
                  </a:lnTo>
                  <a:lnTo>
                    <a:pt x="286" y="243"/>
                  </a:lnTo>
                  <a:lnTo>
                    <a:pt x="291" y="243"/>
                  </a:lnTo>
                  <a:lnTo>
                    <a:pt x="298" y="242"/>
                  </a:lnTo>
                  <a:lnTo>
                    <a:pt x="303" y="237"/>
                  </a:lnTo>
                  <a:lnTo>
                    <a:pt x="303" y="237"/>
                  </a:lnTo>
                  <a:lnTo>
                    <a:pt x="306" y="232"/>
                  </a:lnTo>
                  <a:lnTo>
                    <a:pt x="306" y="226"/>
                  </a:lnTo>
                  <a:lnTo>
                    <a:pt x="304" y="220"/>
                  </a:lnTo>
                  <a:lnTo>
                    <a:pt x="300" y="216"/>
                  </a:lnTo>
                  <a:lnTo>
                    <a:pt x="26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537"/>
            <p:cNvSpPr>
              <a:spLocks/>
            </p:cNvSpPr>
            <p:nvPr/>
          </p:nvSpPr>
          <p:spPr bwMode="auto">
            <a:xfrm flipH="1">
              <a:off x="2060935" y="-16642"/>
              <a:ext cx="22594" cy="57335"/>
            </a:xfrm>
            <a:custGeom>
              <a:avLst/>
              <a:gdLst>
                <a:gd name="T0" fmla="*/ 0 w 77"/>
                <a:gd name="T1" fmla="*/ 210 h 229"/>
                <a:gd name="T2" fmla="*/ 0 w 77"/>
                <a:gd name="T3" fmla="*/ 210 h 229"/>
                <a:gd name="T4" fmla="*/ 0 w 77"/>
                <a:gd name="T5" fmla="*/ 216 h 229"/>
                <a:gd name="T6" fmla="*/ 2 w 77"/>
                <a:gd name="T7" fmla="*/ 222 h 229"/>
                <a:gd name="T8" fmla="*/ 6 w 77"/>
                <a:gd name="T9" fmla="*/ 226 h 229"/>
                <a:gd name="T10" fmla="*/ 12 w 77"/>
                <a:gd name="T11" fmla="*/ 228 h 229"/>
                <a:gd name="T12" fmla="*/ 12 w 77"/>
                <a:gd name="T13" fmla="*/ 228 h 229"/>
                <a:gd name="T14" fmla="*/ 19 w 77"/>
                <a:gd name="T15" fmla="*/ 229 h 229"/>
                <a:gd name="T16" fmla="*/ 24 w 77"/>
                <a:gd name="T17" fmla="*/ 226 h 229"/>
                <a:gd name="T18" fmla="*/ 29 w 77"/>
                <a:gd name="T19" fmla="*/ 223 h 229"/>
                <a:gd name="T20" fmla="*/ 31 w 77"/>
                <a:gd name="T21" fmla="*/ 216 h 229"/>
                <a:gd name="T22" fmla="*/ 76 w 77"/>
                <a:gd name="T23" fmla="*/ 19 h 229"/>
                <a:gd name="T24" fmla="*/ 76 w 77"/>
                <a:gd name="T25" fmla="*/ 19 h 229"/>
                <a:gd name="T26" fmla="*/ 77 w 77"/>
                <a:gd name="T27" fmla="*/ 13 h 229"/>
                <a:gd name="T28" fmla="*/ 74 w 77"/>
                <a:gd name="T29" fmla="*/ 8 h 229"/>
                <a:gd name="T30" fmla="*/ 70 w 77"/>
                <a:gd name="T31" fmla="*/ 3 h 229"/>
                <a:gd name="T32" fmla="*/ 64 w 77"/>
                <a:gd name="T33" fmla="*/ 0 h 229"/>
                <a:gd name="T34" fmla="*/ 64 w 77"/>
                <a:gd name="T35" fmla="*/ 0 h 229"/>
                <a:gd name="T36" fmla="*/ 58 w 77"/>
                <a:gd name="T37" fmla="*/ 0 h 229"/>
                <a:gd name="T38" fmla="*/ 52 w 77"/>
                <a:gd name="T39" fmla="*/ 2 h 229"/>
                <a:gd name="T40" fmla="*/ 48 w 77"/>
                <a:gd name="T41" fmla="*/ 7 h 229"/>
                <a:gd name="T42" fmla="*/ 45 w 77"/>
                <a:gd name="T43" fmla="*/ 12 h 229"/>
                <a:gd name="T44" fmla="*/ 0 w 77"/>
                <a:gd name="T45" fmla="*/ 21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" h="229">
                  <a:moveTo>
                    <a:pt x="0" y="210"/>
                  </a:moveTo>
                  <a:lnTo>
                    <a:pt x="0" y="210"/>
                  </a:lnTo>
                  <a:lnTo>
                    <a:pt x="0" y="216"/>
                  </a:lnTo>
                  <a:lnTo>
                    <a:pt x="2" y="222"/>
                  </a:lnTo>
                  <a:lnTo>
                    <a:pt x="6" y="226"/>
                  </a:lnTo>
                  <a:lnTo>
                    <a:pt x="12" y="228"/>
                  </a:lnTo>
                  <a:lnTo>
                    <a:pt x="12" y="228"/>
                  </a:lnTo>
                  <a:lnTo>
                    <a:pt x="19" y="229"/>
                  </a:lnTo>
                  <a:lnTo>
                    <a:pt x="24" y="226"/>
                  </a:lnTo>
                  <a:lnTo>
                    <a:pt x="29" y="223"/>
                  </a:lnTo>
                  <a:lnTo>
                    <a:pt x="31" y="216"/>
                  </a:lnTo>
                  <a:lnTo>
                    <a:pt x="76" y="19"/>
                  </a:lnTo>
                  <a:lnTo>
                    <a:pt x="76" y="19"/>
                  </a:lnTo>
                  <a:lnTo>
                    <a:pt x="77" y="13"/>
                  </a:lnTo>
                  <a:lnTo>
                    <a:pt x="74" y="8"/>
                  </a:lnTo>
                  <a:lnTo>
                    <a:pt x="70" y="3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48" y="7"/>
                  </a:lnTo>
                  <a:lnTo>
                    <a:pt x="45" y="12"/>
                  </a:lnTo>
                  <a:lnTo>
                    <a:pt x="0" y="2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538"/>
            <p:cNvSpPr>
              <a:spLocks/>
            </p:cNvSpPr>
            <p:nvPr/>
          </p:nvSpPr>
          <p:spPr bwMode="auto">
            <a:xfrm flipH="1">
              <a:off x="1947965" y="-18379"/>
              <a:ext cx="26070" cy="13899"/>
            </a:xfrm>
            <a:custGeom>
              <a:avLst/>
              <a:gdLst>
                <a:gd name="T0" fmla="*/ 82 w 91"/>
                <a:gd name="T1" fmla="*/ 29 h 58"/>
                <a:gd name="T2" fmla="*/ 82 w 91"/>
                <a:gd name="T3" fmla="*/ 29 h 58"/>
                <a:gd name="T4" fmla="*/ 87 w 91"/>
                <a:gd name="T5" fmla="*/ 24 h 58"/>
                <a:gd name="T6" fmla="*/ 90 w 91"/>
                <a:gd name="T7" fmla="*/ 20 h 58"/>
                <a:gd name="T8" fmla="*/ 91 w 91"/>
                <a:gd name="T9" fmla="*/ 14 h 58"/>
                <a:gd name="T10" fmla="*/ 89 w 91"/>
                <a:gd name="T11" fmla="*/ 8 h 58"/>
                <a:gd name="T12" fmla="*/ 89 w 91"/>
                <a:gd name="T13" fmla="*/ 8 h 58"/>
                <a:gd name="T14" fmla="*/ 86 w 91"/>
                <a:gd name="T15" fmla="*/ 3 h 58"/>
                <a:gd name="T16" fmla="*/ 80 w 91"/>
                <a:gd name="T17" fmla="*/ 0 h 58"/>
                <a:gd name="T18" fmla="*/ 73 w 91"/>
                <a:gd name="T19" fmla="*/ 0 h 58"/>
                <a:gd name="T20" fmla="*/ 68 w 91"/>
                <a:gd name="T21" fmla="*/ 1 h 58"/>
                <a:gd name="T22" fmla="*/ 8 w 91"/>
                <a:gd name="T23" fmla="*/ 29 h 58"/>
                <a:gd name="T24" fmla="*/ 8 w 91"/>
                <a:gd name="T25" fmla="*/ 29 h 58"/>
                <a:gd name="T26" fmla="*/ 4 w 91"/>
                <a:gd name="T27" fmla="*/ 33 h 58"/>
                <a:gd name="T28" fmla="*/ 0 w 91"/>
                <a:gd name="T29" fmla="*/ 37 h 58"/>
                <a:gd name="T30" fmla="*/ 0 w 91"/>
                <a:gd name="T31" fmla="*/ 44 h 58"/>
                <a:gd name="T32" fmla="*/ 2 w 91"/>
                <a:gd name="T33" fmla="*/ 49 h 58"/>
                <a:gd name="T34" fmla="*/ 2 w 91"/>
                <a:gd name="T35" fmla="*/ 49 h 58"/>
                <a:gd name="T36" fmla="*/ 6 w 91"/>
                <a:gd name="T37" fmla="*/ 55 h 58"/>
                <a:gd name="T38" fmla="*/ 11 w 91"/>
                <a:gd name="T39" fmla="*/ 58 h 58"/>
                <a:gd name="T40" fmla="*/ 17 w 91"/>
                <a:gd name="T41" fmla="*/ 58 h 58"/>
                <a:gd name="T42" fmla="*/ 23 w 91"/>
                <a:gd name="T43" fmla="*/ 57 h 58"/>
                <a:gd name="T44" fmla="*/ 82 w 91"/>
                <a:gd name="T45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1" h="58">
                  <a:moveTo>
                    <a:pt x="82" y="29"/>
                  </a:moveTo>
                  <a:lnTo>
                    <a:pt x="82" y="29"/>
                  </a:lnTo>
                  <a:lnTo>
                    <a:pt x="87" y="24"/>
                  </a:lnTo>
                  <a:lnTo>
                    <a:pt x="90" y="20"/>
                  </a:lnTo>
                  <a:lnTo>
                    <a:pt x="91" y="14"/>
                  </a:lnTo>
                  <a:lnTo>
                    <a:pt x="89" y="8"/>
                  </a:lnTo>
                  <a:lnTo>
                    <a:pt x="89" y="8"/>
                  </a:lnTo>
                  <a:lnTo>
                    <a:pt x="86" y="3"/>
                  </a:lnTo>
                  <a:lnTo>
                    <a:pt x="80" y="0"/>
                  </a:lnTo>
                  <a:lnTo>
                    <a:pt x="73" y="0"/>
                  </a:lnTo>
                  <a:lnTo>
                    <a:pt x="68" y="1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4" y="33"/>
                  </a:lnTo>
                  <a:lnTo>
                    <a:pt x="0" y="37"/>
                  </a:lnTo>
                  <a:lnTo>
                    <a:pt x="0" y="44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6" y="55"/>
                  </a:lnTo>
                  <a:lnTo>
                    <a:pt x="11" y="58"/>
                  </a:lnTo>
                  <a:lnTo>
                    <a:pt x="17" y="58"/>
                  </a:lnTo>
                  <a:lnTo>
                    <a:pt x="23" y="57"/>
                  </a:lnTo>
                  <a:lnTo>
                    <a:pt x="82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539"/>
            <p:cNvSpPr>
              <a:spLocks/>
            </p:cNvSpPr>
            <p:nvPr/>
          </p:nvSpPr>
          <p:spPr bwMode="auto">
            <a:xfrm flipH="1">
              <a:off x="2126979" y="-70502"/>
              <a:ext cx="19118" cy="20849"/>
            </a:xfrm>
            <a:custGeom>
              <a:avLst/>
              <a:gdLst>
                <a:gd name="T0" fmla="*/ 32 w 62"/>
                <a:gd name="T1" fmla="*/ 9 h 87"/>
                <a:gd name="T2" fmla="*/ 32 w 62"/>
                <a:gd name="T3" fmla="*/ 9 h 87"/>
                <a:gd name="T4" fmla="*/ 27 w 62"/>
                <a:gd name="T5" fmla="*/ 3 h 87"/>
                <a:gd name="T6" fmla="*/ 22 w 62"/>
                <a:gd name="T7" fmla="*/ 0 h 87"/>
                <a:gd name="T8" fmla="*/ 16 w 62"/>
                <a:gd name="T9" fmla="*/ 0 h 87"/>
                <a:gd name="T10" fmla="*/ 9 w 62"/>
                <a:gd name="T11" fmla="*/ 1 h 87"/>
                <a:gd name="T12" fmla="*/ 9 w 62"/>
                <a:gd name="T13" fmla="*/ 1 h 87"/>
                <a:gd name="T14" fmla="*/ 5 w 62"/>
                <a:gd name="T15" fmla="*/ 5 h 87"/>
                <a:gd name="T16" fmla="*/ 1 w 62"/>
                <a:gd name="T17" fmla="*/ 11 h 87"/>
                <a:gd name="T18" fmla="*/ 0 w 62"/>
                <a:gd name="T19" fmla="*/ 16 h 87"/>
                <a:gd name="T20" fmla="*/ 2 w 62"/>
                <a:gd name="T21" fmla="*/ 23 h 87"/>
                <a:gd name="T22" fmla="*/ 32 w 62"/>
                <a:gd name="T23" fmla="*/ 79 h 87"/>
                <a:gd name="T24" fmla="*/ 32 w 62"/>
                <a:gd name="T25" fmla="*/ 79 h 87"/>
                <a:gd name="T26" fmla="*/ 35 w 62"/>
                <a:gd name="T27" fmla="*/ 83 h 87"/>
                <a:gd name="T28" fmla="*/ 41 w 62"/>
                <a:gd name="T29" fmla="*/ 86 h 87"/>
                <a:gd name="T30" fmla="*/ 47 w 62"/>
                <a:gd name="T31" fmla="*/ 87 h 87"/>
                <a:gd name="T32" fmla="*/ 53 w 62"/>
                <a:gd name="T33" fmla="*/ 85 h 87"/>
                <a:gd name="T34" fmla="*/ 53 w 62"/>
                <a:gd name="T35" fmla="*/ 85 h 87"/>
                <a:gd name="T36" fmla="*/ 59 w 62"/>
                <a:gd name="T37" fmla="*/ 82 h 87"/>
                <a:gd name="T38" fmla="*/ 61 w 62"/>
                <a:gd name="T39" fmla="*/ 77 h 87"/>
                <a:gd name="T40" fmla="*/ 62 w 62"/>
                <a:gd name="T41" fmla="*/ 71 h 87"/>
                <a:gd name="T42" fmla="*/ 61 w 62"/>
                <a:gd name="T43" fmla="*/ 65 h 87"/>
                <a:gd name="T44" fmla="*/ 32 w 62"/>
                <a:gd name="T45" fmla="*/ 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" h="87">
                  <a:moveTo>
                    <a:pt x="32" y="9"/>
                  </a:moveTo>
                  <a:lnTo>
                    <a:pt x="32" y="9"/>
                  </a:lnTo>
                  <a:lnTo>
                    <a:pt x="27" y="3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9" y="1"/>
                  </a:lnTo>
                  <a:lnTo>
                    <a:pt x="9" y="1"/>
                  </a:lnTo>
                  <a:lnTo>
                    <a:pt x="5" y="5"/>
                  </a:lnTo>
                  <a:lnTo>
                    <a:pt x="1" y="11"/>
                  </a:lnTo>
                  <a:lnTo>
                    <a:pt x="0" y="16"/>
                  </a:lnTo>
                  <a:lnTo>
                    <a:pt x="2" y="23"/>
                  </a:lnTo>
                  <a:lnTo>
                    <a:pt x="32" y="79"/>
                  </a:lnTo>
                  <a:lnTo>
                    <a:pt x="32" y="79"/>
                  </a:lnTo>
                  <a:lnTo>
                    <a:pt x="35" y="83"/>
                  </a:lnTo>
                  <a:lnTo>
                    <a:pt x="41" y="86"/>
                  </a:lnTo>
                  <a:lnTo>
                    <a:pt x="47" y="87"/>
                  </a:lnTo>
                  <a:lnTo>
                    <a:pt x="53" y="85"/>
                  </a:lnTo>
                  <a:lnTo>
                    <a:pt x="53" y="85"/>
                  </a:lnTo>
                  <a:lnTo>
                    <a:pt x="59" y="82"/>
                  </a:lnTo>
                  <a:lnTo>
                    <a:pt x="61" y="77"/>
                  </a:lnTo>
                  <a:lnTo>
                    <a:pt x="62" y="71"/>
                  </a:lnTo>
                  <a:lnTo>
                    <a:pt x="61" y="65"/>
                  </a:lnTo>
                  <a:lnTo>
                    <a:pt x="32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540"/>
            <p:cNvSpPr>
              <a:spLocks/>
            </p:cNvSpPr>
            <p:nvPr/>
          </p:nvSpPr>
          <p:spPr bwMode="auto">
            <a:xfrm flipH="1">
              <a:off x="2182595" y="77179"/>
              <a:ext cx="26070" cy="15637"/>
            </a:xfrm>
            <a:custGeom>
              <a:avLst/>
              <a:gdLst>
                <a:gd name="T0" fmla="*/ 9 w 92"/>
                <a:gd name="T1" fmla="*/ 30 h 60"/>
                <a:gd name="T2" fmla="*/ 9 w 92"/>
                <a:gd name="T3" fmla="*/ 30 h 60"/>
                <a:gd name="T4" fmla="*/ 4 w 92"/>
                <a:gd name="T5" fmla="*/ 34 h 60"/>
                <a:gd name="T6" fmla="*/ 1 w 92"/>
                <a:gd name="T7" fmla="*/ 39 h 60"/>
                <a:gd name="T8" fmla="*/ 0 w 92"/>
                <a:gd name="T9" fmla="*/ 45 h 60"/>
                <a:gd name="T10" fmla="*/ 2 w 92"/>
                <a:gd name="T11" fmla="*/ 51 h 60"/>
                <a:gd name="T12" fmla="*/ 2 w 92"/>
                <a:gd name="T13" fmla="*/ 51 h 60"/>
                <a:gd name="T14" fmla="*/ 5 w 92"/>
                <a:gd name="T15" fmla="*/ 56 h 60"/>
                <a:gd name="T16" fmla="*/ 11 w 92"/>
                <a:gd name="T17" fmla="*/ 58 h 60"/>
                <a:gd name="T18" fmla="*/ 18 w 92"/>
                <a:gd name="T19" fmla="*/ 60 h 60"/>
                <a:gd name="T20" fmla="*/ 23 w 92"/>
                <a:gd name="T21" fmla="*/ 58 h 60"/>
                <a:gd name="T22" fmla="*/ 83 w 92"/>
                <a:gd name="T23" fmla="*/ 30 h 60"/>
                <a:gd name="T24" fmla="*/ 83 w 92"/>
                <a:gd name="T25" fmla="*/ 30 h 60"/>
                <a:gd name="T26" fmla="*/ 87 w 92"/>
                <a:gd name="T27" fmla="*/ 26 h 60"/>
                <a:gd name="T28" fmla="*/ 90 w 92"/>
                <a:gd name="T29" fmla="*/ 21 h 60"/>
                <a:gd name="T30" fmla="*/ 92 w 92"/>
                <a:gd name="T31" fmla="*/ 15 h 60"/>
                <a:gd name="T32" fmla="*/ 89 w 92"/>
                <a:gd name="T33" fmla="*/ 9 h 60"/>
                <a:gd name="T34" fmla="*/ 89 w 92"/>
                <a:gd name="T35" fmla="*/ 9 h 60"/>
                <a:gd name="T36" fmla="*/ 86 w 92"/>
                <a:gd name="T37" fmla="*/ 4 h 60"/>
                <a:gd name="T38" fmla="*/ 80 w 92"/>
                <a:gd name="T39" fmla="*/ 1 h 60"/>
                <a:gd name="T40" fmla="*/ 74 w 92"/>
                <a:gd name="T41" fmla="*/ 0 h 60"/>
                <a:gd name="T42" fmla="*/ 68 w 92"/>
                <a:gd name="T43" fmla="*/ 2 h 60"/>
                <a:gd name="T44" fmla="*/ 9 w 92"/>
                <a:gd name="T45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2" h="60">
                  <a:moveTo>
                    <a:pt x="9" y="30"/>
                  </a:moveTo>
                  <a:lnTo>
                    <a:pt x="9" y="30"/>
                  </a:lnTo>
                  <a:lnTo>
                    <a:pt x="4" y="34"/>
                  </a:lnTo>
                  <a:lnTo>
                    <a:pt x="1" y="39"/>
                  </a:lnTo>
                  <a:lnTo>
                    <a:pt x="0" y="45"/>
                  </a:lnTo>
                  <a:lnTo>
                    <a:pt x="2" y="51"/>
                  </a:lnTo>
                  <a:lnTo>
                    <a:pt x="2" y="51"/>
                  </a:lnTo>
                  <a:lnTo>
                    <a:pt x="5" y="56"/>
                  </a:lnTo>
                  <a:lnTo>
                    <a:pt x="11" y="58"/>
                  </a:lnTo>
                  <a:lnTo>
                    <a:pt x="18" y="60"/>
                  </a:lnTo>
                  <a:lnTo>
                    <a:pt x="23" y="58"/>
                  </a:lnTo>
                  <a:lnTo>
                    <a:pt x="83" y="30"/>
                  </a:lnTo>
                  <a:lnTo>
                    <a:pt x="83" y="30"/>
                  </a:lnTo>
                  <a:lnTo>
                    <a:pt x="87" y="26"/>
                  </a:lnTo>
                  <a:lnTo>
                    <a:pt x="90" y="21"/>
                  </a:lnTo>
                  <a:lnTo>
                    <a:pt x="92" y="15"/>
                  </a:lnTo>
                  <a:lnTo>
                    <a:pt x="89" y="9"/>
                  </a:lnTo>
                  <a:lnTo>
                    <a:pt x="89" y="9"/>
                  </a:lnTo>
                  <a:lnTo>
                    <a:pt x="86" y="4"/>
                  </a:lnTo>
                  <a:lnTo>
                    <a:pt x="80" y="1"/>
                  </a:lnTo>
                  <a:lnTo>
                    <a:pt x="74" y="0"/>
                  </a:lnTo>
                  <a:lnTo>
                    <a:pt x="68" y="2"/>
                  </a:lnTo>
                  <a:lnTo>
                    <a:pt x="9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541"/>
            <p:cNvSpPr>
              <a:spLocks/>
            </p:cNvSpPr>
            <p:nvPr/>
          </p:nvSpPr>
          <p:spPr bwMode="auto">
            <a:xfrm flipH="1">
              <a:off x="2010533" y="122352"/>
              <a:ext cx="19118" cy="20849"/>
            </a:xfrm>
            <a:custGeom>
              <a:avLst/>
              <a:gdLst>
                <a:gd name="T0" fmla="*/ 30 w 62"/>
                <a:gd name="T1" fmla="*/ 78 h 87"/>
                <a:gd name="T2" fmla="*/ 30 w 62"/>
                <a:gd name="T3" fmla="*/ 78 h 87"/>
                <a:gd name="T4" fmla="*/ 35 w 62"/>
                <a:gd name="T5" fmla="*/ 83 h 87"/>
                <a:gd name="T6" fmla="*/ 40 w 62"/>
                <a:gd name="T7" fmla="*/ 86 h 87"/>
                <a:gd name="T8" fmla="*/ 46 w 62"/>
                <a:gd name="T9" fmla="*/ 87 h 87"/>
                <a:gd name="T10" fmla="*/ 53 w 62"/>
                <a:gd name="T11" fmla="*/ 85 h 87"/>
                <a:gd name="T12" fmla="*/ 53 w 62"/>
                <a:gd name="T13" fmla="*/ 85 h 87"/>
                <a:gd name="T14" fmla="*/ 57 w 62"/>
                <a:gd name="T15" fmla="*/ 82 h 87"/>
                <a:gd name="T16" fmla="*/ 61 w 62"/>
                <a:gd name="T17" fmla="*/ 76 h 87"/>
                <a:gd name="T18" fmla="*/ 62 w 62"/>
                <a:gd name="T19" fmla="*/ 71 h 87"/>
                <a:gd name="T20" fmla="*/ 59 w 62"/>
                <a:gd name="T21" fmla="*/ 64 h 87"/>
                <a:gd name="T22" fmla="*/ 30 w 62"/>
                <a:gd name="T23" fmla="*/ 8 h 87"/>
                <a:gd name="T24" fmla="*/ 30 w 62"/>
                <a:gd name="T25" fmla="*/ 8 h 87"/>
                <a:gd name="T26" fmla="*/ 27 w 62"/>
                <a:gd name="T27" fmla="*/ 3 h 87"/>
                <a:gd name="T28" fmla="*/ 21 w 62"/>
                <a:gd name="T29" fmla="*/ 1 h 87"/>
                <a:gd name="T30" fmla="*/ 15 w 62"/>
                <a:gd name="T31" fmla="*/ 0 h 87"/>
                <a:gd name="T32" fmla="*/ 9 w 62"/>
                <a:gd name="T33" fmla="*/ 1 h 87"/>
                <a:gd name="T34" fmla="*/ 9 w 62"/>
                <a:gd name="T35" fmla="*/ 1 h 87"/>
                <a:gd name="T36" fmla="*/ 3 w 62"/>
                <a:gd name="T37" fmla="*/ 5 h 87"/>
                <a:gd name="T38" fmla="*/ 1 w 62"/>
                <a:gd name="T39" fmla="*/ 10 h 87"/>
                <a:gd name="T40" fmla="*/ 0 w 62"/>
                <a:gd name="T41" fmla="*/ 16 h 87"/>
                <a:gd name="T42" fmla="*/ 1 w 62"/>
                <a:gd name="T43" fmla="*/ 22 h 87"/>
                <a:gd name="T44" fmla="*/ 30 w 62"/>
                <a:gd name="T45" fmla="*/ 7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" h="87">
                  <a:moveTo>
                    <a:pt x="30" y="78"/>
                  </a:moveTo>
                  <a:lnTo>
                    <a:pt x="30" y="78"/>
                  </a:lnTo>
                  <a:lnTo>
                    <a:pt x="35" y="83"/>
                  </a:lnTo>
                  <a:lnTo>
                    <a:pt x="40" y="86"/>
                  </a:lnTo>
                  <a:lnTo>
                    <a:pt x="46" y="87"/>
                  </a:lnTo>
                  <a:lnTo>
                    <a:pt x="53" y="85"/>
                  </a:lnTo>
                  <a:lnTo>
                    <a:pt x="53" y="85"/>
                  </a:lnTo>
                  <a:lnTo>
                    <a:pt x="57" y="82"/>
                  </a:lnTo>
                  <a:lnTo>
                    <a:pt x="61" y="76"/>
                  </a:lnTo>
                  <a:lnTo>
                    <a:pt x="62" y="71"/>
                  </a:lnTo>
                  <a:lnTo>
                    <a:pt x="59" y="64"/>
                  </a:lnTo>
                  <a:lnTo>
                    <a:pt x="30" y="8"/>
                  </a:lnTo>
                  <a:lnTo>
                    <a:pt x="30" y="8"/>
                  </a:lnTo>
                  <a:lnTo>
                    <a:pt x="27" y="3"/>
                  </a:lnTo>
                  <a:lnTo>
                    <a:pt x="21" y="1"/>
                  </a:lnTo>
                  <a:lnTo>
                    <a:pt x="15" y="0"/>
                  </a:lnTo>
                  <a:lnTo>
                    <a:pt x="9" y="1"/>
                  </a:lnTo>
                  <a:lnTo>
                    <a:pt x="9" y="1"/>
                  </a:lnTo>
                  <a:lnTo>
                    <a:pt x="3" y="5"/>
                  </a:lnTo>
                  <a:lnTo>
                    <a:pt x="1" y="10"/>
                  </a:lnTo>
                  <a:lnTo>
                    <a:pt x="0" y="16"/>
                  </a:lnTo>
                  <a:lnTo>
                    <a:pt x="1" y="22"/>
                  </a:lnTo>
                  <a:lnTo>
                    <a:pt x="3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542"/>
            <p:cNvSpPr>
              <a:spLocks/>
            </p:cNvSpPr>
            <p:nvPr/>
          </p:nvSpPr>
          <p:spPr bwMode="auto">
            <a:xfrm flipH="1">
              <a:off x="1996629" y="-63553"/>
              <a:ext cx="19118" cy="20849"/>
            </a:xfrm>
            <a:custGeom>
              <a:avLst/>
              <a:gdLst>
                <a:gd name="T0" fmla="*/ 65 w 67"/>
                <a:gd name="T1" fmla="*/ 25 h 83"/>
                <a:gd name="T2" fmla="*/ 65 w 67"/>
                <a:gd name="T3" fmla="*/ 25 h 83"/>
                <a:gd name="T4" fmla="*/ 67 w 67"/>
                <a:gd name="T5" fmla="*/ 18 h 83"/>
                <a:gd name="T6" fmla="*/ 67 w 67"/>
                <a:gd name="T7" fmla="*/ 13 h 83"/>
                <a:gd name="T8" fmla="*/ 65 w 67"/>
                <a:gd name="T9" fmla="*/ 8 h 83"/>
                <a:gd name="T10" fmla="*/ 60 w 67"/>
                <a:gd name="T11" fmla="*/ 3 h 83"/>
                <a:gd name="T12" fmla="*/ 60 w 67"/>
                <a:gd name="T13" fmla="*/ 3 h 83"/>
                <a:gd name="T14" fmla="*/ 55 w 67"/>
                <a:gd name="T15" fmla="*/ 0 h 83"/>
                <a:gd name="T16" fmla="*/ 48 w 67"/>
                <a:gd name="T17" fmla="*/ 1 h 83"/>
                <a:gd name="T18" fmla="*/ 42 w 67"/>
                <a:gd name="T19" fmla="*/ 3 h 83"/>
                <a:gd name="T20" fmla="*/ 38 w 67"/>
                <a:gd name="T21" fmla="*/ 8 h 83"/>
                <a:gd name="T22" fmla="*/ 2 w 67"/>
                <a:gd name="T23" fmla="*/ 59 h 83"/>
                <a:gd name="T24" fmla="*/ 2 w 67"/>
                <a:gd name="T25" fmla="*/ 59 h 83"/>
                <a:gd name="T26" fmla="*/ 0 w 67"/>
                <a:gd name="T27" fmla="*/ 66 h 83"/>
                <a:gd name="T28" fmla="*/ 0 w 67"/>
                <a:gd name="T29" fmla="*/ 71 h 83"/>
                <a:gd name="T30" fmla="*/ 2 w 67"/>
                <a:gd name="T31" fmla="*/ 77 h 83"/>
                <a:gd name="T32" fmla="*/ 7 w 67"/>
                <a:gd name="T33" fmla="*/ 81 h 83"/>
                <a:gd name="T34" fmla="*/ 7 w 67"/>
                <a:gd name="T35" fmla="*/ 81 h 83"/>
                <a:gd name="T36" fmla="*/ 12 w 67"/>
                <a:gd name="T37" fmla="*/ 83 h 83"/>
                <a:gd name="T38" fmla="*/ 19 w 67"/>
                <a:gd name="T39" fmla="*/ 83 h 83"/>
                <a:gd name="T40" fmla="*/ 24 w 67"/>
                <a:gd name="T41" fmla="*/ 81 h 83"/>
                <a:gd name="T42" fmla="*/ 29 w 67"/>
                <a:gd name="T43" fmla="*/ 77 h 83"/>
                <a:gd name="T44" fmla="*/ 65 w 67"/>
                <a:gd name="T45" fmla="*/ 2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" h="83">
                  <a:moveTo>
                    <a:pt x="65" y="25"/>
                  </a:moveTo>
                  <a:lnTo>
                    <a:pt x="65" y="25"/>
                  </a:lnTo>
                  <a:lnTo>
                    <a:pt x="67" y="18"/>
                  </a:lnTo>
                  <a:lnTo>
                    <a:pt x="67" y="13"/>
                  </a:lnTo>
                  <a:lnTo>
                    <a:pt x="65" y="8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55" y="0"/>
                  </a:lnTo>
                  <a:lnTo>
                    <a:pt x="48" y="1"/>
                  </a:lnTo>
                  <a:lnTo>
                    <a:pt x="42" y="3"/>
                  </a:lnTo>
                  <a:lnTo>
                    <a:pt x="38" y="8"/>
                  </a:lnTo>
                  <a:lnTo>
                    <a:pt x="2" y="59"/>
                  </a:lnTo>
                  <a:lnTo>
                    <a:pt x="2" y="59"/>
                  </a:lnTo>
                  <a:lnTo>
                    <a:pt x="0" y="66"/>
                  </a:lnTo>
                  <a:lnTo>
                    <a:pt x="0" y="71"/>
                  </a:lnTo>
                  <a:lnTo>
                    <a:pt x="2" y="77"/>
                  </a:lnTo>
                  <a:lnTo>
                    <a:pt x="7" y="81"/>
                  </a:lnTo>
                  <a:lnTo>
                    <a:pt x="7" y="81"/>
                  </a:lnTo>
                  <a:lnTo>
                    <a:pt x="12" y="83"/>
                  </a:lnTo>
                  <a:lnTo>
                    <a:pt x="19" y="83"/>
                  </a:lnTo>
                  <a:lnTo>
                    <a:pt x="24" y="81"/>
                  </a:lnTo>
                  <a:lnTo>
                    <a:pt x="29" y="77"/>
                  </a:lnTo>
                  <a:lnTo>
                    <a:pt x="65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543"/>
            <p:cNvSpPr>
              <a:spLocks/>
            </p:cNvSpPr>
            <p:nvPr/>
          </p:nvSpPr>
          <p:spPr bwMode="auto">
            <a:xfrm flipH="1">
              <a:off x="2173905" y="-30541"/>
              <a:ext cx="26070" cy="15637"/>
            </a:xfrm>
            <a:custGeom>
              <a:avLst/>
              <a:gdLst>
                <a:gd name="T0" fmla="*/ 25 w 86"/>
                <a:gd name="T1" fmla="*/ 2 h 65"/>
                <a:gd name="T2" fmla="*/ 25 w 86"/>
                <a:gd name="T3" fmla="*/ 2 h 65"/>
                <a:gd name="T4" fmla="*/ 19 w 86"/>
                <a:gd name="T5" fmla="*/ 0 h 65"/>
                <a:gd name="T6" fmla="*/ 13 w 86"/>
                <a:gd name="T7" fmla="*/ 0 h 65"/>
                <a:gd name="T8" fmla="*/ 7 w 86"/>
                <a:gd name="T9" fmla="*/ 2 h 65"/>
                <a:gd name="T10" fmla="*/ 2 w 86"/>
                <a:gd name="T11" fmla="*/ 6 h 65"/>
                <a:gd name="T12" fmla="*/ 2 w 86"/>
                <a:gd name="T13" fmla="*/ 6 h 65"/>
                <a:gd name="T14" fmla="*/ 0 w 86"/>
                <a:gd name="T15" fmla="*/ 12 h 65"/>
                <a:gd name="T16" fmla="*/ 0 w 86"/>
                <a:gd name="T17" fmla="*/ 18 h 65"/>
                <a:gd name="T18" fmla="*/ 2 w 86"/>
                <a:gd name="T19" fmla="*/ 24 h 65"/>
                <a:gd name="T20" fmla="*/ 7 w 86"/>
                <a:gd name="T21" fmla="*/ 28 h 65"/>
                <a:gd name="T22" fmla="*/ 62 w 86"/>
                <a:gd name="T23" fmla="*/ 62 h 65"/>
                <a:gd name="T24" fmla="*/ 62 w 86"/>
                <a:gd name="T25" fmla="*/ 62 h 65"/>
                <a:gd name="T26" fmla="*/ 67 w 86"/>
                <a:gd name="T27" fmla="*/ 65 h 65"/>
                <a:gd name="T28" fmla="*/ 74 w 86"/>
                <a:gd name="T29" fmla="*/ 65 h 65"/>
                <a:gd name="T30" fmla="*/ 80 w 86"/>
                <a:gd name="T31" fmla="*/ 62 h 65"/>
                <a:gd name="T32" fmla="*/ 84 w 86"/>
                <a:gd name="T33" fmla="*/ 58 h 65"/>
                <a:gd name="T34" fmla="*/ 84 w 86"/>
                <a:gd name="T35" fmla="*/ 58 h 65"/>
                <a:gd name="T36" fmla="*/ 86 w 86"/>
                <a:gd name="T37" fmla="*/ 53 h 65"/>
                <a:gd name="T38" fmla="*/ 86 w 86"/>
                <a:gd name="T39" fmla="*/ 46 h 65"/>
                <a:gd name="T40" fmla="*/ 84 w 86"/>
                <a:gd name="T41" fmla="*/ 41 h 65"/>
                <a:gd name="T42" fmla="*/ 80 w 86"/>
                <a:gd name="T43" fmla="*/ 37 h 65"/>
                <a:gd name="T44" fmla="*/ 25 w 86"/>
                <a:gd name="T45" fmla="*/ 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65">
                  <a:moveTo>
                    <a:pt x="25" y="2"/>
                  </a:moveTo>
                  <a:lnTo>
                    <a:pt x="25" y="2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7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2" y="24"/>
                  </a:lnTo>
                  <a:lnTo>
                    <a:pt x="7" y="28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7" y="65"/>
                  </a:lnTo>
                  <a:lnTo>
                    <a:pt x="74" y="65"/>
                  </a:lnTo>
                  <a:lnTo>
                    <a:pt x="80" y="62"/>
                  </a:lnTo>
                  <a:lnTo>
                    <a:pt x="84" y="58"/>
                  </a:lnTo>
                  <a:lnTo>
                    <a:pt x="84" y="58"/>
                  </a:lnTo>
                  <a:lnTo>
                    <a:pt x="86" y="53"/>
                  </a:lnTo>
                  <a:lnTo>
                    <a:pt x="86" y="46"/>
                  </a:lnTo>
                  <a:lnTo>
                    <a:pt x="84" y="41"/>
                  </a:lnTo>
                  <a:lnTo>
                    <a:pt x="80" y="37"/>
                  </a:lnTo>
                  <a:lnTo>
                    <a:pt x="25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544"/>
            <p:cNvSpPr>
              <a:spLocks/>
            </p:cNvSpPr>
            <p:nvPr/>
          </p:nvSpPr>
          <p:spPr bwMode="auto">
            <a:xfrm flipH="1">
              <a:off x="2140883" y="115403"/>
              <a:ext cx="19118" cy="20849"/>
            </a:xfrm>
            <a:custGeom>
              <a:avLst/>
              <a:gdLst>
                <a:gd name="T0" fmla="*/ 2 w 67"/>
                <a:gd name="T1" fmla="*/ 59 h 83"/>
                <a:gd name="T2" fmla="*/ 2 w 67"/>
                <a:gd name="T3" fmla="*/ 59 h 83"/>
                <a:gd name="T4" fmla="*/ 0 w 67"/>
                <a:gd name="T5" fmla="*/ 64 h 83"/>
                <a:gd name="T6" fmla="*/ 0 w 67"/>
                <a:gd name="T7" fmla="*/ 71 h 83"/>
                <a:gd name="T8" fmla="*/ 2 w 67"/>
                <a:gd name="T9" fmla="*/ 76 h 83"/>
                <a:gd name="T10" fmla="*/ 6 w 67"/>
                <a:gd name="T11" fmla="*/ 81 h 83"/>
                <a:gd name="T12" fmla="*/ 6 w 67"/>
                <a:gd name="T13" fmla="*/ 81 h 83"/>
                <a:gd name="T14" fmla="*/ 12 w 67"/>
                <a:gd name="T15" fmla="*/ 83 h 83"/>
                <a:gd name="T16" fmla="*/ 19 w 67"/>
                <a:gd name="T17" fmla="*/ 83 h 83"/>
                <a:gd name="T18" fmla="*/ 24 w 67"/>
                <a:gd name="T19" fmla="*/ 81 h 83"/>
                <a:gd name="T20" fmla="*/ 29 w 67"/>
                <a:gd name="T21" fmla="*/ 76 h 83"/>
                <a:gd name="T22" fmla="*/ 65 w 67"/>
                <a:gd name="T23" fmla="*/ 23 h 83"/>
                <a:gd name="T24" fmla="*/ 65 w 67"/>
                <a:gd name="T25" fmla="*/ 23 h 83"/>
                <a:gd name="T26" fmla="*/ 67 w 67"/>
                <a:gd name="T27" fmla="*/ 18 h 83"/>
                <a:gd name="T28" fmla="*/ 67 w 67"/>
                <a:gd name="T29" fmla="*/ 12 h 83"/>
                <a:gd name="T30" fmla="*/ 65 w 67"/>
                <a:gd name="T31" fmla="*/ 6 h 83"/>
                <a:gd name="T32" fmla="*/ 60 w 67"/>
                <a:gd name="T33" fmla="*/ 2 h 83"/>
                <a:gd name="T34" fmla="*/ 60 w 67"/>
                <a:gd name="T35" fmla="*/ 2 h 83"/>
                <a:gd name="T36" fmla="*/ 55 w 67"/>
                <a:gd name="T37" fmla="*/ 0 h 83"/>
                <a:gd name="T38" fmla="*/ 48 w 67"/>
                <a:gd name="T39" fmla="*/ 0 h 83"/>
                <a:gd name="T40" fmla="*/ 42 w 67"/>
                <a:gd name="T41" fmla="*/ 2 h 83"/>
                <a:gd name="T42" fmla="*/ 38 w 67"/>
                <a:gd name="T43" fmla="*/ 6 h 83"/>
                <a:gd name="T44" fmla="*/ 2 w 67"/>
                <a:gd name="T45" fmla="*/ 5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" h="83">
                  <a:moveTo>
                    <a:pt x="2" y="59"/>
                  </a:moveTo>
                  <a:lnTo>
                    <a:pt x="2" y="59"/>
                  </a:lnTo>
                  <a:lnTo>
                    <a:pt x="0" y="64"/>
                  </a:lnTo>
                  <a:lnTo>
                    <a:pt x="0" y="71"/>
                  </a:lnTo>
                  <a:lnTo>
                    <a:pt x="2" y="76"/>
                  </a:lnTo>
                  <a:lnTo>
                    <a:pt x="6" y="81"/>
                  </a:lnTo>
                  <a:lnTo>
                    <a:pt x="6" y="81"/>
                  </a:lnTo>
                  <a:lnTo>
                    <a:pt x="12" y="83"/>
                  </a:lnTo>
                  <a:lnTo>
                    <a:pt x="19" y="83"/>
                  </a:lnTo>
                  <a:lnTo>
                    <a:pt x="24" y="81"/>
                  </a:lnTo>
                  <a:lnTo>
                    <a:pt x="29" y="76"/>
                  </a:lnTo>
                  <a:lnTo>
                    <a:pt x="65" y="23"/>
                  </a:lnTo>
                  <a:lnTo>
                    <a:pt x="65" y="23"/>
                  </a:lnTo>
                  <a:lnTo>
                    <a:pt x="67" y="18"/>
                  </a:lnTo>
                  <a:lnTo>
                    <a:pt x="67" y="12"/>
                  </a:lnTo>
                  <a:lnTo>
                    <a:pt x="65" y="6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5" y="0"/>
                  </a:lnTo>
                  <a:lnTo>
                    <a:pt x="48" y="0"/>
                  </a:lnTo>
                  <a:lnTo>
                    <a:pt x="42" y="2"/>
                  </a:lnTo>
                  <a:lnTo>
                    <a:pt x="38" y="6"/>
                  </a:lnTo>
                  <a:lnTo>
                    <a:pt x="2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45"/>
            <p:cNvSpPr>
              <a:spLocks/>
            </p:cNvSpPr>
            <p:nvPr/>
          </p:nvSpPr>
          <p:spPr bwMode="auto">
            <a:xfrm flipH="1">
              <a:off x="1956655" y="87604"/>
              <a:ext cx="24332" cy="17374"/>
            </a:xfrm>
            <a:custGeom>
              <a:avLst/>
              <a:gdLst>
                <a:gd name="T0" fmla="*/ 61 w 86"/>
                <a:gd name="T1" fmla="*/ 64 h 66"/>
                <a:gd name="T2" fmla="*/ 61 w 86"/>
                <a:gd name="T3" fmla="*/ 64 h 66"/>
                <a:gd name="T4" fmla="*/ 67 w 86"/>
                <a:gd name="T5" fmla="*/ 66 h 66"/>
                <a:gd name="T6" fmla="*/ 74 w 86"/>
                <a:gd name="T7" fmla="*/ 66 h 66"/>
                <a:gd name="T8" fmla="*/ 79 w 86"/>
                <a:gd name="T9" fmla="*/ 64 h 66"/>
                <a:gd name="T10" fmla="*/ 84 w 86"/>
                <a:gd name="T11" fmla="*/ 60 h 66"/>
                <a:gd name="T12" fmla="*/ 84 w 86"/>
                <a:gd name="T13" fmla="*/ 60 h 66"/>
                <a:gd name="T14" fmla="*/ 86 w 86"/>
                <a:gd name="T15" fmla="*/ 53 h 66"/>
                <a:gd name="T16" fmla="*/ 86 w 86"/>
                <a:gd name="T17" fmla="*/ 48 h 66"/>
                <a:gd name="T18" fmla="*/ 84 w 86"/>
                <a:gd name="T19" fmla="*/ 42 h 66"/>
                <a:gd name="T20" fmla="*/ 79 w 86"/>
                <a:gd name="T21" fmla="*/ 38 h 66"/>
                <a:gd name="T22" fmla="*/ 24 w 86"/>
                <a:gd name="T23" fmla="*/ 2 h 66"/>
                <a:gd name="T24" fmla="*/ 24 w 86"/>
                <a:gd name="T25" fmla="*/ 2 h 66"/>
                <a:gd name="T26" fmla="*/ 19 w 86"/>
                <a:gd name="T27" fmla="*/ 0 h 66"/>
                <a:gd name="T28" fmla="*/ 12 w 86"/>
                <a:gd name="T29" fmla="*/ 0 h 66"/>
                <a:gd name="T30" fmla="*/ 6 w 86"/>
                <a:gd name="T31" fmla="*/ 2 h 66"/>
                <a:gd name="T32" fmla="*/ 2 w 86"/>
                <a:gd name="T33" fmla="*/ 7 h 66"/>
                <a:gd name="T34" fmla="*/ 2 w 86"/>
                <a:gd name="T35" fmla="*/ 7 h 66"/>
                <a:gd name="T36" fmla="*/ 0 w 86"/>
                <a:gd name="T37" fmla="*/ 13 h 66"/>
                <a:gd name="T38" fmla="*/ 0 w 86"/>
                <a:gd name="T39" fmla="*/ 19 h 66"/>
                <a:gd name="T40" fmla="*/ 2 w 86"/>
                <a:gd name="T41" fmla="*/ 24 h 66"/>
                <a:gd name="T42" fmla="*/ 6 w 86"/>
                <a:gd name="T43" fmla="*/ 28 h 66"/>
                <a:gd name="T44" fmla="*/ 61 w 86"/>
                <a:gd name="T45" fmla="*/ 6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66">
                  <a:moveTo>
                    <a:pt x="61" y="64"/>
                  </a:moveTo>
                  <a:lnTo>
                    <a:pt x="61" y="64"/>
                  </a:lnTo>
                  <a:lnTo>
                    <a:pt x="67" y="66"/>
                  </a:lnTo>
                  <a:lnTo>
                    <a:pt x="74" y="66"/>
                  </a:lnTo>
                  <a:lnTo>
                    <a:pt x="79" y="64"/>
                  </a:lnTo>
                  <a:lnTo>
                    <a:pt x="84" y="60"/>
                  </a:lnTo>
                  <a:lnTo>
                    <a:pt x="84" y="60"/>
                  </a:lnTo>
                  <a:lnTo>
                    <a:pt x="86" y="53"/>
                  </a:lnTo>
                  <a:lnTo>
                    <a:pt x="86" y="48"/>
                  </a:lnTo>
                  <a:lnTo>
                    <a:pt x="84" y="42"/>
                  </a:lnTo>
                  <a:lnTo>
                    <a:pt x="79" y="38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2" y="24"/>
                  </a:lnTo>
                  <a:lnTo>
                    <a:pt x="6" y="28"/>
                  </a:lnTo>
                  <a:lnTo>
                    <a:pt x="61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46"/>
            <p:cNvSpPr>
              <a:spLocks/>
            </p:cNvSpPr>
            <p:nvPr/>
          </p:nvSpPr>
          <p:spPr bwMode="auto">
            <a:xfrm flipH="1">
              <a:off x="2064411" y="-82664"/>
              <a:ext cx="10428" cy="22587"/>
            </a:xfrm>
            <a:custGeom>
              <a:avLst/>
              <a:gdLst>
                <a:gd name="T0" fmla="*/ 35 w 35"/>
                <a:gd name="T1" fmla="*/ 18 h 94"/>
                <a:gd name="T2" fmla="*/ 35 w 35"/>
                <a:gd name="T3" fmla="*/ 18 h 94"/>
                <a:gd name="T4" fmla="*/ 34 w 35"/>
                <a:gd name="T5" fmla="*/ 11 h 94"/>
                <a:gd name="T6" fmla="*/ 31 w 35"/>
                <a:gd name="T7" fmla="*/ 6 h 94"/>
                <a:gd name="T8" fmla="*/ 26 w 35"/>
                <a:gd name="T9" fmla="*/ 3 h 94"/>
                <a:gd name="T10" fmla="*/ 20 w 35"/>
                <a:gd name="T11" fmla="*/ 0 h 94"/>
                <a:gd name="T12" fmla="*/ 20 w 35"/>
                <a:gd name="T13" fmla="*/ 0 h 94"/>
                <a:gd name="T14" fmla="*/ 14 w 35"/>
                <a:gd name="T15" fmla="*/ 2 h 94"/>
                <a:gd name="T16" fmla="*/ 9 w 35"/>
                <a:gd name="T17" fmla="*/ 5 h 94"/>
                <a:gd name="T18" fmla="*/ 5 w 35"/>
                <a:gd name="T19" fmla="*/ 9 h 94"/>
                <a:gd name="T20" fmla="*/ 3 w 35"/>
                <a:gd name="T21" fmla="*/ 16 h 94"/>
                <a:gd name="T22" fmla="*/ 0 w 35"/>
                <a:gd name="T23" fmla="*/ 78 h 94"/>
                <a:gd name="T24" fmla="*/ 0 w 35"/>
                <a:gd name="T25" fmla="*/ 78 h 94"/>
                <a:gd name="T26" fmla="*/ 0 w 35"/>
                <a:gd name="T27" fmla="*/ 85 h 94"/>
                <a:gd name="T28" fmla="*/ 3 w 35"/>
                <a:gd name="T29" fmla="*/ 90 h 94"/>
                <a:gd name="T30" fmla="*/ 9 w 35"/>
                <a:gd name="T31" fmla="*/ 93 h 94"/>
                <a:gd name="T32" fmla="*/ 14 w 35"/>
                <a:gd name="T33" fmla="*/ 94 h 94"/>
                <a:gd name="T34" fmla="*/ 14 w 35"/>
                <a:gd name="T35" fmla="*/ 94 h 94"/>
                <a:gd name="T36" fmla="*/ 21 w 35"/>
                <a:gd name="T37" fmla="*/ 94 h 94"/>
                <a:gd name="T38" fmla="*/ 26 w 35"/>
                <a:gd name="T39" fmla="*/ 91 h 94"/>
                <a:gd name="T40" fmla="*/ 30 w 35"/>
                <a:gd name="T41" fmla="*/ 86 h 94"/>
                <a:gd name="T42" fmla="*/ 31 w 35"/>
                <a:gd name="T43" fmla="*/ 80 h 94"/>
                <a:gd name="T44" fmla="*/ 35 w 35"/>
                <a:gd name="T45" fmla="*/ 18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" h="94">
                  <a:moveTo>
                    <a:pt x="35" y="18"/>
                  </a:moveTo>
                  <a:lnTo>
                    <a:pt x="35" y="18"/>
                  </a:lnTo>
                  <a:lnTo>
                    <a:pt x="34" y="11"/>
                  </a:lnTo>
                  <a:lnTo>
                    <a:pt x="31" y="6"/>
                  </a:lnTo>
                  <a:lnTo>
                    <a:pt x="26" y="3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4" y="2"/>
                  </a:lnTo>
                  <a:lnTo>
                    <a:pt x="9" y="5"/>
                  </a:lnTo>
                  <a:lnTo>
                    <a:pt x="5" y="9"/>
                  </a:lnTo>
                  <a:lnTo>
                    <a:pt x="3" y="16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85"/>
                  </a:lnTo>
                  <a:lnTo>
                    <a:pt x="3" y="90"/>
                  </a:lnTo>
                  <a:lnTo>
                    <a:pt x="9" y="93"/>
                  </a:lnTo>
                  <a:lnTo>
                    <a:pt x="14" y="94"/>
                  </a:lnTo>
                  <a:lnTo>
                    <a:pt x="14" y="94"/>
                  </a:lnTo>
                  <a:lnTo>
                    <a:pt x="21" y="94"/>
                  </a:lnTo>
                  <a:lnTo>
                    <a:pt x="26" y="91"/>
                  </a:lnTo>
                  <a:lnTo>
                    <a:pt x="30" y="86"/>
                  </a:lnTo>
                  <a:lnTo>
                    <a:pt x="31" y="80"/>
                  </a:lnTo>
                  <a:lnTo>
                    <a:pt x="35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547"/>
            <p:cNvSpPr>
              <a:spLocks/>
            </p:cNvSpPr>
            <p:nvPr/>
          </p:nvSpPr>
          <p:spPr bwMode="auto">
            <a:xfrm flipH="1">
              <a:off x="2194761" y="25056"/>
              <a:ext cx="27808" cy="8687"/>
            </a:xfrm>
            <a:custGeom>
              <a:avLst/>
              <a:gdLst>
                <a:gd name="T0" fmla="*/ 17 w 98"/>
                <a:gd name="T1" fmla="*/ 0 h 35"/>
                <a:gd name="T2" fmla="*/ 17 w 98"/>
                <a:gd name="T3" fmla="*/ 0 h 35"/>
                <a:gd name="T4" fmla="*/ 11 w 98"/>
                <a:gd name="T5" fmla="*/ 1 h 35"/>
                <a:gd name="T6" fmla="*/ 6 w 98"/>
                <a:gd name="T7" fmla="*/ 4 h 35"/>
                <a:gd name="T8" fmla="*/ 2 w 98"/>
                <a:gd name="T9" fmla="*/ 8 h 35"/>
                <a:gd name="T10" fmla="*/ 0 w 98"/>
                <a:gd name="T11" fmla="*/ 15 h 35"/>
                <a:gd name="T12" fmla="*/ 0 w 98"/>
                <a:gd name="T13" fmla="*/ 15 h 35"/>
                <a:gd name="T14" fmla="*/ 1 w 98"/>
                <a:gd name="T15" fmla="*/ 21 h 35"/>
                <a:gd name="T16" fmla="*/ 5 w 98"/>
                <a:gd name="T17" fmla="*/ 26 h 35"/>
                <a:gd name="T18" fmla="*/ 9 w 98"/>
                <a:gd name="T19" fmla="*/ 30 h 35"/>
                <a:gd name="T20" fmla="*/ 16 w 98"/>
                <a:gd name="T21" fmla="*/ 31 h 35"/>
                <a:gd name="T22" fmla="*/ 81 w 98"/>
                <a:gd name="T23" fmla="*/ 35 h 35"/>
                <a:gd name="T24" fmla="*/ 81 w 98"/>
                <a:gd name="T25" fmla="*/ 35 h 35"/>
                <a:gd name="T26" fmla="*/ 87 w 98"/>
                <a:gd name="T27" fmla="*/ 34 h 35"/>
                <a:gd name="T28" fmla="*/ 92 w 98"/>
                <a:gd name="T29" fmla="*/ 31 h 35"/>
                <a:gd name="T30" fmla="*/ 97 w 98"/>
                <a:gd name="T31" fmla="*/ 27 h 35"/>
                <a:gd name="T32" fmla="*/ 98 w 98"/>
                <a:gd name="T33" fmla="*/ 20 h 35"/>
                <a:gd name="T34" fmla="*/ 98 w 98"/>
                <a:gd name="T35" fmla="*/ 20 h 35"/>
                <a:gd name="T36" fmla="*/ 97 w 98"/>
                <a:gd name="T37" fmla="*/ 15 h 35"/>
                <a:gd name="T38" fmla="*/ 94 w 98"/>
                <a:gd name="T39" fmla="*/ 9 h 35"/>
                <a:gd name="T40" fmla="*/ 89 w 98"/>
                <a:gd name="T41" fmla="*/ 5 h 35"/>
                <a:gd name="T42" fmla="*/ 83 w 98"/>
                <a:gd name="T43" fmla="*/ 4 h 35"/>
                <a:gd name="T44" fmla="*/ 17 w 98"/>
                <a:gd name="T4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35">
                  <a:moveTo>
                    <a:pt x="17" y="0"/>
                  </a:moveTo>
                  <a:lnTo>
                    <a:pt x="17" y="0"/>
                  </a:lnTo>
                  <a:lnTo>
                    <a:pt x="11" y="1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21"/>
                  </a:lnTo>
                  <a:lnTo>
                    <a:pt x="5" y="26"/>
                  </a:lnTo>
                  <a:lnTo>
                    <a:pt x="9" y="30"/>
                  </a:lnTo>
                  <a:lnTo>
                    <a:pt x="16" y="31"/>
                  </a:lnTo>
                  <a:lnTo>
                    <a:pt x="81" y="35"/>
                  </a:lnTo>
                  <a:lnTo>
                    <a:pt x="81" y="35"/>
                  </a:lnTo>
                  <a:lnTo>
                    <a:pt x="87" y="34"/>
                  </a:lnTo>
                  <a:lnTo>
                    <a:pt x="92" y="31"/>
                  </a:lnTo>
                  <a:lnTo>
                    <a:pt x="97" y="27"/>
                  </a:lnTo>
                  <a:lnTo>
                    <a:pt x="98" y="20"/>
                  </a:lnTo>
                  <a:lnTo>
                    <a:pt x="98" y="20"/>
                  </a:lnTo>
                  <a:lnTo>
                    <a:pt x="97" y="15"/>
                  </a:lnTo>
                  <a:lnTo>
                    <a:pt x="94" y="9"/>
                  </a:lnTo>
                  <a:lnTo>
                    <a:pt x="89" y="5"/>
                  </a:lnTo>
                  <a:lnTo>
                    <a:pt x="83" y="4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48"/>
            <p:cNvSpPr>
              <a:spLocks/>
            </p:cNvSpPr>
            <p:nvPr/>
          </p:nvSpPr>
          <p:spPr bwMode="auto">
            <a:xfrm flipH="1">
              <a:off x="2080053" y="132777"/>
              <a:ext cx="12166" cy="22587"/>
            </a:xfrm>
            <a:custGeom>
              <a:avLst/>
              <a:gdLst>
                <a:gd name="T0" fmla="*/ 0 w 37"/>
                <a:gd name="T1" fmla="*/ 77 h 94"/>
                <a:gd name="T2" fmla="*/ 0 w 37"/>
                <a:gd name="T3" fmla="*/ 77 h 94"/>
                <a:gd name="T4" fmla="*/ 2 w 37"/>
                <a:gd name="T5" fmla="*/ 84 h 94"/>
                <a:gd name="T6" fmla="*/ 5 w 37"/>
                <a:gd name="T7" fmla="*/ 88 h 94"/>
                <a:gd name="T8" fmla="*/ 9 w 37"/>
                <a:gd name="T9" fmla="*/ 92 h 94"/>
                <a:gd name="T10" fmla="*/ 16 w 37"/>
                <a:gd name="T11" fmla="*/ 94 h 94"/>
                <a:gd name="T12" fmla="*/ 16 w 37"/>
                <a:gd name="T13" fmla="*/ 94 h 94"/>
                <a:gd name="T14" fmla="*/ 22 w 37"/>
                <a:gd name="T15" fmla="*/ 94 h 94"/>
                <a:gd name="T16" fmla="*/ 27 w 37"/>
                <a:gd name="T17" fmla="*/ 90 h 94"/>
                <a:gd name="T18" fmla="*/ 31 w 37"/>
                <a:gd name="T19" fmla="*/ 85 h 94"/>
                <a:gd name="T20" fmla="*/ 33 w 37"/>
                <a:gd name="T21" fmla="*/ 79 h 94"/>
                <a:gd name="T22" fmla="*/ 37 w 37"/>
                <a:gd name="T23" fmla="*/ 17 h 94"/>
                <a:gd name="T24" fmla="*/ 37 w 37"/>
                <a:gd name="T25" fmla="*/ 17 h 94"/>
                <a:gd name="T26" fmla="*/ 36 w 37"/>
                <a:gd name="T27" fmla="*/ 10 h 94"/>
                <a:gd name="T28" fmla="*/ 33 w 37"/>
                <a:gd name="T29" fmla="*/ 5 h 94"/>
                <a:gd name="T30" fmla="*/ 28 w 37"/>
                <a:gd name="T31" fmla="*/ 2 h 94"/>
                <a:gd name="T32" fmla="*/ 22 w 37"/>
                <a:gd name="T33" fmla="*/ 0 h 94"/>
                <a:gd name="T34" fmla="*/ 22 w 37"/>
                <a:gd name="T35" fmla="*/ 0 h 94"/>
                <a:gd name="T36" fmla="*/ 15 w 37"/>
                <a:gd name="T37" fmla="*/ 1 h 94"/>
                <a:gd name="T38" fmla="*/ 11 w 37"/>
                <a:gd name="T39" fmla="*/ 4 h 94"/>
                <a:gd name="T40" fmla="*/ 6 w 37"/>
                <a:gd name="T41" fmla="*/ 8 h 94"/>
                <a:gd name="T42" fmla="*/ 5 w 37"/>
                <a:gd name="T43" fmla="*/ 15 h 94"/>
                <a:gd name="T44" fmla="*/ 0 w 37"/>
                <a:gd name="T45" fmla="*/ 7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" h="94">
                  <a:moveTo>
                    <a:pt x="0" y="77"/>
                  </a:moveTo>
                  <a:lnTo>
                    <a:pt x="0" y="77"/>
                  </a:lnTo>
                  <a:lnTo>
                    <a:pt x="2" y="84"/>
                  </a:lnTo>
                  <a:lnTo>
                    <a:pt x="5" y="88"/>
                  </a:lnTo>
                  <a:lnTo>
                    <a:pt x="9" y="92"/>
                  </a:lnTo>
                  <a:lnTo>
                    <a:pt x="16" y="94"/>
                  </a:lnTo>
                  <a:lnTo>
                    <a:pt x="16" y="94"/>
                  </a:lnTo>
                  <a:lnTo>
                    <a:pt x="22" y="94"/>
                  </a:lnTo>
                  <a:lnTo>
                    <a:pt x="27" y="90"/>
                  </a:lnTo>
                  <a:lnTo>
                    <a:pt x="31" y="85"/>
                  </a:lnTo>
                  <a:lnTo>
                    <a:pt x="33" y="79"/>
                  </a:lnTo>
                  <a:lnTo>
                    <a:pt x="37" y="17"/>
                  </a:lnTo>
                  <a:lnTo>
                    <a:pt x="37" y="17"/>
                  </a:lnTo>
                  <a:lnTo>
                    <a:pt x="36" y="10"/>
                  </a:lnTo>
                  <a:lnTo>
                    <a:pt x="33" y="5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5" y="1"/>
                  </a:lnTo>
                  <a:lnTo>
                    <a:pt x="11" y="4"/>
                  </a:lnTo>
                  <a:lnTo>
                    <a:pt x="6" y="8"/>
                  </a:lnTo>
                  <a:lnTo>
                    <a:pt x="5" y="15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49"/>
            <p:cNvSpPr>
              <a:spLocks/>
            </p:cNvSpPr>
            <p:nvPr/>
          </p:nvSpPr>
          <p:spPr bwMode="auto">
            <a:xfrm flipH="1">
              <a:off x="1934061" y="38956"/>
              <a:ext cx="27808" cy="8687"/>
            </a:xfrm>
            <a:custGeom>
              <a:avLst/>
              <a:gdLst>
                <a:gd name="T0" fmla="*/ 81 w 98"/>
                <a:gd name="T1" fmla="*/ 34 h 34"/>
                <a:gd name="T2" fmla="*/ 81 w 98"/>
                <a:gd name="T3" fmla="*/ 34 h 34"/>
                <a:gd name="T4" fmla="*/ 86 w 98"/>
                <a:gd name="T5" fmla="*/ 33 h 34"/>
                <a:gd name="T6" fmla="*/ 92 w 98"/>
                <a:gd name="T7" fmla="*/ 31 h 34"/>
                <a:gd name="T8" fmla="*/ 97 w 98"/>
                <a:gd name="T9" fmla="*/ 26 h 34"/>
                <a:gd name="T10" fmla="*/ 98 w 98"/>
                <a:gd name="T11" fmla="*/ 20 h 34"/>
                <a:gd name="T12" fmla="*/ 98 w 98"/>
                <a:gd name="T13" fmla="*/ 20 h 34"/>
                <a:gd name="T14" fmla="*/ 97 w 98"/>
                <a:gd name="T15" fmla="*/ 14 h 34"/>
                <a:gd name="T16" fmla="*/ 93 w 98"/>
                <a:gd name="T17" fmla="*/ 8 h 34"/>
                <a:gd name="T18" fmla="*/ 89 w 98"/>
                <a:gd name="T19" fmla="*/ 5 h 34"/>
                <a:gd name="T20" fmla="*/ 83 w 98"/>
                <a:gd name="T21" fmla="*/ 3 h 34"/>
                <a:gd name="T22" fmla="*/ 17 w 98"/>
                <a:gd name="T23" fmla="*/ 0 h 34"/>
                <a:gd name="T24" fmla="*/ 17 w 98"/>
                <a:gd name="T25" fmla="*/ 0 h 34"/>
                <a:gd name="T26" fmla="*/ 11 w 98"/>
                <a:gd name="T27" fmla="*/ 1 h 34"/>
                <a:gd name="T28" fmla="*/ 6 w 98"/>
                <a:gd name="T29" fmla="*/ 3 h 34"/>
                <a:gd name="T30" fmla="*/ 1 w 98"/>
                <a:gd name="T31" fmla="*/ 8 h 34"/>
                <a:gd name="T32" fmla="*/ 0 w 98"/>
                <a:gd name="T33" fmla="*/ 14 h 34"/>
                <a:gd name="T34" fmla="*/ 0 w 98"/>
                <a:gd name="T35" fmla="*/ 14 h 34"/>
                <a:gd name="T36" fmla="*/ 1 w 98"/>
                <a:gd name="T37" fmla="*/ 20 h 34"/>
                <a:gd name="T38" fmla="*/ 5 w 98"/>
                <a:gd name="T39" fmla="*/ 26 h 34"/>
                <a:gd name="T40" fmla="*/ 9 w 98"/>
                <a:gd name="T41" fmla="*/ 29 h 34"/>
                <a:gd name="T42" fmla="*/ 15 w 98"/>
                <a:gd name="T43" fmla="*/ 31 h 34"/>
                <a:gd name="T44" fmla="*/ 81 w 98"/>
                <a:gd name="T4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34">
                  <a:moveTo>
                    <a:pt x="81" y="34"/>
                  </a:moveTo>
                  <a:lnTo>
                    <a:pt x="81" y="34"/>
                  </a:lnTo>
                  <a:lnTo>
                    <a:pt x="86" y="33"/>
                  </a:lnTo>
                  <a:lnTo>
                    <a:pt x="92" y="31"/>
                  </a:lnTo>
                  <a:lnTo>
                    <a:pt x="97" y="26"/>
                  </a:lnTo>
                  <a:lnTo>
                    <a:pt x="98" y="20"/>
                  </a:lnTo>
                  <a:lnTo>
                    <a:pt x="98" y="20"/>
                  </a:lnTo>
                  <a:lnTo>
                    <a:pt x="97" y="14"/>
                  </a:lnTo>
                  <a:lnTo>
                    <a:pt x="93" y="8"/>
                  </a:lnTo>
                  <a:lnTo>
                    <a:pt x="89" y="5"/>
                  </a:lnTo>
                  <a:lnTo>
                    <a:pt x="83" y="3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1" y="1"/>
                  </a:lnTo>
                  <a:lnTo>
                    <a:pt x="6" y="3"/>
                  </a:lnTo>
                  <a:lnTo>
                    <a:pt x="1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20"/>
                  </a:lnTo>
                  <a:lnTo>
                    <a:pt x="5" y="26"/>
                  </a:lnTo>
                  <a:lnTo>
                    <a:pt x="9" y="29"/>
                  </a:lnTo>
                  <a:lnTo>
                    <a:pt x="15" y="31"/>
                  </a:lnTo>
                  <a:lnTo>
                    <a:pt x="81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550"/>
            <p:cNvSpPr>
              <a:spLocks/>
            </p:cNvSpPr>
            <p:nvPr/>
          </p:nvSpPr>
          <p:spPr bwMode="auto">
            <a:xfrm flipH="1">
              <a:off x="2168691" y="-155636"/>
              <a:ext cx="311102" cy="500380"/>
            </a:xfrm>
            <a:custGeom>
              <a:avLst/>
              <a:gdLst>
                <a:gd name="T0" fmla="*/ 939 w 1073"/>
                <a:gd name="T1" fmla="*/ 0 h 2013"/>
                <a:gd name="T2" fmla="*/ 0 w 1073"/>
                <a:gd name="T3" fmla="*/ 450 h 2013"/>
                <a:gd name="T4" fmla="*/ 820 w 1073"/>
                <a:gd name="T5" fmla="*/ 2013 h 2013"/>
                <a:gd name="T6" fmla="*/ 1073 w 1073"/>
                <a:gd name="T7" fmla="*/ 1892 h 2013"/>
                <a:gd name="T8" fmla="*/ 939 w 1073"/>
                <a:gd name="T9" fmla="*/ 0 h 2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3" h="2013">
                  <a:moveTo>
                    <a:pt x="939" y="0"/>
                  </a:moveTo>
                  <a:lnTo>
                    <a:pt x="0" y="450"/>
                  </a:lnTo>
                  <a:lnTo>
                    <a:pt x="820" y="2013"/>
                  </a:lnTo>
                  <a:lnTo>
                    <a:pt x="1073" y="189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51"/>
            <p:cNvSpPr>
              <a:spLocks/>
            </p:cNvSpPr>
            <p:nvPr/>
          </p:nvSpPr>
          <p:spPr bwMode="auto">
            <a:xfrm flipH="1">
              <a:off x="2168691" y="137989"/>
              <a:ext cx="133826" cy="206754"/>
            </a:xfrm>
            <a:custGeom>
              <a:avLst/>
              <a:gdLst>
                <a:gd name="T0" fmla="*/ 414 w 456"/>
                <a:gd name="T1" fmla="*/ 9 h 832"/>
                <a:gd name="T2" fmla="*/ 414 w 456"/>
                <a:gd name="T3" fmla="*/ 9 h 832"/>
                <a:gd name="T4" fmla="*/ 395 w 456"/>
                <a:gd name="T5" fmla="*/ 6 h 832"/>
                <a:gd name="T6" fmla="*/ 377 w 456"/>
                <a:gd name="T7" fmla="*/ 4 h 832"/>
                <a:gd name="T8" fmla="*/ 360 w 456"/>
                <a:gd name="T9" fmla="*/ 1 h 832"/>
                <a:gd name="T10" fmla="*/ 343 w 456"/>
                <a:gd name="T11" fmla="*/ 0 h 832"/>
                <a:gd name="T12" fmla="*/ 326 w 456"/>
                <a:gd name="T13" fmla="*/ 0 h 832"/>
                <a:gd name="T14" fmla="*/ 310 w 456"/>
                <a:gd name="T15" fmla="*/ 1 h 832"/>
                <a:gd name="T16" fmla="*/ 295 w 456"/>
                <a:gd name="T17" fmla="*/ 2 h 832"/>
                <a:gd name="T18" fmla="*/ 280 w 456"/>
                <a:gd name="T19" fmla="*/ 4 h 832"/>
                <a:gd name="T20" fmla="*/ 266 w 456"/>
                <a:gd name="T21" fmla="*/ 6 h 832"/>
                <a:gd name="T22" fmla="*/ 251 w 456"/>
                <a:gd name="T23" fmla="*/ 9 h 832"/>
                <a:gd name="T24" fmla="*/ 224 w 456"/>
                <a:gd name="T25" fmla="*/ 17 h 832"/>
                <a:gd name="T26" fmla="*/ 199 w 456"/>
                <a:gd name="T27" fmla="*/ 25 h 832"/>
                <a:gd name="T28" fmla="*/ 176 w 456"/>
                <a:gd name="T29" fmla="*/ 37 h 832"/>
                <a:gd name="T30" fmla="*/ 154 w 456"/>
                <a:gd name="T31" fmla="*/ 50 h 832"/>
                <a:gd name="T32" fmla="*/ 134 w 456"/>
                <a:gd name="T33" fmla="*/ 65 h 832"/>
                <a:gd name="T34" fmla="*/ 116 w 456"/>
                <a:gd name="T35" fmla="*/ 81 h 832"/>
                <a:gd name="T36" fmla="*/ 99 w 456"/>
                <a:gd name="T37" fmla="*/ 99 h 832"/>
                <a:gd name="T38" fmla="*/ 84 w 456"/>
                <a:gd name="T39" fmla="*/ 118 h 832"/>
                <a:gd name="T40" fmla="*/ 69 w 456"/>
                <a:gd name="T41" fmla="*/ 137 h 832"/>
                <a:gd name="T42" fmla="*/ 57 w 456"/>
                <a:gd name="T43" fmla="*/ 158 h 832"/>
                <a:gd name="T44" fmla="*/ 46 w 456"/>
                <a:gd name="T45" fmla="*/ 180 h 832"/>
                <a:gd name="T46" fmla="*/ 36 w 456"/>
                <a:gd name="T47" fmla="*/ 202 h 832"/>
                <a:gd name="T48" fmla="*/ 28 w 456"/>
                <a:gd name="T49" fmla="*/ 225 h 832"/>
                <a:gd name="T50" fmla="*/ 20 w 456"/>
                <a:gd name="T51" fmla="*/ 248 h 832"/>
                <a:gd name="T52" fmla="*/ 14 w 456"/>
                <a:gd name="T53" fmla="*/ 270 h 832"/>
                <a:gd name="T54" fmla="*/ 9 w 456"/>
                <a:gd name="T55" fmla="*/ 293 h 832"/>
                <a:gd name="T56" fmla="*/ 5 w 456"/>
                <a:gd name="T57" fmla="*/ 316 h 832"/>
                <a:gd name="T58" fmla="*/ 2 w 456"/>
                <a:gd name="T59" fmla="*/ 338 h 832"/>
                <a:gd name="T60" fmla="*/ 1 w 456"/>
                <a:gd name="T61" fmla="*/ 360 h 832"/>
                <a:gd name="T62" fmla="*/ 0 w 456"/>
                <a:gd name="T63" fmla="*/ 382 h 832"/>
                <a:gd name="T64" fmla="*/ 0 w 456"/>
                <a:gd name="T65" fmla="*/ 402 h 832"/>
                <a:gd name="T66" fmla="*/ 1 w 456"/>
                <a:gd name="T67" fmla="*/ 421 h 832"/>
                <a:gd name="T68" fmla="*/ 2 w 456"/>
                <a:gd name="T69" fmla="*/ 440 h 832"/>
                <a:gd name="T70" fmla="*/ 4 w 456"/>
                <a:gd name="T71" fmla="*/ 457 h 832"/>
                <a:gd name="T72" fmla="*/ 7 w 456"/>
                <a:gd name="T73" fmla="*/ 472 h 832"/>
                <a:gd name="T74" fmla="*/ 12 w 456"/>
                <a:gd name="T75" fmla="*/ 487 h 832"/>
                <a:gd name="T76" fmla="*/ 16 w 456"/>
                <a:gd name="T77" fmla="*/ 499 h 832"/>
                <a:gd name="T78" fmla="*/ 203 w 456"/>
                <a:gd name="T79" fmla="*/ 832 h 832"/>
                <a:gd name="T80" fmla="*/ 456 w 456"/>
                <a:gd name="T81" fmla="*/ 711 h 832"/>
                <a:gd name="T82" fmla="*/ 414 w 456"/>
                <a:gd name="T83" fmla="*/ 9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56" h="832">
                  <a:moveTo>
                    <a:pt x="414" y="9"/>
                  </a:moveTo>
                  <a:lnTo>
                    <a:pt x="414" y="9"/>
                  </a:lnTo>
                  <a:lnTo>
                    <a:pt x="395" y="6"/>
                  </a:lnTo>
                  <a:lnTo>
                    <a:pt x="377" y="4"/>
                  </a:lnTo>
                  <a:lnTo>
                    <a:pt x="360" y="1"/>
                  </a:lnTo>
                  <a:lnTo>
                    <a:pt x="343" y="0"/>
                  </a:lnTo>
                  <a:lnTo>
                    <a:pt x="326" y="0"/>
                  </a:lnTo>
                  <a:lnTo>
                    <a:pt x="310" y="1"/>
                  </a:lnTo>
                  <a:lnTo>
                    <a:pt x="295" y="2"/>
                  </a:lnTo>
                  <a:lnTo>
                    <a:pt x="280" y="4"/>
                  </a:lnTo>
                  <a:lnTo>
                    <a:pt x="266" y="6"/>
                  </a:lnTo>
                  <a:lnTo>
                    <a:pt x="251" y="9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7"/>
                  </a:lnTo>
                  <a:lnTo>
                    <a:pt x="154" y="50"/>
                  </a:lnTo>
                  <a:lnTo>
                    <a:pt x="134" y="65"/>
                  </a:lnTo>
                  <a:lnTo>
                    <a:pt x="116" y="81"/>
                  </a:lnTo>
                  <a:lnTo>
                    <a:pt x="99" y="99"/>
                  </a:lnTo>
                  <a:lnTo>
                    <a:pt x="84" y="118"/>
                  </a:lnTo>
                  <a:lnTo>
                    <a:pt x="69" y="137"/>
                  </a:lnTo>
                  <a:lnTo>
                    <a:pt x="57" y="158"/>
                  </a:lnTo>
                  <a:lnTo>
                    <a:pt x="46" y="180"/>
                  </a:lnTo>
                  <a:lnTo>
                    <a:pt x="36" y="202"/>
                  </a:lnTo>
                  <a:lnTo>
                    <a:pt x="28" y="225"/>
                  </a:lnTo>
                  <a:lnTo>
                    <a:pt x="20" y="248"/>
                  </a:lnTo>
                  <a:lnTo>
                    <a:pt x="14" y="270"/>
                  </a:lnTo>
                  <a:lnTo>
                    <a:pt x="9" y="293"/>
                  </a:lnTo>
                  <a:lnTo>
                    <a:pt x="5" y="316"/>
                  </a:lnTo>
                  <a:lnTo>
                    <a:pt x="2" y="338"/>
                  </a:lnTo>
                  <a:lnTo>
                    <a:pt x="1" y="360"/>
                  </a:lnTo>
                  <a:lnTo>
                    <a:pt x="0" y="382"/>
                  </a:lnTo>
                  <a:lnTo>
                    <a:pt x="0" y="402"/>
                  </a:lnTo>
                  <a:lnTo>
                    <a:pt x="1" y="421"/>
                  </a:lnTo>
                  <a:lnTo>
                    <a:pt x="2" y="440"/>
                  </a:lnTo>
                  <a:lnTo>
                    <a:pt x="4" y="457"/>
                  </a:lnTo>
                  <a:lnTo>
                    <a:pt x="7" y="472"/>
                  </a:lnTo>
                  <a:lnTo>
                    <a:pt x="12" y="487"/>
                  </a:lnTo>
                  <a:lnTo>
                    <a:pt x="16" y="499"/>
                  </a:lnTo>
                  <a:lnTo>
                    <a:pt x="203" y="832"/>
                  </a:lnTo>
                  <a:lnTo>
                    <a:pt x="456" y="711"/>
                  </a:lnTo>
                  <a:lnTo>
                    <a:pt x="414" y="9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52"/>
            <p:cNvSpPr>
              <a:spLocks/>
            </p:cNvSpPr>
            <p:nvPr/>
          </p:nvSpPr>
          <p:spPr bwMode="auto">
            <a:xfrm flipH="1">
              <a:off x="2229521" y="261347"/>
              <a:ext cx="926354" cy="484743"/>
            </a:xfrm>
            <a:custGeom>
              <a:avLst/>
              <a:gdLst>
                <a:gd name="T0" fmla="*/ 2975 w 3194"/>
                <a:gd name="T1" fmla="*/ 0 h 1952"/>
                <a:gd name="T2" fmla="*/ 0 w 3194"/>
                <a:gd name="T3" fmla="*/ 1426 h 1952"/>
                <a:gd name="T4" fmla="*/ 0 w 3194"/>
                <a:gd name="T5" fmla="*/ 1952 h 1952"/>
                <a:gd name="T6" fmla="*/ 3194 w 3194"/>
                <a:gd name="T7" fmla="*/ 420 h 1952"/>
                <a:gd name="T8" fmla="*/ 2975 w 3194"/>
                <a:gd name="T9" fmla="*/ 0 h 1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4" h="1952">
                  <a:moveTo>
                    <a:pt x="2975" y="0"/>
                  </a:moveTo>
                  <a:lnTo>
                    <a:pt x="0" y="1426"/>
                  </a:lnTo>
                  <a:lnTo>
                    <a:pt x="0" y="1952"/>
                  </a:lnTo>
                  <a:lnTo>
                    <a:pt x="3194" y="420"/>
                  </a:lnTo>
                  <a:lnTo>
                    <a:pt x="2975" y="0"/>
                  </a:lnTo>
                  <a:close/>
                </a:path>
              </a:pathLst>
            </a:custGeom>
            <a:solidFill>
              <a:srgbClr val="358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553"/>
            <p:cNvSpPr>
              <a:spLocks/>
            </p:cNvSpPr>
            <p:nvPr/>
          </p:nvSpPr>
          <p:spPr bwMode="auto">
            <a:xfrm flipH="1">
              <a:off x="1659457" y="139727"/>
              <a:ext cx="620466" cy="622000"/>
            </a:xfrm>
            <a:custGeom>
              <a:avLst/>
              <a:gdLst>
                <a:gd name="T0" fmla="*/ 520 w 2146"/>
                <a:gd name="T1" fmla="*/ 103 h 2507"/>
                <a:gd name="T2" fmla="*/ 2146 w 2146"/>
                <a:gd name="T3" fmla="*/ 2059 h 2507"/>
                <a:gd name="T4" fmla="*/ 1808 w 2146"/>
                <a:gd name="T5" fmla="*/ 2507 h 2507"/>
                <a:gd name="T6" fmla="*/ 78 w 2146"/>
                <a:gd name="T7" fmla="*/ 438 h 2507"/>
                <a:gd name="T8" fmla="*/ 78 w 2146"/>
                <a:gd name="T9" fmla="*/ 438 h 2507"/>
                <a:gd name="T10" fmla="*/ 66 w 2146"/>
                <a:gd name="T11" fmla="*/ 423 h 2507"/>
                <a:gd name="T12" fmla="*/ 55 w 2146"/>
                <a:gd name="T13" fmla="*/ 409 h 2507"/>
                <a:gd name="T14" fmla="*/ 45 w 2146"/>
                <a:gd name="T15" fmla="*/ 395 h 2507"/>
                <a:gd name="T16" fmla="*/ 36 w 2146"/>
                <a:gd name="T17" fmla="*/ 380 h 2507"/>
                <a:gd name="T18" fmla="*/ 28 w 2146"/>
                <a:gd name="T19" fmla="*/ 366 h 2507"/>
                <a:gd name="T20" fmla="*/ 21 w 2146"/>
                <a:gd name="T21" fmla="*/ 352 h 2507"/>
                <a:gd name="T22" fmla="*/ 15 w 2146"/>
                <a:gd name="T23" fmla="*/ 338 h 2507"/>
                <a:gd name="T24" fmla="*/ 11 w 2146"/>
                <a:gd name="T25" fmla="*/ 324 h 2507"/>
                <a:gd name="T26" fmla="*/ 6 w 2146"/>
                <a:gd name="T27" fmla="*/ 310 h 2507"/>
                <a:gd name="T28" fmla="*/ 3 w 2146"/>
                <a:gd name="T29" fmla="*/ 296 h 2507"/>
                <a:gd name="T30" fmla="*/ 1 w 2146"/>
                <a:gd name="T31" fmla="*/ 283 h 2507"/>
                <a:gd name="T32" fmla="*/ 0 w 2146"/>
                <a:gd name="T33" fmla="*/ 269 h 2507"/>
                <a:gd name="T34" fmla="*/ 0 w 2146"/>
                <a:gd name="T35" fmla="*/ 256 h 2507"/>
                <a:gd name="T36" fmla="*/ 0 w 2146"/>
                <a:gd name="T37" fmla="*/ 243 h 2507"/>
                <a:gd name="T38" fmla="*/ 1 w 2146"/>
                <a:gd name="T39" fmla="*/ 230 h 2507"/>
                <a:gd name="T40" fmla="*/ 3 w 2146"/>
                <a:gd name="T41" fmla="*/ 217 h 2507"/>
                <a:gd name="T42" fmla="*/ 5 w 2146"/>
                <a:gd name="T43" fmla="*/ 205 h 2507"/>
                <a:gd name="T44" fmla="*/ 9 w 2146"/>
                <a:gd name="T45" fmla="*/ 193 h 2507"/>
                <a:gd name="T46" fmla="*/ 13 w 2146"/>
                <a:gd name="T47" fmla="*/ 181 h 2507"/>
                <a:gd name="T48" fmla="*/ 18 w 2146"/>
                <a:gd name="T49" fmla="*/ 169 h 2507"/>
                <a:gd name="T50" fmla="*/ 23 w 2146"/>
                <a:gd name="T51" fmla="*/ 158 h 2507"/>
                <a:gd name="T52" fmla="*/ 29 w 2146"/>
                <a:gd name="T53" fmla="*/ 147 h 2507"/>
                <a:gd name="T54" fmla="*/ 42 w 2146"/>
                <a:gd name="T55" fmla="*/ 126 h 2507"/>
                <a:gd name="T56" fmla="*/ 58 w 2146"/>
                <a:gd name="T57" fmla="*/ 106 h 2507"/>
                <a:gd name="T58" fmla="*/ 76 w 2146"/>
                <a:gd name="T59" fmla="*/ 87 h 2507"/>
                <a:gd name="T60" fmla="*/ 96 w 2146"/>
                <a:gd name="T61" fmla="*/ 71 h 2507"/>
                <a:gd name="T62" fmla="*/ 117 w 2146"/>
                <a:gd name="T63" fmla="*/ 55 h 2507"/>
                <a:gd name="T64" fmla="*/ 140 w 2146"/>
                <a:gd name="T65" fmla="*/ 42 h 2507"/>
                <a:gd name="T66" fmla="*/ 163 w 2146"/>
                <a:gd name="T67" fmla="*/ 30 h 2507"/>
                <a:gd name="T68" fmla="*/ 189 w 2146"/>
                <a:gd name="T69" fmla="*/ 20 h 2507"/>
                <a:gd name="T70" fmla="*/ 215 w 2146"/>
                <a:gd name="T71" fmla="*/ 12 h 2507"/>
                <a:gd name="T72" fmla="*/ 241 w 2146"/>
                <a:gd name="T73" fmla="*/ 5 h 2507"/>
                <a:gd name="T74" fmla="*/ 268 w 2146"/>
                <a:gd name="T75" fmla="*/ 2 h 2507"/>
                <a:gd name="T76" fmla="*/ 295 w 2146"/>
                <a:gd name="T77" fmla="*/ 0 h 2507"/>
                <a:gd name="T78" fmla="*/ 323 w 2146"/>
                <a:gd name="T79" fmla="*/ 1 h 2507"/>
                <a:gd name="T80" fmla="*/ 350 w 2146"/>
                <a:gd name="T81" fmla="*/ 4 h 2507"/>
                <a:gd name="T82" fmla="*/ 363 w 2146"/>
                <a:gd name="T83" fmla="*/ 7 h 2507"/>
                <a:gd name="T84" fmla="*/ 377 w 2146"/>
                <a:gd name="T85" fmla="*/ 9 h 2507"/>
                <a:gd name="T86" fmla="*/ 390 w 2146"/>
                <a:gd name="T87" fmla="*/ 14 h 2507"/>
                <a:gd name="T88" fmla="*/ 402 w 2146"/>
                <a:gd name="T89" fmla="*/ 18 h 2507"/>
                <a:gd name="T90" fmla="*/ 416 w 2146"/>
                <a:gd name="T91" fmla="*/ 23 h 2507"/>
                <a:gd name="T92" fmla="*/ 428 w 2146"/>
                <a:gd name="T93" fmla="*/ 30 h 2507"/>
                <a:gd name="T94" fmla="*/ 441 w 2146"/>
                <a:gd name="T95" fmla="*/ 36 h 2507"/>
                <a:gd name="T96" fmla="*/ 453 w 2146"/>
                <a:gd name="T97" fmla="*/ 43 h 2507"/>
                <a:gd name="T98" fmla="*/ 465 w 2146"/>
                <a:gd name="T99" fmla="*/ 52 h 2507"/>
                <a:gd name="T100" fmla="*/ 476 w 2146"/>
                <a:gd name="T101" fmla="*/ 60 h 2507"/>
                <a:gd name="T102" fmla="*/ 488 w 2146"/>
                <a:gd name="T103" fmla="*/ 70 h 2507"/>
                <a:gd name="T104" fmla="*/ 499 w 2146"/>
                <a:gd name="T105" fmla="*/ 81 h 2507"/>
                <a:gd name="T106" fmla="*/ 510 w 2146"/>
                <a:gd name="T107" fmla="*/ 92 h 2507"/>
                <a:gd name="T108" fmla="*/ 520 w 2146"/>
                <a:gd name="T109" fmla="*/ 103 h 2507"/>
                <a:gd name="T110" fmla="*/ 520 w 2146"/>
                <a:gd name="T111" fmla="*/ 103 h 2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146" h="2507">
                  <a:moveTo>
                    <a:pt x="520" y="103"/>
                  </a:moveTo>
                  <a:lnTo>
                    <a:pt x="2146" y="2059"/>
                  </a:lnTo>
                  <a:lnTo>
                    <a:pt x="1808" y="2507"/>
                  </a:lnTo>
                  <a:lnTo>
                    <a:pt x="78" y="438"/>
                  </a:lnTo>
                  <a:lnTo>
                    <a:pt x="78" y="438"/>
                  </a:lnTo>
                  <a:lnTo>
                    <a:pt x="66" y="423"/>
                  </a:lnTo>
                  <a:lnTo>
                    <a:pt x="55" y="409"/>
                  </a:lnTo>
                  <a:lnTo>
                    <a:pt x="45" y="395"/>
                  </a:lnTo>
                  <a:lnTo>
                    <a:pt x="36" y="380"/>
                  </a:lnTo>
                  <a:lnTo>
                    <a:pt x="28" y="366"/>
                  </a:lnTo>
                  <a:lnTo>
                    <a:pt x="21" y="352"/>
                  </a:lnTo>
                  <a:lnTo>
                    <a:pt x="15" y="338"/>
                  </a:lnTo>
                  <a:lnTo>
                    <a:pt x="11" y="324"/>
                  </a:lnTo>
                  <a:lnTo>
                    <a:pt x="6" y="310"/>
                  </a:lnTo>
                  <a:lnTo>
                    <a:pt x="3" y="296"/>
                  </a:lnTo>
                  <a:lnTo>
                    <a:pt x="1" y="283"/>
                  </a:lnTo>
                  <a:lnTo>
                    <a:pt x="0" y="269"/>
                  </a:lnTo>
                  <a:lnTo>
                    <a:pt x="0" y="256"/>
                  </a:lnTo>
                  <a:lnTo>
                    <a:pt x="0" y="243"/>
                  </a:lnTo>
                  <a:lnTo>
                    <a:pt x="1" y="230"/>
                  </a:lnTo>
                  <a:lnTo>
                    <a:pt x="3" y="217"/>
                  </a:lnTo>
                  <a:lnTo>
                    <a:pt x="5" y="205"/>
                  </a:lnTo>
                  <a:lnTo>
                    <a:pt x="9" y="193"/>
                  </a:lnTo>
                  <a:lnTo>
                    <a:pt x="13" y="181"/>
                  </a:lnTo>
                  <a:lnTo>
                    <a:pt x="18" y="169"/>
                  </a:lnTo>
                  <a:lnTo>
                    <a:pt x="23" y="158"/>
                  </a:lnTo>
                  <a:lnTo>
                    <a:pt x="29" y="147"/>
                  </a:lnTo>
                  <a:lnTo>
                    <a:pt x="42" y="126"/>
                  </a:lnTo>
                  <a:lnTo>
                    <a:pt x="58" y="106"/>
                  </a:lnTo>
                  <a:lnTo>
                    <a:pt x="76" y="87"/>
                  </a:lnTo>
                  <a:lnTo>
                    <a:pt x="96" y="71"/>
                  </a:lnTo>
                  <a:lnTo>
                    <a:pt x="117" y="55"/>
                  </a:lnTo>
                  <a:lnTo>
                    <a:pt x="140" y="42"/>
                  </a:lnTo>
                  <a:lnTo>
                    <a:pt x="163" y="30"/>
                  </a:lnTo>
                  <a:lnTo>
                    <a:pt x="189" y="20"/>
                  </a:lnTo>
                  <a:lnTo>
                    <a:pt x="215" y="12"/>
                  </a:lnTo>
                  <a:lnTo>
                    <a:pt x="241" y="5"/>
                  </a:lnTo>
                  <a:lnTo>
                    <a:pt x="268" y="2"/>
                  </a:lnTo>
                  <a:lnTo>
                    <a:pt x="295" y="0"/>
                  </a:lnTo>
                  <a:lnTo>
                    <a:pt x="323" y="1"/>
                  </a:lnTo>
                  <a:lnTo>
                    <a:pt x="350" y="4"/>
                  </a:lnTo>
                  <a:lnTo>
                    <a:pt x="363" y="7"/>
                  </a:lnTo>
                  <a:lnTo>
                    <a:pt x="377" y="9"/>
                  </a:lnTo>
                  <a:lnTo>
                    <a:pt x="390" y="14"/>
                  </a:lnTo>
                  <a:lnTo>
                    <a:pt x="402" y="18"/>
                  </a:lnTo>
                  <a:lnTo>
                    <a:pt x="416" y="23"/>
                  </a:lnTo>
                  <a:lnTo>
                    <a:pt x="428" y="30"/>
                  </a:lnTo>
                  <a:lnTo>
                    <a:pt x="441" y="36"/>
                  </a:lnTo>
                  <a:lnTo>
                    <a:pt x="453" y="43"/>
                  </a:lnTo>
                  <a:lnTo>
                    <a:pt x="465" y="52"/>
                  </a:lnTo>
                  <a:lnTo>
                    <a:pt x="476" y="60"/>
                  </a:lnTo>
                  <a:lnTo>
                    <a:pt x="488" y="70"/>
                  </a:lnTo>
                  <a:lnTo>
                    <a:pt x="499" y="81"/>
                  </a:lnTo>
                  <a:lnTo>
                    <a:pt x="510" y="92"/>
                  </a:lnTo>
                  <a:lnTo>
                    <a:pt x="520" y="103"/>
                  </a:lnTo>
                  <a:lnTo>
                    <a:pt x="520" y="103"/>
                  </a:lnTo>
                  <a:close/>
                </a:path>
              </a:pathLst>
            </a:custGeom>
            <a:solidFill>
              <a:srgbClr val="FED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554"/>
            <p:cNvSpPr>
              <a:spLocks/>
            </p:cNvSpPr>
            <p:nvPr/>
          </p:nvSpPr>
          <p:spPr bwMode="auto">
            <a:xfrm flipH="1">
              <a:off x="722675" y="798213"/>
              <a:ext cx="837716" cy="578564"/>
            </a:xfrm>
            <a:custGeom>
              <a:avLst/>
              <a:gdLst>
                <a:gd name="T0" fmla="*/ 1132 w 2887"/>
                <a:gd name="T1" fmla="*/ 0 h 2334"/>
                <a:gd name="T2" fmla="*/ 2873 w 2887"/>
                <a:gd name="T3" fmla="*/ 2007 h 2334"/>
                <a:gd name="T4" fmla="*/ 2887 w 2887"/>
                <a:gd name="T5" fmla="*/ 2082 h 2334"/>
                <a:gd name="T6" fmla="*/ 2887 w 2887"/>
                <a:gd name="T7" fmla="*/ 2092 h 2334"/>
                <a:gd name="T8" fmla="*/ 1530 w 2887"/>
                <a:gd name="T9" fmla="*/ 2334 h 2334"/>
                <a:gd name="T10" fmla="*/ 1024 w 2887"/>
                <a:gd name="T11" fmla="*/ 2260 h 2334"/>
                <a:gd name="T12" fmla="*/ 0 w 2887"/>
                <a:gd name="T13" fmla="*/ 1079 h 2334"/>
                <a:gd name="T14" fmla="*/ 1132 w 2887"/>
                <a:gd name="T15" fmla="*/ 0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7" h="2334">
                  <a:moveTo>
                    <a:pt x="1132" y="0"/>
                  </a:moveTo>
                  <a:lnTo>
                    <a:pt x="2873" y="2007"/>
                  </a:lnTo>
                  <a:lnTo>
                    <a:pt x="2887" y="2082"/>
                  </a:lnTo>
                  <a:lnTo>
                    <a:pt x="2887" y="2092"/>
                  </a:lnTo>
                  <a:lnTo>
                    <a:pt x="1530" y="2334"/>
                  </a:lnTo>
                  <a:lnTo>
                    <a:pt x="1024" y="2260"/>
                  </a:lnTo>
                  <a:lnTo>
                    <a:pt x="0" y="1079"/>
                  </a:lnTo>
                  <a:lnTo>
                    <a:pt x="1132" y="0"/>
                  </a:lnTo>
                  <a:close/>
                </a:path>
              </a:pathLst>
            </a:custGeom>
            <a:solidFill>
              <a:srgbClr val="FED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555"/>
            <p:cNvSpPr>
              <a:spLocks/>
            </p:cNvSpPr>
            <p:nvPr/>
          </p:nvSpPr>
          <p:spPr bwMode="auto">
            <a:xfrm flipH="1">
              <a:off x="1468277" y="780839"/>
              <a:ext cx="759506" cy="288414"/>
            </a:xfrm>
            <a:custGeom>
              <a:avLst/>
              <a:gdLst>
                <a:gd name="T0" fmla="*/ 1179 w 2621"/>
                <a:gd name="T1" fmla="*/ 889 h 1162"/>
                <a:gd name="T2" fmla="*/ 1195 w 2621"/>
                <a:gd name="T3" fmla="*/ 898 h 1162"/>
                <a:gd name="T4" fmla="*/ 1247 w 2621"/>
                <a:gd name="T5" fmla="*/ 916 h 1162"/>
                <a:gd name="T6" fmla="*/ 1359 w 2621"/>
                <a:gd name="T7" fmla="*/ 951 h 1162"/>
                <a:gd name="T8" fmla="*/ 1560 w 2621"/>
                <a:gd name="T9" fmla="*/ 1006 h 1162"/>
                <a:gd name="T10" fmla="*/ 1797 w 2621"/>
                <a:gd name="T11" fmla="*/ 1062 h 1162"/>
                <a:gd name="T12" fmla="*/ 2042 w 2621"/>
                <a:gd name="T13" fmla="*/ 1112 h 1162"/>
                <a:gd name="T14" fmla="*/ 2160 w 2621"/>
                <a:gd name="T15" fmla="*/ 1131 h 1162"/>
                <a:gd name="T16" fmla="*/ 2272 w 2621"/>
                <a:gd name="T17" fmla="*/ 1147 h 1162"/>
                <a:gd name="T18" fmla="*/ 2373 w 2621"/>
                <a:gd name="T19" fmla="*/ 1157 h 1162"/>
                <a:gd name="T20" fmla="*/ 2462 w 2621"/>
                <a:gd name="T21" fmla="*/ 1162 h 1162"/>
                <a:gd name="T22" fmla="*/ 2534 w 2621"/>
                <a:gd name="T23" fmla="*/ 1158 h 1162"/>
                <a:gd name="T24" fmla="*/ 2562 w 2621"/>
                <a:gd name="T25" fmla="*/ 1153 h 1162"/>
                <a:gd name="T26" fmla="*/ 2585 w 2621"/>
                <a:gd name="T27" fmla="*/ 1146 h 1162"/>
                <a:gd name="T28" fmla="*/ 2603 w 2621"/>
                <a:gd name="T29" fmla="*/ 1137 h 1162"/>
                <a:gd name="T30" fmla="*/ 2615 w 2621"/>
                <a:gd name="T31" fmla="*/ 1125 h 1162"/>
                <a:gd name="T32" fmla="*/ 2618 w 2621"/>
                <a:gd name="T33" fmla="*/ 1118 h 1162"/>
                <a:gd name="T34" fmla="*/ 2621 w 2621"/>
                <a:gd name="T35" fmla="*/ 1103 h 1162"/>
                <a:gd name="T36" fmla="*/ 2618 w 2621"/>
                <a:gd name="T37" fmla="*/ 1086 h 1162"/>
                <a:gd name="T38" fmla="*/ 2609 w 2621"/>
                <a:gd name="T39" fmla="*/ 1068 h 1162"/>
                <a:gd name="T40" fmla="*/ 2597 w 2621"/>
                <a:gd name="T41" fmla="*/ 1048 h 1162"/>
                <a:gd name="T42" fmla="*/ 2569 w 2621"/>
                <a:gd name="T43" fmla="*/ 1016 h 1162"/>
                <a:gd name="T44" fmla="*/ 2517 w 2621"/>
                <a:gd name="T45" fmla="*/ 969 h 1162"/>
                <a:gd name="T46" fmla="*/ 2452 w 2621"/>
                <a:gd name="T47" fmla="*/ 919 h 1162"/>
                <a:gd name="T48" fmla="*/ 2376 w 2621"/>
                <a:gd name="T49" fmla="*/ 866 h 1162"/>
                <a:gd name="T50" fmla="*/ 2291 w 2621"/>
                <a:gd name="T51" fmla="*/ 812 h 1162"/>
                <a:gd name="T52" fmla="*/ 2109 w 2621"/>
                <a:gd name="T53" fmla="*/ 704 h 1162"/>
                <a:gd name="T54" fmla="*/ 1926 w 2621"/>
                <a:gd name="T55" fmla="*/ 603 h 1162"/>
                <a:gd name="T56" fmla="*/ 1763 w 2621"/>
                <a:gd name="T57" fmla="*/ 518 h 1162"/>
                <a:gd name="T58" fmla="*/ 1605 w 2621"/>
                <a:gd name="T59" fmla="*/ 440 h 1162"/>
                <a:gd name="T60" fmla="*/ 747 w 2621"/>
                <a:gd name="T61" fmla="*/ 74 h 1162"/>
                <a:gd name="T62" fmla="*/ 658 w 2621"/>
                <a:gd name="T63" fmla="*/ 41 h 1162"/>
                <a:gd name="T64" fmla="*/ 577 w 2621"/>
                <a:gd name="T65" fmla="*/ 18 h 1162"/>
                <a:gd name="T66" fmla="*/ 502 w 2621"/>
                <a:gd name="T67" fmla="*/ 4 h 1162"/>
                <a:gd name="T68" fmla="*/ 434 w 2621"/>
                <a:gd name="T69" fmla="*/ 0 h 1162"/>
                <a:gd name="T70" fmla="*/ 372 w 2621"/>
                <a:gd name="T71" fmla="*/ 3 h 1162"/>
                <a:gd name="T72" fmla="*/ 316 w 2621"/>
                <a:gd name="T73" fmla="*/ 13 h 1162"/>
                <a:gd name="T74" fmla="*/ 264 w 2621"/>
                <a:gd name="T75" fmla="*/ 29 h 1162"/>
                <a:gd name="T76" fmla="*/ 220 w 2621"/>
                <a:gd name="T77" fmla="*/ 50 h 1162"/>
                <a:gd name="T78" fmla="*/ 178 w 2621"/>
                <a:gd name="T79" fmla="*/ 76 h 1162"/>
                <a:gd name="T80" fmla="*/ 142 w 2621"/>
                <a:gd name="T81" fmla="*/ 105 h 1162"/>
                <a:gd name="T82" fmla="*/ 110 w 2621"/>
                <a:gd name="T83" fmla="*/ 138 h 1162"/>
                <a:gd name="T84" fmla="*/ 82 w 2621"/>
                <a:gd name="T85" fmla="*/ 171 h 1162"/>
                <a:gd name="T86" fmla="*/ 57 w 2621"/>
                <a:gd name="T87" fmla="*/ 205 h 1162"/>
                <a:gd name="T88" fmla="*/ 16 w 2621"/>
                <a:gd name="T89" fmla="*/ 273 h 1162"/>
                <a:gd name="T90" fmla="*/ 0 w 2621"/>
                <a:gd name="T91" fmla="*/ 304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21" h="1162">
                  <a:moveTo>
                    <a:pt x="0" y="304"/>
                  </a:moveTo>
                  <a:lnTo>
                    <a:pt x="1179" y="889"/>
                  </a:lnTo>
                  <a:lnTo>
                    <a:pt x="1179" y="889"/>
                  </a:lnTo>
                  <a:lnTo>
                    <a:pt x="1195" y="898"/>
                  </a:lnTo>
                  <a:lnTo>
                    <a:pt x="1219" y="907"/>
                  </a:lnTo>
                  <a:lnTo>
                    <a:pt x="1247" y="916"/>
                  </a:lnTo>
                  <a:lnTo>
                    <a:pt x="1280" y="927"/>
                  </a:lnTo>
                  <a:lnTo>
                    <a:pt x="1359" y="951"/>
                  </a:lnTo>
                  <a:lnTo>
                    <a:pt x="1455" y="978"/>
                  </a:lnTo>
                  <a:lnTo>
                    <a:pt x="1560" y="1006"/>
                  </a:lnTo>
                  <a:lnTo>
                    <a:pt x="1676" y="1034"/>
                  </a:lnTo>
                  <a:lnTo>
                    <a:pt x="1797" y="1062"/>
                  </a:lnTo>
                  <a:lnTo>
                    <a:pt x="1919" y="1088"/>
                  </a:lnTo>
                  <a:lnTo>
                    <a:pt x="2042" y="1112"/>
                  </a:lnTo>
                  <a:lnTo>
                    <a:pt x="2102" y="1122"/>
                  </a:lnTo>
                  <a:lnTo>
                    <a:pt x="2160" y="1131"/>
                  </a:lnTo>
                  <a:lnTo>
                    <a:pt x="2217" y="1140"/>
                  </a:lnTo>
                  <a:lnTo>
                    <a:pt x="2272" y="1147"/>
                  </a:lnTo>
                  <a:lnTo>
                    <a:pt x="2324" y="1153"/>
                  </a:lnTo>
                  <a:lnTo>
                    <a:pt x="2373" y="1157"/>
                  </a:lnTo>
                  <a:lnTo>
                    <a:pt x="2419" y="1160"/>
                  </a:lnTo>
                  <a:lnTo>
                    <a:pt x="2462" y="1162"/>
                  </a:lnTo>
                  <a:lnTo>
                    <a:pt x="2500" y="1160"/>
                  </a:lnTo>
                  <a:lnTo>
                    <a:pt x="2534" y="1158"/>
                  </a:lnTo>
                  <a:lnTo>
                    <a:pt x="2548" y="1156"/>
                  </a:lnTo>
                  <a:lnTo>
                    <a:pt x="2562" y="1153"/>
                  </a:lnTo>
                  <a:lnTo>
                    <a:pt x="2574" y="1150"/>
                  </a:lnTo>
                  <a:lnTo>
                    <a:pt x="2585" y="1146"/>
                  </a:lnTo>
                  <a:lnTo>
                    <a:pt x="2595" y="1142"/>
                  </a:lnTo>
                  <a:lnTo>
                    <a:pt x="2603" y="1137"/>
                  </a:lnTo>
                  <a:lnTo>
                    <a:pt x="2610" y="1131"/>
                  </a:lnTo>
                  <a:lnTo>
                    <a:pt x="2615" y="1125"/>
                  </a:lnTo>
                  <a:lnTo>
                    <a:pt x="2615" y="1125"/>
                  </a:lnTo>
                  <a:lnTo>
                    <a:pt x="2618" y="1118"/>
                  </a:lnTo>
                  <a:lnTo>
                    <a:pt x="2620" y="1111"/>
                  </a:lnTo>
                  <a:lnTo>
                    <a:pt x="2621" y="1103"/>
                  </a:lnTo>
                  <a:lnTo>
                    <a:pt x="2620" y="1095"/>
                  </a:lnTo>
                  <a:lnTo>
                    <a:pt x="2618" y="1086"/>
                  </a:lnTo>
                  <a:lnTo>
                    <a:pt x="2615" y="1077"/>
                  </a:lnTo>
                  <a:lnTo>
                    <a:pt x="2609" y="1068"/>
                  </a:lnTo>
                  <a:lnTo>
                    <a:pt x="2603" y="1058"/>
                  </a:lnTo>
                  <a:lnTo>
                    <a:pt x="2597" y="1048"/>
                  </a:lnTo>
                  <a:lnTo>
                    <a:pt x="2588" y="1037"/>
                  </a:lnTo>
                  <a:lnTo>
                    <a:pt x="2569" y="1016"/>
                  </a:lnTo>
                  <a:lnTo>
                    <a:pt x="2544" y="993"/>
                  </a:lnTo>
                  <a:lnTo>
                    <a:pt x="2517" y="969"/>
                  </a:lnTo>
                  <a:lnTo>
                    <a:pt x="2486" y="944"/>
                  </a:lnTo>
                  <a:lnTo>
                    <a:pt x="2452" y="919"/>
                  </a:lnTo>
                  <a:lnTo>
                    <a:pt x="2415" y="893"/>
                  </a:lnTo>
                  <a:lnTo>
                    <a:pt x="2376" y="866"/>
                  </a:lnTo>
                  <a:lnTo>
                    <a:pt x="2334" y="839"/>
                  </a:lnTo>
                  <a:lnTo>
                    <a:pt x="2291" y="812"/>
                  </a:lnTo>
                  <a:lnTo>
                    <a:pt x="2202" y="758"/>
                  </a:lnTo>
                  <a:lnTo>
                    <a:pt x="2109" y="704"/>
                  </a:lnTo>
                  <a:lnTo>
                    <a:pt x="2016" y="652"/>
                  </a:lnTo>
                  <a:lnTo>
                    <a:pt x="1926" y="603"/>
                  </a:lnTo>
                  <a:lnTo>
                    <a:pt x="1841" y="558"/>
                  </a:lnTo>
                  <a:lnTo>
                    <a:pt x="1763" y="518"/>
                  </a:lnTo>
                  <a:lnTo>
                    <a:pt x="1696" y="484"/>
                  </a:lnTo>
                  <a:lnTo>
                    <a:pt x="1605" y="440"/>
                  </a:lnTo>
                  <a:lnTo>
                    <a:pt x="747" y="74"/>
                  </a:lnTo>
                  <a:lnTo>
                    <a:pt x="747" y="74"/>
                  </a:lnTo>
                  <a:lnTo>
                    <a:pt x="702" y="56"/>
                  </a:lnTo>
                  <a:lnTo>
                    <a:pt x="658" y="41"/>
                  </a:lnTo>
                  <a:lnTo>
                    <a:pt x="617" y="28"/>
                  </a:lnTo>
                  <a:lnTo>
                    <a:pt x="577" y="18"/>
                  </a:lnTo>
                  <a:lnTo>
                    <a:pt x="538" y="9"/>
                  </a:lnTo>
                  <a:lnTo>
                    <a:pt x="502" y="4"/>
                  </a:lnTo>
                  <a:lnTo>
                    <a:pt x="467" y="1"/>
                  </a:lnTo>
                  <a:lnTo>
                    <a:pt x="434" y="0"/>
                  </a:lnTo>
                  <a:lnTo>
                    <a:pt x="402" y="0"/>
                  </a:lnTo>
                  <a:lnTo>
                    <a:pt x="372" y="3"/>
                  </a:lnTo>
                  <a:lnTo>
                    <a:pt x="343" y="6"/>
                  </a:lnTo>
                  <a:lnTo>
                    <a:pt x="316" y="13"/>
                  </a:lnTo>
                  <a:lnTo>
                    <a:pt x="289" y="20"/>
                  </a:lnTo>
                  <a:lnTo>
                    <a:pt x="264" y="29"/>
                  </a:lnTo>
                  <a:lnTo>
                    <a:pt x="241" y="38"/>
                  </a:lnTo>
                  <a:lnTo>
                    <a:pt x="220" y="50"/>
                  </a:lnTo>
                  <a:lnTo>
                    <a:pt x="198" y="62"/>
                  </a:lnTo>
                  <a:lnTo>
                    <a:pt x="178" y="76"/>
                  </a:lnTo>
                  <a:lnTo>
                    <a:pt x="159" y="90"/>
                  </a:lnTo>
                  <a:lnTo>
                    <a:pt x="142" y="105"/>
                  </a:lnTo>
                  <a:lnTo>
                    <a:pt x="125" y="122"/>
                  </a:lnTo>
                  <a:lnTo>
                    <a:pt x="110" y="138"/>
                  </a:lnTo>
                  <a:lnTo>
                    <a:pt x="95" y="154"/>
                  </a:lnTo>
                  <a:lnTo>
                    <a:pt x="82" y="171"/>
                  </a:lnTo>
                  <a:lnTo>
                    <a:pt x="68" y="189"/>
                  </a:lnTo>
                  <a:lnTo>
                    <a:pt x="57" y="205"/>
                  </a:lnTo>
                  <a:lnTo>
                    <a:pt x="36" y="239"/>
                  </a:lnTo>
                  <a:lnTo>
                    <a:pt x="16" y="273"/>
                  </a:lnTo>
                  <a:lnTo>
                    <a:pt x="0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ED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556"/>
            <p:cNvSpPr>
              <a:spLocks/>
            </p:cNvSpPr>
            <p:nvPr/>
          </p:nvSpPr>
          <p:spPr bwMode="auto">
            <a:xfrm flipH="1">
              <a:off x="1183245" y="261347"/>
              <a:ext cx="1187054" cy="816592"/>
            </a:xfrm>
            <a:custGeom>
              <a:avLst/>
              <a:gdLst>
                <a:gd name="T0" fmla="*/ 1338 w 4097"/>
                <a:gd name="T1" fmla="*/ 1066 h 3288"/>
                <a:gd name="T2" fmla="*/ 1356 w 4097"/>
                <a:gd name="T3" fmla="*/ 982 h 3288"/>
                <a:gd name="T4" fmla="*/ 1401 w 4097"/>
                <a:gd name="T5" fmla="*/ 911 h 3288"/>
                <a:gd name="T6" fmla="*/ 1469 w 4097"/>
                <a:gd name="T7" fmla="*/ 857 h 3288"/>
                <a:gd name="T8" fmla="*/ 1551 w 4097"/>
                <a:gd name="T9" fmla="*/ 821 h 3288"/>
                <a:gd name="T10" fmla="*/ 1641 w 4097"/>
                <a:gd name="T11" fmla="*/ 806 h 3288"/>
                <a:gd name="T12" fmla="*/ 1734 w 4097"/>
                <a:gd name="T13" fmla="*/ 815 h 3288"/>
                <a:gd name="T14" fmla="*/ 1823 w 4097"/>
                <a:gd name="T15" fmla="*/ 850 h 3288"/>
                <a:gd name="T16" fmla="*/ 1883 w 4097"/>
                <a:gd name="T17" fmla="*/ 894 h 3288"/>
                <a:gd name="T18" fmla="*/ 1879 w 4097"/>
                <a:gd name="T19" fmla="*/ 805 h 3288"/>
                <a:gd name="T20" fmla="*/ 1906 w 4097"/>
                <a:gd name="T21" fmla="*/ 727 h 3288"/>
                <a:gd name="T22" fmla="*/ 1957 w 4097"/>
                <a:gd name="T23" fmla="*/ 662 h 3288"/>
                <a:gd name="T24" fmla="*/ 2027 w 4097"/>
                <a:gd name="T25" fmla="*/ 615 h 3288"/>
                <a:gd name="T26" fmla="*/ 2109 w 4097"/>
                <a:gd name="T27" fmla="*/ 584 h 3288"/>
                <a:gd name="T28" fmla="*/ 2199 w 4097"/>
                <a:gd name="T29" fmla="*/ 575 h 3288"/>
                <a:gd name="T30" fmla="*/ 2289 w 4097"/>
                <a:gd name="T31" fmla="*/ 588 h 3288"/>
                <a:gd name="T32" fmla="*/ 2374 w 4097"/>
                <a:gd name="T33" fmla="*/ 625 h 3288"/>
                <a:gd name="T34" fmla="*/ 2380 w 4097"/>
                <a:gd name="T35" fmla="*/ 562 h 3288"/>
                <a:gd name="T36" fmla="*/ 2414 w 4097"/>
                <a:gd name="T37" fmla="*/ 487 h 3288"/>
                <a:gd name="T38" fmla="*/ 2474 w 4097"/>
                <a:gd name="T39" fmla="*/ 429 h 3288"/>
                <a:gd name="T40" fmla="*/ 2550 w 4097"/>
                <a:gd name="T41" fmla="*/ 389 h 3288"/>
                <a:gd name="T42" fmla="*/ 2636 w 4097"/>
                <a:gd name="T43" fmla="*/ 369 h 3288"/>
                <a:gd name="T44" fmla="*/ 2727 w 4097"/>
                <a:gd name="T45" fmla="*/ 373 h 3288"/>
                <a:gd name="T46" fmla="*/ 2815 w 4097"/>
                <a:gd name="T47" fmla="*/ 402 h 3288"/>
                <a:gd name="T48" fmla="*/ 2893 w 4097"/>
                <a:gd name="T49" fmla="*/ 459 h 3288"/>
                <a:gd name="T50" fmla="*/ 3750 w 4097"/>
                <a:gd name="T51" fmla="*/ 1480 h 3288"/>
                <a:gd name="T52" fmla="*/ 3830 w 4097"/>
                <a:gd name="T53" fmla="*/ 1595 h 3288"/>
                <a:gd name="T54" fmla="*/ 3901 w 4097"/>
                <a:gd name="T55" fmla="*/ 1721 h 3288"/>
                <a:gd name="T56" fmla="*/ 3976 w 4097"/>
                <a:gd name="T57" fmla="*/ 1890 h 3288"/>
                <a:gd name="T58" fmla="*/ 4060 w 4097"/>
                <a:gd name="T59" fmla="*/ 2158 h 3288"/>
                <a:gd name="T60" fmla="*/ 4095 w 4097"/>
                <a:gd name="T61" fmla="*/ 2362 h 3288"/>
                <a:gd name="T62" fmla="*/ 4097 w 4097"/>
                <a:gd name="T63" fmla="*/ 2433 h 3288"/>
                <a:gd name="T64" fmla="*/ 4085 w 4097"/>
                <a:gd name="T65" fmla="*/ 2558 h 3288"/>
                <a:gd name="T66" fmla="*/ 4054 w 4097"/>
                <a:gd name="T67" fmla="*/ 2673 h 3288"/>
                <a:gd name="T68" fmla="*/ 4008 w 4097"/>
                <a:gd name="T69" fmla="*/ 2778 h 3288"/>
                <a:gd name="T70" fmla="*/ 3947 w 4097"/>
                <a:gd name="T71" fmla="*/ 2872 h 3288"/>
                <a:gd name="T72" fmla="*/ 3874 w 4097"/>
                <a:gd name="T73" fmla="*/ 2957 h 3288"/>
                <a:gd name="T74" fmla="*/ 3791 w 4097"/>
                <a:gd name="T75" fmla="*/ 3031 h 3288"/>
                <a:gd name="T76" fmla="*/ 3699 w 4097"/>
                <a:gd name="T77" fmla="*/ 3096 h 3288"/>
                <a:gd name="T78" fmla="*/ 3601 w 4097"/>
                <a:gd name="T79" fmla="*/ 3151 h 3288"/>
                <a:gd name="T80" fmla="*/ 3396 w 4097"/>
                <a:gd name="T81" fmla="*/ 3233 h 3288"/>
                <a:gd name="T82" fmla="*/ 3189 w 4097"/>
                <a:gd name="T83" fmla="*/ 3279 h 3288"/>
                <a:gd name="T84" fmla="*/ 2999 w 4097"/>
                <a:gd name="T85" fmla="*/ 3287 h 3288"/>
                <a:gd name="T86" fmla="*/ 2875 w 4097"/>
                <a:gd name="T87" fmla="*/ 3270 h 3288"/>
                <a:gd name="T88" fmla="*/ 2737 w 4097"/>
                <a:gd name="T89" fmla="*/ 3228 h 3288"/>
                <a:gd name="T90" fmla="*/ 2524 w 4097"/>
                <a:gd name="T91" fmla="*/ 3148 h 3288"/>
                <a:gd name="T92" fmla="*/ 2390 w 4097"/>
                <a:gd name="T93" fmla="*/ 3078 h 3288"/>
                <a:gd name="T94" fmla="*/ 2280 w 4097"/>
                <a:gd name="T95" fmla="*/ 2989 h 3288"/>
                <a:gd name="T96" fmla="*/ 76 w 4097"/>
                <a:gd name="T97" fmla="*/ 439 h 3288"/>
                <a:gd name="T98" fmla="*/ 35 w 4097"/>
                <a:gd name="T99" fmla="*/ 376 h 3288"/>
                <a:gd name="T100" fmla="*/ 10 w 4097"/>
                <a:gd name="T101" fmla="*/ 317 h 3288"/>
                <a:gd name="T102" fmla="*/ 0 w 4097"/>
                <a:gd name="T103" fmla="*/ 259 h 3288"/>
                <a:gd name="T104" fmla="*/ 4 w 4097"/>
                <a:gd name="T105" fmla="*/ 205 h 3288"/>
                <a:gd name="T106" fmla="*/ 19 w 4097"/>
                <a:gd name="T107" fmla="*/ 157 h 3288"/>
                <a:gd name="T108" fmla="*/ 45 w 4097"/>
                <a:gd name="T109" fmla="*/ 112 h 3288"/>
                <a:gd name="T110" fmla="*/ 111 w 4097"/>
                <a:gd name="T111" fmla="*/ 51 h 3288"/>
                <a:gd name="T112" fmla="*/ 210 w 4097"/>
                <a:gd name="T113" fmla="*/ 9 h 3288"/>
                <a:gd name="T114" fmla="*/ 320 w 4097"/>
                <a:gd name="T115" fmla="*/ 1 h 3288"/>
                <a:gd name="T116" fmla="*/ 376 w 4097"/>
                <a:gd name="T117" fmla="*/ 13 h 3288"/>
                <a:gd name="T118" fmla="*/ 431 w 4097"/>
                <a:gd name="T119" fmla="*/ 36 h 3288"/>
                <a:gd name="T120" fmla="*/ 483 w 4097"/>
                <a:gd name="T121" fmla="*/ 70 h 3288"/>
                <a:gd name="T122" fmla="*/ 529 w 4097"/>
                <a:gd name="T123" fmla="*/ 117 h 3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97" h="3288">
                  <a:moveTo>
                    <a:pt x="529" y="117"/>
                  </a:moveTo>
                  <a:lnTo>
                    <a:pt x="1338" y="1089"/>
                  </a:lnTo>
                  <a:lnTo>
                    <a:pt x="1338" y="1089"/>
                  </a:lnTo>
                  <a:lnTo>
                    <a:pt x="1338" y="1066"/>
                  </a:lnTo>
                  <a:lnTo>
                    <a:pt x="1340" y="1043"/>
                  </a:lnTo>
                  <a:lnTo>
                    <a:pt x="1343" y="1022"/>
                  </a:lnTo>
                  <a:lnTo>
                    <a:pt x="1349" y="1001"/>
                  </a:lnTo>
                  <a:lnTo>
                    <a:pt x="1356" y="982"/>
                  </a:lnTo>
                  <a:lnTo>
                    <a:pt x="1365" y="962"/>
                  </a:lnTo>
                  <a:lnTo>
                    <a:pt x="1376" y="944"/>
                  </a:lnTo>
                  <a:lnTo>
                    <a:pt x="1388" y="927"/>
                  </a:lnTo>
                  <a:lnTo>
                    <a:pt x="1401" y="911"/>
                  </a:lnTo>
                  <a:lnTo>
                    <a:pt x="1417" y="895"/>
                  </a:lnTo>
                  <a:lnTo>
                    <a:pt x="1433" y="881"/>
                  </a:lnTo>
                  <a:lnTo>
                    <a:pt x="1451" y="868"/>
                  </a:lnTo>
                  <a:lnTo>
                    <a:pt x="1469" y="857"/>
                  </a:lnTo>
                  <a:lnTo>
                    <a:pt x="1489" y="846"/>
                  </a:lnTo>
                  <a:lnTo>
                    <a:pt x="1509" y="836"/>
                  </a:lnTo>
                  <a:lnTo>
                    <a:pt x="1529" y="827"/>
                  </a:lnTo>
                  <a:lnTo>
                    <a:pt x="1551" y="821"/>
                  </a:lnTo>
                  <a:lnTo>
                    <a:pt x="1573" y="815"/>
                  </a:lnTo>
                  <a:lnTo>
                    <a:pt x="1595" y="811"/>
                  </a:lnTo>
                  <a:lnTo>
                    <a:pt x="1619" y="808"/>
                  </a:lnTo>
                  <a:lnTo>
                    <a:pt x="1641" y="806"/>
                  </a:lnTo>
                  <a:lnTo>
                    <a:pt x="1665" y="806"/>
                  </a:lnTo>
                  <a:lnTo>
                    <a:pt x="1688" y="808"/>
                  </a:lnTo>
                  <a:lnTo>
                    <a:pt x="1711" y="810"/>
                  </a:lnTo>
                  <a:lnTo>
                    <a:pt x="1734" y="815"/>
                  </a:lnTo>
                  <a:lnTo>
                    <a:pt x="1757" y="821"/>
                  </a:lnTo>
                  <a:lnTo>
                    <a:pt x="1779" y="830"/>
                  </a:lnTo>
                  <a:lnTo>
                    <a:pt x="1802" y="838"/>
                  </a:lnTo>
                  <a:lnTo>
                    <a:pt x="1823" y="850"/>
                  </a:lnTo>
                  <a:lnTo>
                    <a:pt x="1843" y="863"/>
                  </a:lnTo>
                  <a:lnTo>
                    <a:pt x="1863" y="878"/>
                  </a:lnTo>
                  <a:lnTo>
                    <a:pt x="1883" y="894"/>
                  </a:lnTo>
                  <a:lnTo>
                    <a:pt x="1883" y="894"/>
                  </a:lnTo>
                  <a:lnTo>
                    <a:pt x="1878" y="872"/>
                  </a:lnTo>
                  <a:lnTo>
                    <a:pt x="1877" y="848"/>
                  </a:lnTo>
                  <a:lnTo>
                    <a:pt x="1877" y="826"/>
                  </a:lnTo>
                  <a:lnTo>
                    <a:pt x="1879" y="805"/>
                  </a:lnTo>
                  <a:lnTo>
                    <a:pt x="1883" y="784"/>
                  </a:lnTo>
                  <a:lnTo>
                    <a:pt x="1889" y="765"/>
                  </a:lnTo>
                  <a:lnTo>
                    <a:pt x="1896" y="745"/>
                  </a:lnTo>
                  <a:lnTo>
                    <a:pt x="1906" y="727"/>
                  </a:lnTo>
                  <a:lnTo>
                    <a:pt x="1916" y="710"/>
                  </a:lnTo>
                  <a:lnTo>
                    <a:pt x="1929" y="692"/>
                  </a:lnTo>
                  <a:lnTo>
                    <a:pt x="1942" y="677"/>
                  </a:lnTo>
                  <a:lnTo>
                    <a:pt x="1957" y="662"/>
                  </a:lnTo>
                  <a:lnTo>
                    <a:pt x="1973" y="649"/>
                  </a:lnTo>
                  <a:lnTo>
                    <a:pt x="1990" y="636"/>
                  </a:lnTo>
                  <a:lnTo>
                    <a:pt x="2008" y="624"/>
                  </a:lnTo>
                  <a:lnTo>
                    <a:pt x="2027" y="615"/>
                  </a:lnTo>
                  <a:lnTo>
                    <a:pt x="2046" y="605"/>
                  </a:lnTo>
                  <a:lnTo>
                    <a:pt x="2067" y="597"/>
                  </a:lnTo>
                  <a:lnTo>
                    <a:pt x="2088" y="590"/>
                  </a:lnTo>
                  <a:lnTo>
                    <a:pt x="2109" y="584"/>
                  </a:lnTo>
                  <a:lnTo>
                    <a:pt x="2132" y="580"/>
                  </a:lnTo>
                  <a:lnTo>
                    <a:pt x="2153" y="577"/>
                  </a:lnTo>
                  <a:lnTo>
                    <a:pt x="2175" y="575"/>
                  </a:lnTo>
                  <a:lnTo>
                    <a:pt x="2199" y="575"/>
                  </a:lnTo>
                  <a:lnTo>
                    <a:pt x="2221" y="576"/>
                  </a:lnTo>
                  <a:lnTo>
                    <a:pt x="2244" y="578"/>
                  </a:lnTo>
                  <a:lnTo>
                    <a:pt x="2266" y="582"/>
                  </a:lnTo>
                  <a:lnTo>
                    <a:pt x="2289" y="588"/>
                  </a:lnTo>
                  <a:lnTo>
                    <a:pt x="2310" y="595"/>
                  </a:lnTo>
                  <a:lnTo>
                    <a:pt x="2332" y="604"/>
                  </a:lnTo>
                  <a:lnTo>
                    <a:pt x="2353" y="614"/>
                  </a:lnTo>
                  <a:lnTo>
                    <a:pt x="2374" y="625"/>
                  </a:lnTo>
                  <a:lnTo>
                    <a:pt x="2374" y="625"/>
                  </a:lnTo>
                  <a:lnTo>
                    <a:pt x="2374" y="604"/>
                  </a:lnTo>
                  <a:lnTo>
                    <a:pt x="2375" y="582"/>
                  </a:lnTo>
                  <a:lnTo>
                    <a:pt x="2380" y="562"/>
                  </a:lnTo>
                  <a:lnTo>
                    <a:pt x="2386" y="541"/>
                  </a:lnTo>
                  <a:lnTo>
                    <a:pt x="2394" y="523"/>
                  </a:lnTo>
                  <a:lnTo>
                    <a:pt x="2403" y="504"/>
                  </a:lnTo>
                  <a:lnTo>
                    <a:pt x="2414" y="487"/>
                  </a:lnTo>
                  <a:lnTo>
                    <a:pt x="2428" y="471"/>
                  </a:lnTo>
                  <a:lnTo>
                    <a:pt x="2441" y="456"/>
                  </a:lnTo>
                  <a:lnTo>
                    <a:pt x="2457" y="442"/>
                  </a:lnTo>
                  <a:lnTo>
                    <a:pt x="2474" y="429"/>
                  </a:lnTo>
                  <a:lnTo>
                    <a:pt x="2491" y="417"/>
                  </a:lnTo>
                  <a:lnTo>
                    <a:pt x="2510" y="406"/>
                  </a:lnTo>
                  <a:lnTo>
                    <a:pt x="2529" y="398"/>
                  </a:lnTo>
                  <a:lnTo>
                    <a:pt x="2550" y="389"/>
                  </a:lnTo>
                  <a:lnTo>
                    <a:pt x="2570" y="382"/>
                  </a:lnTo>
                  <a:lnTo>
                    <a:pt x="2592" y="376"/>
                  </a:lnTo>
                  <a:lnTo>
                    <a:pt x="2614" y="372"/>
                  </a:lnTo>
                  <a:lnTo>
                    <a:pt x="2636" y="369"/>
                  </a:lnTo>
                  <a:lnTo>
                    <a:pt x="2659" y="368"/>
                  </a:lnTo>
                  <a:lnTo>
                    <a:pt x="2681" y="368"/>
                  </a:lnTo>
                  <a:lnTo>
                    <a:pt x="2704" y="369"/>
                  </a:lnTo>
                  <a:lnTo>
                    <a:pt x="2727" y="373"/>
                  </a:lnTo>
                  <a:lnTo>
                    <a:pt x="2750" y="378"/>
                  </a:lnTo>
                  <a:lnTo>
                    <a:pt x="2771" y="385"/>
                  </a:lnTo>
                  <a:lnTo>
                    <a:pt x="2793" y="392"/>
                  </a:lnTo>
                  <a:lnTo>
                    <a:pt x="2815" y="402"/>
                  </a:lnTo>
                  <a:lnTo>
                    <a:pt x="2835" y="414"/>
                  </a:lnTo>
                  <a:lnTo>
                    <a:pt x="2855" y="427"/>
                  </a:lnTo>
                  <a:lnTo>
                    <a:pt x="2874" y="442"/>
                  </a:lnTo>
                  <a:lnTo>
                    <a:pt x="2893" y="459"/>
                  </a:lnTo>
                  <a:lnTo>
                    <a:pt x="2910" y="479"/>
                  </a:lnTo>
                  <a:lnTo>
                    <a:pt x="3729" y="1454"/>
                  </a:lnTo>
                  <a:lnTo>
                    <a:pt x="3729" y="1454"/>
                  </a:lnTo>
                  <a:lnTo>
                    <a:pt x="3750" y="1480"/>
                  </a:lnTo>
                  <a:lnTo>
                    <a:pt x="3772" y="1507"/>
                  </a:lnTo>
                  <a:lnTo>
                    <a:pt x="3792" y="1536"/>
                  </a:lnTo>
                  <a:lnTo>
                    <a:pt x="3811" y="1565"/>
                  </a:lnTo>
                  <a:lnTo>
                    <a:pt x="3830" y="1595"/>
                  </a:lnTo>
                  <a:lnTo>
                    <a:pt x="3849" y="1625"/>
                  </a:lnTo>
                  <a:lnTo>
                    <a:pt x="3867" y="1657"/>
                  </a:lnTo>
                  <a:lnTo>
                    <a:pt x="3884" y="1689"/>
                  </a:lnTo>
                  <a:lnTo>
                    <a:pt x="3901" y="1721"/>
                  </a:lnTo>
                  <a:lnTo>
                    <a:pt x="3917" y="1755"/>
                  </a:lnTo>
                  <a:lnTo>
                    <a:pt x="3933" y="1788"/>
                  </a:lnTo>
                  <a:lnTo>
                    <a:pt x="3948" y="1822"/>
                  </a:lnTo>
                  <a:lnTo>
                    <a:pt x="3976" y="1890"/>
                  </a:lnTo>
                  <a:lnTo>
                    <a:pt x="4001" y="1958"/>
                  </a:lnTo>
                  <a:lnTo>
                    <a:pt x="4023" y="2026"/>
                  </a:lnTo>
                  <a:lnTo>
                    <a:pt x="4043" y="2093"/>
                  </a:lnTo>
                  <a:lnTo>
                    <a:pt x="4060" y="2158"/>
                  </a:lnTo>
                  <a:lnTo>
                    <a:pt x="4073" y="2220"/>
                  </a:lnTo>
                  <a:lnTo>
                    <a:pt x="4085" y="2280"/>
                  </a:lnTo>
                  <a:lnTo>
                    <a:pt x="4091" y="2335"/>
                  </a:lnTo>
                  <a:lnTo>
                    <a:pt x="4095" y="2362"/>
                  </a:lnTo>
                  <a:lnTo>
                    <a:pt x="4096" y="2387"/>
                  </a:lnTo>
                  <a:lnTo>
                    <a:pt x="4097" y="2410"/>
                  </a:lnTo>
                  <a:lnTo>
                    <a:pt x="4097" y="2433"/>
                  </a:lnTo>
                  <a:lnTo>
                    <a:pt x="4097" y="2433"/>
                  </a:lnTo>
                  <a:lnTo>
                    <a:pt x="4096" y="2466"/>
                  </a:lnTo>
                  <a:lnTo>
                    <a:pt x="4094" y="2497"/>
                  </a:lnTo>
                  <a:lnTo>
                    <a:pt x="4090" y="2528"/>
                  </a:lnTo>
                  <a:lnTo>
                    <a:pt x="4085" y="2558"/>
                  </a:lnTo>
                  <a:lnTo>
                    <a:pt x="4079" y="2588"/>
                  </a:lnTo>
                  <a:lnTo>
                    <a:pt x="4072" y="2617"/>
                  </a:lnTo>
                  <a:lnTo>
                    <a:pt x="4063" y="2646"/>
                  </a:lnTo>
                  <a:lnTo>
                    <a:pt x="4054" y="2673"/>
                  </a:lnTo>
                  <a:lnTo>
                    <a:pt x="4044" y="2700"/>
                  </a:lnTo>
                  <a:lnTo>
                    <a:pt x="4033" y="2727"/>
                  </a:lnTo>
                  <a:lnTo>
                    <a:pt x="4021" y="2753"/>
                  </a:lnTo>
                  <a:lnTo>
                    <a:pt x="4008" y="2778"/>
                  </a:lnTo>
                  <a:lnTo>
                    <a:pt x="3994" y="2802"/>
                  </a:lnTo>
                  <a:lnTo>
                    <a:pt x="3979" y="2826"/>
                  </a:lnTo>
                  <a:lnTo>
                    <a:pt x="3963" y="2849"/>
                  </a:lnTo>
                  <a:lnTo>
                    <a:pt x="3947" y="2872"/>
                  </a:lnTo>
                  <a:lnTo>
                    <a:pt x="3930" y="2894"/>
                  </a:lnTo>
                  <a:lnTo>
                    <a:pt x="3912" y="2916"/>
                  </a:lnTo>
                  <a:lnTo>
                    <a:pt x="3893" y="2936"/>
                  </a:lnTo>
                  <a:lnTo>
                    <a:pt x="3874" y="2957"/>
                  </a:lnTo>
                  <a:lnTo>
                    <a:pt x="3854" y="2976"/>
                  </a:lnTo>
                  <a:lnTo>
                    <a:pt x="3833" y="2995"/>
                  </a:lnTo>
                  <a:lnTo>
                    <a:pt x="3812" y="3013"/>
                  </a:lnTo>
                  <a:lnTo>
                    <a:pt x="3791" y="3031"/>
                  </a:lnTo>
                  <a:lnTo>
                    <a:pt x="3768" y="3048"/>
                  </a:lnTo>
                  <a:lnTo>
                    <a:pt x="3746" y="3065"/>
                  </a:lnTo>
                  <a:lnTo>
                    <a:pt x="3722" y="3081"/>
                  </a:lnTo>
                  <a:lnTo>
                    <a:pt x="3699" y="3096"/>
                  </a:lnTo>
                  <a:lnTo>
                    <a:pt x="3675" y="3110"/>
                  </a:lnTo>
                  <a:lnTo>
                    <a:pt x="3651" y="3124"/>
                  </a:lnTo>
                  <a:lnTo>
                    <a:pt x="3626" y="3138"/>
                  </a:lnTo>
                  <a:lnTo>
                    <a:pt x="3601" y="3151"/>
                  </a:lnTo>
                  <a:lnTo>
                    <a:pt x="3551" y="3175"/>
                  </a:lnTo>
                  <a:lnTo>
                    <a:pt x="3499" y="3197"/>
                  </a:lnTo>
                  <a:lnTo>
                    <a:pt x="3447" y="3216"/>
                  </a:lnTo>
                  <a:lnTo>
                    <a:pt x="3396" y="3233"/>
                  </a:lnTo>
                  <a:lnTo>
                    <a:pt x="3343" y="3248"/>
                  </a:lnTo>
                  <a:lnTo>
                    <a:pt x="3292" y="3260"/>
                  </a:lnTo>
                  <a:lnTo>
                    <a:pt x="3240" y="3270"/>
                  </a:lnTo>
                  <a:lnTo>
                    <a:pt x="3189" y="3279"/>
                  </a:lnTo>
                  <a:lnTo>
                    <a:pt x="3139" y="3284"/>
                  </a:lnTo>
                  <a:lnTo>
                    <a:pt x="3091" y="3287"/>
                  </a:lnTo>
                  <a:lnTo>
                    <a:pt x="3044" y="3288"/>
                  </a:lnTo>
                  <a:lnTo>
                    <a:pt x="2999" y="3287"/>
                  </a:lnTo>
                  <a:lnTo>
                    <a:pt x="2955" y="3284"/>
                  </a:lnTo>
                  <a:lnTo>
                    <a:pt x="2915" y="3278"/>
                  </a:lnTo>
                  <a:lnTo>
                    <a:pt x="2894" y="3274"/>
                  </a:lnTo>
                  <a:lnTo>
                    <a:pt x="2875" y="3270"/>
                  </a:lnTo>
                  <a:lnTo>
                    <a:pt x="2857" y="3266"/>
                  </a:lnTo>
                  <a:lnTo>
                    <a:pt x="2839" y="3260"/>
                  </a:lnTo>
                  <a:lnTo>
                    <a:pt x="2839" y="3260"/>
                  </a:lnTo>
                  <a:lnTo>
                    <a:pt x="2737" y="3228"/>
                  </a:lnTo>
                  <a:lnTo>
                    <a:pt x="2645" y="3196"/>
                  </a:lnTo>
                  <a:lnTo>
                    <a:pt x="2603" y="3180"/>
                  </a:lnTo>
                  <a:lnTo>
                    <a:pt x="2562" y="3164"/>
                  </a:lnTo>
                  <a:lnTo>
                    <a:pt x="2524" y="3148"/>
                  </a:lnTo>
                  <a:lnTo>
                    <a:pt x="2487" y="3132"/>
                  </a:lnTo>
                  <a:lnTo>
                    <a:pt x="2454" y="3115"/>
                  </a:lnTo>
                  <a:lnTo>
                    <a:pt x="2420" y="3096"/>
                  </a:lnTo>
                  <a:lnTo>
                    <a:pt x="2390" y="3078"/>
                  </a:lnTo>
                  <a:lnTo>
                    <a:pt x="2360" y="3057"/>
                  </a:lnTo>
                  <a:lnTo>
                    <a:pt x="2332" y="3036"/>
                  </a:lnTo>
                  <a:lnTo>
                    <a:pt x="2305" y="3013"/>
                  </a:lnTo>
                  <a:lnTo>
                    <a:pt x="2280" y="2989"/>
                  </a:lnTo>
                  <a:lnTo>
                    <a:pt x="2256" y="2962"/>
                  </a:lnTo>
                  <a:lnTo>
                    <a:pt x="90" y="455"/>
                  </a:lnTo>
                  <a:lnTo>
                    <a:pt x="90" y="455"/>
                  </a:lnTo>
                  <a:lnTo>
                    <a:pt x="76" y="439"/>
                  </a:lnTo>
                  <a:lnTo>
                    <a:pt x="64" y="422"/>
                  </a:lnTo>
                  <a:lnTo>
                    <a:pt x="53" y="407"/>
                  </a:lnTo>
                  <a:lnTo>
                    <a:pt x="44" y="392"/>
                  </a:lnTo>
                  <a:lnTo>
                    <a:pt x="35" y="376"/>
                  </a:lnTo>
                  <a:lnTo>
                    <a:pt x="27" y="361"/>
                  </a:lnTo>
                  <a:lnTo>
                    <a:pt x="20" y="346"/>
                  </a:lnTo>
                  <a:lnTo>
                    <a:pt x="15" y="331"/>
                  </a:lnTo>
                  <a:lnTo>
                    <a:pt x="10" y="317"/>
                  </a:lnTo>
                  <a:lnTo>
                    <a:pt x="6" y="301"/>
                  </a:lnTo>
                  <a:lnTo>
                    <a:pt x="4" y="287"/>
                  </a:lnTo>
                  <a:lnTo>
                    <a:pt x="1" y="272"/>
                  </a:lnTo>
                  <a:lnTo>
                    <a:pt x="0" y="259"/>
                  </a:lnTo>
                  <a:lnTo>
                    <a:pt x="0" y="245"/>
                  </a:lnTo>
                  <a:lnTo>
                    <a:pt x="0" y="231"/>
                  </a:lnTo>
                  <a:lnTo>
                    <a:pt x="1" y="218"/>
                  </a:lnTo>
                  <a:lnTo>
                    <a:pt x="4" y="205"/>
                  </a:lnTo>
                  <a:lnTo>
                    <a:pt x="7" y="192"/>
                  </a:lnTo>
                  <a:lnTo>
                    <a:pt x="10" y="180"/>
                  </a:lnTo>
                  <a:lnTo>
                    <a:pt x="15" y="169"/>
                  </a:lnTo>
                  <a:lnTo>
                    <a:pt x="19" y="157"/>
                  </a:lnTo>
                  <a:lnTo>
                    <a:pt x="25" y="145"/>
                  </a:lnTo>
                  <a:lnTo>
                    <a:pt x="32" y="134"/>
                  </a:lnTo>
                  <a:lnTo>
                    <a:pt x="38" y="123"/>
                  </a:lnTo>
                  <a:lnTo>
                    <a:pt x="45" y="112"/>
                  </a:lnTo>
                  <a:lnTo>
                    <a:pt x="54" y="103"/>
                  </a:lnTo>
                  <a:lnTo>
                    <a:pt x="71" y="84"/>
                  </a:lnTo>
                  <a:lnTo>
                    <a:pt x="90" y="67"/>
                  </a:lnTo>
                  <a:lnTo>
                    <a:pt x="111" y="51"/>
                  </a:lnTo>
                  <a:lnTo>
                    <a:pt x="135" y="38"/>
                  </a:lnTo>
                  <a:lnTo>
                    <a:pt x="158" y="26"/>
                  </a:lnTo>
                  <a:lnTo>
                    <a:pt x="184" y="16"/>
                  </a:lnTo>
                  <a:lnTo>
                    <a:pt x="210" y="9"/>
                  </a:lnTo>
                  <a:lnTo>
                    <a:pt x="237" y="3"/>
                  </a:lnTo>
                  <a:lnTo>
                    <a:pt x="265" y="0"/>
                  </a:lnTo>
                  <a:lnTo>
                    <a:pt x="292" y="0"/>
                  </a:lnTo>
                  <a:lnTo>
                    <a:pt x="320" y="1"/>
                  </a:lnTo>
                  <a:lnTo>
                    <a:pt x="334" y="3"/>
                  </a:lnTo>
                  <a:lnTo>
                    <a:pt x="349" y="6"/>
                  </a:lnTo>
                  <a:lnTo>
                    <a:pt x="363" y="9"/>
                  </a:lnTo>
                  <a:lnTo>
                    <a:pt x="376" y="13"/>
                  </a:lnTo>
                  <a:lnTo>
                    <a:pt x="391" y="17"/>
                  </a:lnTo>
                  <a:lnTo>
                    <a:pt x="404" y="23"/>
                  </a:lnTo>
                  <a:lnTo>
                    <a:pt x="417" y="29"/>
                  </a:lnTo>
                  <a:lnTo>
                    <a:pt x="431" y="36"/>
                  </a:lnTo>
                  <a:lnTo>
                    <a:pt x="444" y="43"/>
                  </a:lnTo>
                  <a:lnTo>
                    <a:pt x="457" y="51"/>
                  </a:lnTo>
                  <a:lnTo>
                    <a:pt x="470" y="61"/>
                  </a:lnTo>
                  <a:lnTo>
                    <a:pt x="483" y="70"/>
                  </a:lnTo>
                  <a:lnTo>
                    <a:pt x="494" y="80"/>
                  </a:lnTo>
                  <a:lnTo>
                    <a:pt x="506" y="92"/>
                  </a:lnTo>
                  <a:lnTo>
                    <a:pt x="517" y="104"/>
                  </a:lnTo>
                  <a:lnTo>
                    <a:pt x="529" y="117"/>
                  </a:lnTo>
                  <a:lnTo>
                    <a:pt x="529" y="117"/>
                  </a:lnTo>
                  <a:close/>
                </a:path>
              </a:pathLst>
            </a:custGeom>
            <a:solidFill>
              <a:srgbClr val="FED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557"/>
            <p:cNvSpPr>
              <a:spLocks noEditPoints="1"/>
            </p:cNvSpPr>
            <p:nvPr/>
          </p:nvSpPr>
          <p:spPr bwMode="auto">
            <a:xfrm flipH="1">
              <a:off x="1595151" y="287408"/>
              <a:ext cx="623942" cy="370073"/>
            </a:xfrm>
            <a:custGeom>
              <a:avLst/>
              <a:gdLst>
                <a:gd name="T0" fmla="*/ 2158 w 2158"/>
                <a:gd name="T1" fmla="*/ 854 h 1491"/>
                <a:gd name="T2" fmla="*/ 1858 w 2158"/>
                <a:gd name="T3" fmla="*/ 483 h 1491"/>
                <a:gd name="T4" fmla="*/ 1856 w 2158"/>
                <a:gd name="T5" fmla="*/ 503 h 1491"/>
                <a:gd name="T6" fmla="*/ 1857 w 2158"/>
                <a:gd name="T7" fmla="*/ 523 h 1491"/>
                <a:gd name="T8" fmla="*/ 1828 w 2158"/>
                <a:gd name="T9" fmla="*/ 507 h 1491"/>
                <a:gd name="T10" fmla="*/ 1797 w 2158"/>
                <a:gd name="T11" fmla="*/ 494 h 1491"/>
                <a:gd name="T12" fmla="*/ 1922 w 2158"/>
                <a:gd name="T13" fmla="*/ 620 h 1491"/>
                <a:gd name="T14" fmla="*/ 2158 w 2158"/>
                <a:gd name="T15" fmla="*/ 854 h 1491"/>
                <a:gd name="T16" fmla="*/ 0 w 2158"/>
                <a:gd name="T17" fmla="*/ 0 h 1491"/>
                <a:gd name="T18" fmla="*/ 9 w 2158"/>
                <a:gd name="T19" fmla="*/ 7 h 1491"/>
                <a:gd name="T20" fmla="*/ 43 w 2158"/>
                <a:gd name="T21" fmla="*/ 40 h 1491"/>
                <a:gd name="T22" fmla="*/ 125 w 2158"/>
                <a:gd name="T23" fmla="*/ 128 h 1491"/>
                <a:gd name="T24" fmla="*/ 280 w 2158"/>
                <a:gd name="T25" fmla="*/ 305 h 1491"/>
                <a:gd name="T26" fmla="*/ 470 w 2158"/>
                <a:gd name="T27" fmla="*/ 529 h 1491"/>
                <a:gd name="T28" fmla="*/ 678 w 2158"/>
                <a:gd name="T29" fmla="*/ 776 h 1491"/>
                <a:gd name="T30" fmla="*/ 881 w 2158"/>
                <a:gd name="T31" fmla="*/ 1023 h 1491"/>
                <a:gd name="T32" fmla="*/ 1062 w 2158"/>
                <a:gd name="T33" fmla="*/ 1248 h 1491"/>
                <a:gd name="T34" fmla="*/ 1200 w 2158"/>
                <a:gd name="T35" fmla="*/ 1426 h 1491"/>
                <a:gd name="T36" fmla="*/ 1247 w 2158"/>
                <a:gd name="T37" fmla="*/ 1491 h 1491"/>
                <a:gd name="T38" fmla="*/ 1134 w 2158"/>
                <a:gd name="T39" fmla="*/ 1367 h 1491"/>
                <a:gd name="T40" fmla="*/ 967 w 2158"/>
                <a:gd name="T41" fmla="*/ 1176 h 1491"/>
                <a:gd name="T42" fmla="*/ 551 w 2158"/>
                <a:gd name="T43" fmla="*/ 688 h 1491"/>
                <a:gd name="T44" fmla="*/ 254 w 2158"/>
                <a:gd name="T45" fmla="*/ 329 h 1491"/>
                <a:gd name="T46" fmla="*/ 102 w 2158"/>
                <a:gd name="T47" fmla="*/ 142 h 1491"/>
                <a:gd name="T48" fmla="*/ 28 w 2158"/>
                <a:gd name="T49" fmla="*/ 46 h 1491"/>
                <a:gd name="T50" fmla="*/ 4 w 2158"/>
                <a:gd name="T51" fmla="*/ 9 h 1491"/>
                <a:gd name="T52" fmla="*/ 0 w 2158"/>
                <a:gd name="T53" fmla="*/ 0 h 1491"/>
                <a:gd name="T54" fmla="*/ 1279 w 2158"/>
                <a:gd name="T55" fmla="*/ 672 h 1491"/>
                <a:gd name="T56" fmla="*/ 1305 w 2158"/>
                <a:gd name="T57" fmla="*/ 701 h 1491"/>
                <a:gd name="T58" fmla="*/ 1344 w 2158"/>
                <a:gd name="T59" fmla="*/ 750 h 1491"/>
                <a:gd name="T60" fmla="*/ 1362 w 2158"/>
                <a:gd name="T61" fmla="*/ 773 h 1491"/>
                <a:gd name="T62" fmla="*/ 1360 w 2158"/>
                <a:gd name="T63" fmla="*/ 744 h 1491"/>
                <a:gd name="T64" fmla="*/ 1360 w 2158"/>
                <a:gd name="T65" fmla="*/ 717 h 1491"/>
                <a:gd name="T66" fmla="*/ 1422 w 2158"/>
                <a:gd name="T67" fmla="*/ 792 h 1491"/>
                <a:gd name="T68" fmla="*/ 1542 w 2158"/>
                <a:gd name="T69" fmla="*/ 952 h 1491"/>
                <a:gd name="T70" fmla="*/ 1644 w 2158"/>
                <a:gd name="T71" fmla="*/ 1095 h 1491"/>
                <a:gd name="T72" fmla="*/ 1714 w 2158"/>
                <a:gd name="T73" fmla="*/ 1196 h 1491"/>
                <a:gd name="T74" fmla="*/ 1665 w 2158"/>
                <a:gd name="T75" fmla="*/ 1147 h 1491"/>
                <a:gd name="T76" fmla="*/ 1546 w 2158"/>
                <a:gd name="T77" fmla="*/ 1019 h 1491"/>
                <a:gd name="T78" fmla="*/ 1475 w 2158"/>
                <a:gd name="T79" fmla="*/ 938 h 1491"/>
                <a:gd name="T80" fmla="*/ 1403 w 2158"/>
                <a:gd name="T81" fmla="*/ 851 h 1491"/>
                <a:gd name="T82" fmla="*/ 1336 w 2158"/>
                <a:gd name="T83" fmla="*/ 760 h 1491"/>
                <a:gd name="T84" fmla="*/ 1279 w 2158"/>
                <a:gd name="T85" fmla="*/ 672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8" h="1491">
                  <a:moveTo>
                    <a:pt x="2158" y="854"/>
                  </a:moveTo>
                  <a:lnTo>
                    <a:pt x="2158" y="854"/>
                  </a:lnTo>
                  <a:lnTo>
                    <a:pt x="2061" y="734"/>
                  </a:lnTo>
                  <a:lnTo>
                    <a:pt x="1858" y="483"/>
                  </a:lnTo>
                  <a:lnTo>
                    <a:pt x="1858" y="483"/>
                  </a:lnTo>
                  <a:lnTo>
                    <a:pt x="1856" y="503"/>
                  </a:lnTo>
                  <a:lnTo>
                    <a:pt x="1857" y="523"/>
                  </a:lnTo>
                  <a:lnTo>
                    <a:pt x="1857" y="523"/>
                  </a:lnTo>
                  <a:lnTo>
                    <a:pt x="1842" y="516"/>
                  </a:lnTo>
                  <a:lnTo>
                    <a:pt x="1828" y="507"/>
                  </a:lnTo>
                  <a:lnTo>
                    <a:pt x="1813" y="501"/>
                  </a:lnTo>
                  <a:lnTo>
                    <a:pt x="1797" y="494"/>
                  </a:lnTo>
                  <a:lnTo>
                    <a:pt x="1797" y="494"/>
                  </a:lnTo>
                  <a:lnTo>
                    <a:pt x="1922" y="620"/>
                  </a:lnTo>
                  <a:lnTo>
                    <a:pt x="2039" y="735"/>
                  </a:lnTo>
                  <a:lnTo>
                    <a:pt x="2158" y="854"/>
                  </a:lnTo>
                  <a:lnTo>
                    <a:pt x="2158" y="854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9" y="7"/>
                  </a:lnTo>
                  <a:lnTo>
                    <a:pt x="24" y="20"/>
                  </a:lnTo>
                  <a:lnTo>
                    <a:pt x="43" y="40"/>
                  </a:lnTo>
                  <a:lnTo>
                    <a:pt x="67" y="64"/>
                  </a:lnTo>
                  <a:lnTo>
                    <a:pt x="125" y="128"/>
                  </a:lnTo>
                  <a:lnTo>
                    <a:pt x="197" y="209"/>
                  </a:lnTo>
                  <a:lnTo>
                    <a:pt x="280" y="305"/>
                  </a:lnTo>
                  <a:lnTo>
                    <a:pt x="372" y="413"/>
                  </a:lnTo>
                  <a:lnTo>
                    <a:pt x="470" y="529"/>
                  </a:lnTo>
                  <a:lnTo>
                    <a:pt x="574" y="651"/>
                  </a:lnTo>
                  <a:lnTo>
                    <a:pt x="678" y="776"/>
                  </a:lnTo>
                  <a:lnTo>
                    <a:pt x="781" y="901"/>
                  </a:lnTo>
                  <a:lnTo>
                    <a:pt x="881" y="1023"/>
                  </a:lnTo>
                  <a:lnTo>
                    <a:pt x="975" y="1140"/>
                  </a:lnTo>
                  <a:lnTo>
                    <a:pt x="1062" y="1248"/>
                  </a:lnTo>
                  <a:lnTo>
                    <a:pt x="1137" y="1344"/>
                  </a:lnTo>
                  <a:lnTo>
                    <a:pt x="1200" y="1426"/>
                  </a:lnTo>
                  <a:lnTo>
                    <a:pt x="1247" y="1491"/>
                  </a:lnTo>
                  <a:lnTo>
                    <a:pt x="1247" y="1491"/>
                  </a:lnTo>
                  <a:lnTo>
                    <a:pt x="1200" y="1439"/>
                  </a:lnTo>
                  <a:lnTo>
                    <a:pt x="1134" y="1367"/>
                  </a:lnTo>
                  <a:lnTo>
                    <a:pt x="1057" y="1278"/>
                  </a:lnTo>
                  <a:lnTo>
                    <a:pt x="967" y="1176"/>
                  </a:lnTo>
                  <a:lnTo>
                    <a:pt x="765" y="940"/>
                  </a:lnTo>
                  <a:lnTo>
                    <a:pt x="551" y="688"/>
                  </a:lnTo>
                  <a:lnTo>
                    <a:pt x="346" y="441"/>
                  </a:lnTo>
                  <a:lnTo>
                    <a:pt x="254" y="329"/>
                  </a:lnTo>
                  <a:lnTo>
                    <a:pt x="171" y="229"/>
                  </a:lnTo>
                  <a:lnTo>
                    <a:pt x="102" y="142"/>
                  </a:lnTo>
                  <a:lnTo>
                    <a:pt x="49" y="73"/>
                  </a:lnTo>
                  <a:lnTo>
                    <a:pt x="28" y="46"/>
                  </a:lnTo>
                  <a:lnTo>
                    <a:pt x="14" y="25"/>
                  </a:lnTo>
                  <a:lnTo>
                    <a:pt x="4" y="9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1279" y="672"/>
                  </a:moveTo>
                  <a:lnTo>
                    <a:pt x="1279" y="672"/>
                  </a:lnTo>
                  <a:lnTo>
                    <a:pt x="1293" y="688"/>
                  </a:lnTo>
                  <a:lnTo>
                    <a:pt x="1305" y="701"/>
                  </a:lnTo>
                  <a:lnTo>
                    <a:pt x="1326" y="726"/>
                  </a:lnTo>
                  <a:lnTo>
                    <a:pt x="1344" y="750"/>
                  </a:lnTo>
                  <a:lnTo>
                    <a:pt x="1362" y="773"/>
                  </a:lnTo>
                  <a:lnTo>
                    <a:pt x="1362" y="773"/>
                  </a:lnTo>
                  <a:lnTo>
                    <a:pt x="1360" y="759"/>
                  </a:lnTo>
                  <a:lnTo>
                    <a:pt x="1360" y="744"/>
                  </a:lnTo>
                  <a:lnTo>
                    <a:pt x="1360" y="717"/>
                  </a:lnTo>
                  <a:lnTo>
                    <a:pt x="1360" y="717"/>
                  </a:lnTo>
                  <a:lnTo>
                    <a:pt x="1390" y="753"/>
                  </a:lnTo>
                  <a:lnTo>
                    <a:pt x="1422" y="792"/>
                  </a:lnTo>
                  <a:lnTo>
                    <a:pt x="1482" y="872"/>
                  </a:lnTo>
                  <a:lnTo>
                    <a:pt x="1542" y="952"/>
                  </a:lnTo>
                  <a:lnTo>
                    <a:pt x="1597" y="1028"/>
                  </a:lnTo>
                  <a:lnTo>
                    <a:pt x="1644" y="1095"/>
                  </a:lnTo>
                  <a:lnTo>
                    <a:pt x="1681" y="1148"/>
                  </a:lnTo>
                  <a:lnTo>
                    <a:pt x="1714" y="1196"/>
                  </a:lnTo>
                  <a:lnTo>
                    <a:pt x="1714" y="1196"/>
                  </a:lnTo>
                  <a:lnTo>
                    <a:pt x="1665" y="1147"/>
                  </a:lnTo>
                  <a:lnTo>
                    <a:pt x="1611" y="1090"/>
                  </a:lnTo>
                  <a:lnTo>
                    <a:pt x="1546" y="1019"/>
                  </a:lnTo>
                  <a:lnTo>
                    <a:pt x="1511" y="980"/>
                  </a:lnTo>
                  <a:lnTo>
                    <a:pt x="1475" y="938"/>
                  </a:lnTo>
                  <a:lnTo>
                    <a:pt x="1438" y="895"/>
                  </a:lnTo>
                  <a:lnTo>
                    <a:pt x="1403" y="851"/>
                  </a:lnTo>
                  <a:lnTo>
                    <a:pt x="1369" y="805"/>
                  </a:lnTo>
                  <a:lnTo>
                    <a:pt x="1336" y="760"/>
                  </a:lnTo>
                  <a:lnTo>
                    <a:pt x="1306" y="716"/>
                  </a:lnTo>
                  <a:lnTo>
                    <a:pt x="1279" y="672"/>
                  </a:lnTo>
                  <a:lnTo>
                    <a:pt x="1279" y="672"/>
                  </a:lnTo>
                  <a:close/>
                </a:path>
              </a:pathLst>
            </a:custGeom>
            <a:solidFill>
              <a:srgbClr val="D6B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558"/>
            <p:cNvSpPr>
              <a:spLocks/>
            </p:cNvSpPr>
            <p:nvPr/>
          </p:nvSpPr>
          <p:spPr bwMode="auto">
            <a:xfrm flipH="1">
              <a:off x="892999" y="878135"/>
              <a:ext cx="604824" cy="477793"/>
            </a:xfrm>
            <a:custGeom>
              <a:avLst/>
              <a:gdLst>
                <a:gd name="T0" fmla="*/ 2091 w 2091"/>
                <a:gd name="T1" fmla="*/ 811 h 1928"/>
                <a:gd name="T2" fmla="*/ 1400 w 2091"/>
                <a:gd name="T3" fmla="*/ 0 h 1928"/>
                <a:gd name="T4" fmla="*/ 0 w 2091"/>
                <a:gd name="T5" fmla="*/ 1117 h 1928"/>
                <a:gd name="T6" fmla="*/ 691 w 2091"/>
                <a:gd name="T7" fmla="*/ 1928 h 1928"/>
                <a:gd name="T8" fmla="*/ 2091 w 2091"/>
                <a:gd name="T9" fmla="*/ 811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1" h="1928">
                  <a:moveTo>
                    <a:pt x="2091" y="811"/>
                  </a:moveTo>
                  <a:lnTo>
                    <a:pt x="1400" y="0"/>
                  </a:lnTo>
                  <a:lnTo>
                    <a:pt x="0" y="1117"/>
                  </a:lnTo>
                  <a:lnTo>
                    <a:pt x="691" y="1928"/>
                  </a:lnTo>
                  <a:lnTo>
                    <a:pt x="2091" y="8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559"/>
            <p:cNvSpPr>
              <a:spLocks/>
            </p:cNvSpPr>
            <p:nvPr/>
          </p:nvSpPr>
          <p:spPr bwMode="auto">
            <a:xfrm flipH="1">
              <a:off x="526281" y="1013654"/>
              <a:ext cx="846406" cy="436095"/>
            </a:xfrm>
            <a:custGeom>
              <a:avLst/>
              <a:gdLst>
                <a:gd name="T0" fmla="*/ 1650 w 2921"/>
                <a:gd name="T1" fmla="*/ 0 h 1756"/>
                <a:gd name="T2" fmla="*/ 2921 w 2921"/>
                <a:gd name="T3" fmla="*/ 1460 h 1756"/>
                <a:gd name="T4" fmla="*/ 2921 w 2921"/>
                <a:gd name="T5" fmla="*/ 1756 h 1756"/>
                <a:gd name="T6" fmla="*/ 382 w 2921"/>
                <a:gd name="T7" fmla="*/ 1756 h 1756"/>
                <a:gd name="T8" fmla="*/ 0 w 2921"/>
                <a:gd name="T9" fmla="*/ 1319 h 1756"/>
                <a:gd name="T10" fmla="*/ 1650 w 2921"/>
                <a:gd name="T11" fmla="*/ 0 h 1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21" h="1756">
                  <a:moveTo>
                    <a:pt x="1650" y="0"/>
                  </a:moveTo>
                  <a:lnTo>
                    <a:pt x="2921" y="1460"/>
                  </a:lnTo>
                  <a:lnTo>
                    <a:pt x="2921" y="1756"/>
                  </a:lnTo>
                  <a:lnTo>
                    <a:pt x="382" y="1756"/>
                  </a:lnTo>
                  <a:lnTo>
                    <a:pt x="0" y="1319"/>
                  </a:lnTo>
                  <a:lnTo>
                    <a:pt x="1650" y="0"/>
                  </a:lnTo>
                  <a:close/>
                </a:path>
              </a:pathLst>
            </a:custGeom>
            <a:solidFill>
              <a:srgbClr val="489A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560"/>
            <p:cNvSpPr>
              <a:spLocks/>
            </p:cNvSpPr>
            <p:nvPr/>
          </p:nvSpPr>
          <p:spPr bwMode="auto">
            <a:xfrm flipH="1">
              <a:off x="1061585" y="1258632"/>
              <a:ext cx="311102" cy="191117"/>
            </a:xfrm>
            <a:custGeom>
              <a:avLst/>
              <a:gdLst>
                <a:gd name="T0" fmla="*/ 1069 w 1069"/>
                <a:gd name="T1" fmla="*/ 769 h 769"/>
                <a:gd name="T2" fmla="*/ 414 w 1069"/>
                <a:gd name="T3" fmla="*/ 0 h 769"/>
                <a:gd name="T4" fmla="*/ 0 w 1069"/>
                <a:gd name="T5" fmla="*/ 332 h 769"/>
                <a:gd name="T6" fmla="*/ 382 w 1069"/>
                <a:gd name="T7" fmla="*/ 769 h 769"/>
                <a:gd name="T8" fmla="*/ 1069 w 1069"/>
                <a:gd name="T9" fmla="*/ 76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9" h="769">
                  <a:moveTo>
                    <a:pt x="1069" y="769"/>
                  </a:moveTo>
                  <a:lnTo>
                    <a:pt x="414" y="0"/>
                  </a:lnTo>
                  <a:lnTo>
                    <a:pt x="0" y="332"/>
                  </a:lnTo>
                  <a:lnTo>
                    <a:pt x="382" y="769"/>
                  </a:lnTo>
                  <a:lnTo>
                    <a:pt x="1069" y="769"/>
                  </a:lnTo>
                  <a:close/>
                </a:path>
              </a:pathLst>
            </a:custGeom>
            <a:solidFill>
              <a:srgbClr val="358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561"/>
            <p:cNvSpPr>
              <a:spLocks/>
            </p:cNvSpPr>
            <p:nvPr/>
          </p:nvSpPr>
          <p:spPr bwMode="auto">
            <a:xfrm flipH="1">
              <a:off x="1252765" y="1097051"/>
              <a:ext cx="245058" cy="220654"/>
            </a:xfrm>
            <a:custGeom>
              <a:avLst/>
              <a:gdLst>
                <a:gd name="T0" fmla="*/ 848 w 848"/>
                <a:gd name="T1" fmla="*/ 652 h 886"/>
                <a:gd name="T2" fmla="*/ 292 w 848"/>
                <a:gd name="T3" fmla="*/ 0 h 886"/>
                <a:gd name="T4" fmla="*/ 0 w 848"/>
                <a:gd name="T5" fmla="*/ 232 h 886"/>
                <a:gd name="T6" fmla="*/ 556 w 848"/>
                <a:gd name="T7" fmla="*/ 886 h 886"/>
                <a:gd name="T8" fmla="*/ 848 w 848"/>
                <a:gd name="T9" fmla="*/ 652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8" h="886">
                  <a:moveTo>
                    <a:pt x="848" y="652"/>
                  </a:moveTo>
                  <a:lnTo>
                    <a:pt x="292" y="0"/>
                  </a:lnTo>
                  <a:lnTo>
                    <a:pt x="0" y="232"/>
                  </a:lnTo>
                  <a:lnTo>
                    <a:pt x="556" y="886"/>
                  </a:lnTo>
                  <a:lnTo>
                    <a:pt x="848" y="652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562"/>
            <p:cNvSpPr>
              <a:spLocks/>
            </p:cNvSpPr>
            <p:nvPr/>
          </p:nvSpPr>
          <p:spPr bwMode="auto">
            <a:xfrm flipH="1">
              <a:off x="1468277" y="1067515"/>
              <a:ext cx="88638" cy="76447"/>
            </a:xfrm>
            <a:custGeom>
              <a:avLst/>
              <a:gdLst>
                <a:gd name="T0" fmla="*/ 264 w 306"/>
                <a:gd name="T1" fmla="*/ 304 h 304"/>
                <a:gd name="T2" fmla="*/ 0 w 306"/>
                <a:gd name="T3" fmla="*/ 0 h 304"/>
                <a:gd name="T4" fmla="*/ 0 w 306"/>
                <a:gd name="T5" fmla="*/ 0 h 304"/>
                <a:gd name="T6" fmla="*/ 15 w 306"/>
                <a:gd name="T7" fmla="*/ 5 h 304"/>
                <a:gd name="T8" fmla="*/ 30 w 306"/>
                <a:gd name="T9" fmla="*/ 12 h 304"/>
                <a:gd name="T10" fmla="*/ 47 w 306"/>
                <a:gd name="T11" fmla="*/ 21 h 304"/>
                <a:gd name="T12" fmla="*/ 65 w 306"/>
                <a:gd name="T13" fmla="*/ 33 h 304"/>
                <a:gd name="T14" fmla="*/ 83 w 306"/>
                <a:gd name="T15" fmla="*/ 47 h 304"/>
                <a:gd name="T16" fmla="*/ 102 w 306"/>
                <a:gd name="T17" fmla="*/ 63 h 304"/>
                <a:gd name="T18" fmla="*/ 122 w 306"/>
                <a:gd name="T19" fmla="*/ 80 h 304"/>
                <a:gd name="T20" fmla="*/ 141 w 306"/>
                <a:gd name="T21" fmla="*/ 99 h 304"/>
                <a:gd name="T22" fmla="*/ 183 w 306"/>
                <a:gd name="T23" fmla="*/ 139 h 304"/>
                <a:gd name="T24" fmla="*/ 224 w 306"/>
                <a:gd name="T25" fmla="*/ 182 h 304"/>
                <a:gd name="T26" fmla="*/ 266 w 306"/>
                <a:gd name="T27" fmla="*/ 226 h 304"/>
                <a:gd name="T28" fmla="*/ 306 w 306"/>
                <a:gd name="T29" fmla="*/ 269 h 304"/>
                <a:gd name="T30" fmla="*/ 264 w 306"/>
                <a:gd name="T31" fmla="*/ 30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6" h="304">
                  <a:moveTo>
                    <a:pt x="264" y="304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5"/>
                  </a:lnTo>
                  <a:lnTo>
                    <a:pt x="30" y="12"/>
                  </a:lnTo>
                  <a:lnTo>
                    <a:pt x="47" y="21"/>
                  </a:lnTo>
                  <a:lnTo>
                    <a:pt x="65" y="33"/>
                  </a:lnTo>
                  <a:lnTo>
                    <a:pt x="83" y="47"/>
                  </a:lnTo>
                  <a:lnTo>
                    <a:pt x="102" y="63"/>
                  </a:lnTo>
                  <a:lnTo>
                    <a:pt x="122" y="80"/>
                  </a:lnTo>
                  <a:lnTo>
                    <a:pt x="141" y="99"/>
                  </a:lnTo>
                  <a:lnTo>
                    <a:pt x="183" y="139"/>
                  </a:lnTo>
                  <a:lnTo>
                    <a:pt x="224" y="182"/>
                  </a:lnTo>
                  <a:lnTo>
                    <a:pt x="266" y="226"/>
                  </a:lnTo>
                  <a:lnTo>
                    <a:pt x="306" y="269"/>
                  </a:lnTo>
                  <a:lnTo>
                    <a:pt x="264" y="304"/>
                  </a:lnTo>
                  <a:close/>
                </a:path>
              </a:pathLst>
            </a:custGeom>
            <a:solidFill>
              <a:srgbClr val="D6B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563"/>
            <p:cNvSpPr>
              <a:spLocks/>
            </p:cNvSpPr>
            <p:nvPr/>
          </p:nvSpPr>
          <p:spPr bwMode="auto">
            <a:xfrm flipH="1">
              <a:off x="1548225" y="1067515"/>
              <a:ext cx="10428" cy="3475"/>
            </a:xfrm>
            <a:custGeom>
              <a:avLst/>
              <a:gdLst>
                <a:gd name="T0" fmla="*/ 37 w 37"/>
                <a:gd name="T1" fmla="*/ 12 h 12"/>
                <a:gd name="T2" fmla="*/ 37 w 37"/>
                <a:gd name="T3" fmla="*/ 12 h 12"/>
                <a:gd name="T4" fmla="*/ 0 w 37"/>
                <a:gd name="T5" fmla="*/ 0 h 12"/>
                <a:gd name="T6" fmla="*/ 0 w 37"/>
                <a:gd name="T7" fmla="*/ 0 h 12"/>
                <a:gd name="T8" fmla="*/ 8 w 37"/>
                <a:gd name="T9" fmla="*/ 1 h 12"/>
                <a:gd name="T10" fmla="*/ 17 w 37"/>
                <a:gd name="T11" fmla="*/ 4 h 12"/>
                <a:gd name="T12" fmla="*/ 27 w 37"/>
                <a:gd name="T13" fmla="*/ 8 h 12"/>
                <a:gd name="T14" fmla="*/ 37 w 37"/>
                <a:gd name="T15" fmla="*/ 12 h 12"/>
                <a:gd name="T16" fmla="*/ 37 w 37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12">
                  <a:moveTo>
                    <a:pt x="37" y="12"/>
                  </a:moveTo>
                  <a:lnTo>
                    <a:pt x="37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1"/>
                  </a:lnTo>
                  <a:lnTo>
                    <a:pt x="17" y="4"/>
                  </a:lnTo>
                  <a:lnTo>
                    <a:pt x="27" y="8"/>
                  </a:lnTo>
                  <a:lnTo>
                    <a:pt x="37" y="12"/>
                  </a:lnTo>
                  <a:lnTo>
                    <a:pt x="37" y="12"/>
                  </a:lnTo>
                  <a:close/>
                </a:path>
              </a:pathLst>
            </a:custGeom>
            <a:solidFill>
              <a:srgbClr val="C7A3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564"/>
            <p:cNvSpPr>
              <a:spLocks/>
            </p:cNvSpPr>
            <p:nvPr/>
          </p:nvSpPr>
          <p:spPr bwMode="auto">
            <a:xfrm flipH="1">
              <a:off x="1775903" y="124090"/>
              <a:ext cx="83424" cy="38223"/>
            </a:xfrm>
            <a:custGeom>
              <a:avLst/>
              <a:gdLst>
                <a:gd name="T0" fmla="*/ 283 w 283"/>
                <a:gd name="T1" fmla="*/ 18 h 156"/>
                <a:gd name="T2" fmla="*/ 283 w 283"/>
                <a:gd name="T3" fmla="*/ 18 h 156"/>
                <a:gd name="T4" fmla="*/ 224 w 283"/>
                <a:gd name="T5" fmla="*/ 0 h 156"/>
                <a:gd name="T6" fmla="*/ 0 w 283"/>
                <a:gd name="T7" fmla="*/ 156 h 156"/>
                <a:gd name="T8" fmla="*/ 283 w 283"/>
                <a:gd name="T9" fmla="*/ 18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156">
                  <a:moveTo>
                    <a:pt x="283" y="18"/>
                  </a:moveTo>
                  <a:lnTo>
                    <a:pt x="283" y="18"/>
                  </a:lnTo>
                  <a:lnTo>
                    <a:pt x="224" y="0"/>
                  </a:lnTo>
                  <a:lnTo>
                    <a:pt x="0" y="156"/>
                  </a:lnTo>
                  <a:lnTo>
                    <a:pt x="283" y="18"/>
                  </a:lnTo>
                  <a:close/>
                </a:path>
              </a:pathLst>
            </a:custGeom>
            <a:solidFill>
              <a:srgbClr val="D6B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565"/>
            <p:cNvSpPr>
              <a:spLocks/>
            </p:cNvSpPr>
            <p:nvPr/>
          </p:nvSpPr>
          <p:spPr bwMode="auto">
            <a:xfrm flipH="1">
              <a:off x="1689003" y="124090"/>
              <a:ext cx="121660" cy="19112"/>
            </a:xfrm>
            <a:custGeom>
              <a:avLst/>
              <a:gdLst>
                <a:gd name="T0" fmla="*/ 422 w 422"/>
                <a:gd name="T1" fmla="*/ 80 h 80"/>
                <a:gd name="T2" fmla="*/ 422 w 422"/>
                <a:gd name="T3" fmla="*/ 80 h 80"/>
                <a:gd name="T4" fmla="*/ 372 w 422"/>
                <a:gd name="T5" fmla="*/ 72 h 80"/>
                <a:gd name="T6" fmla="*/ 324 w 422"/>
                <a:gd name="T7" fmla="*/ 65 h 80"/>
                <a:gd name="T8" fmla="*/ 277 w 422"/>
                <a:gd name="T9" fmla="*/ 56 h 80"/>
                <a:gd name="T10" fmla="*/ 231 w 422"/>
                <a:gd name="T11" fmla="*/ 47 h 80"/>
                <a:gd name="T12" fmla="*/ 186 w 422"/>
                <a:gd name="T13" fmla="*/ 37 h 80"/>
                <a:gd name="T14" fmla="*/ 141 w 422"/>
                <a:gd name="T15" fmla="*/ 25 h 80"/>
                <a:gd name="T16" fmla="*/ 99 w 422"/>
                <a:gd name="T17" fmla="*/ 13 h 80"/>
                <a:gd name="T18" fmla="*/ 57 w 422"/>
                <a:gd name="T19" fmla="*/ 0 h 80"/>
                <a:gd name="T20" fmla="*/ 0 w 422"/>
                <a:gd name="T21" fmla="*/ 40 h 80"/>
                <a:gd name="T22" fmla="*/ 0 w 422"/>
                <a:gd name="T23" fmla="*/ 40 h 80"/>
                <a:gd name="T24" fmla="*/ 41 w 422"/>
                <a:gd name="T25" fmla="*/ 47 h 80"/>
                <a:gd name="T26" fmla="*/ 87 w 422"/>
                <a:gd name="T27" fmla="*/ 52 h 80"/>
                <a:gd name="T28" fmla="*/ 188 w 422"/>
                <a:gd name="T29" fmla="*/ 63 h 80"/>
                <a:gd name="T30" fmla="*/ 300 w 422"/>
                <a:gd name="T31" fmla="*/ 72 h 80"/>
                <a:gd name="T32" fmla="*/ 422 w 422"/>
                <a:gd name="T33" fmla="*/ 80 h 80"/>
                <a:gd name="T34" fmla="*/ 422 w 422"/>
                <a:gd name="T3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2" h="80">
                  <a:moveTo>
                    <a:pt x="422" y="80"/>
                  </a:moveTo>
                  <a:lnTo>
                    <a:pt x="422" y="80"/>
                  </a:lnTo>
                  <a:lnTo>
                    <a:pt x="372" y="72"/>
                  </a:lnTo>
                  <a:lnTo>
                    <a:pt x="324" y="65"/>
                  </a:lnTo>
                  <a:lnTo>
                    <a:pt x="277" y="56"/>
                  </a:lnTo>
                  <a:lnTo>
                    <a:pt x="231" y="47"/>
                  </a:lnTo>
                  <a:lnTo>
                    <a:pt x="186" y="37"/>
                  </a:lnTo>
                  <a:lnTo>
                    <a:pt x="141" y="25"/>
                  </a:lnTo>
                  <a:lnTo>
                    <a:pt x="99" y="13"/>
                  </a:lnTo>
                  <a:lnTo>
                    <a:pt x="57" y="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41" y="47"/>
                  </a:lnTo>
                  <a:lnTo>
                    <a:pt x="87" y="52"/>
                  </a:lnTo>
                  <a:lnTo>
                    <a:pt x="188" y="63"/>
                  </a:lnTo>
                  <a:lnTo>
                    <a:pt x="300" y="72"/>
                  </a:lnTo>
                  <a:lnTo>
                    <a:pt x="422" y="80"/>
                  </a:lnTo>
                  <a:lnTo>
                    <a:pt x="422" y="80"/>
                  </a:lnTo>
                  <a:close/>
                </a:path>
              </a:pathLst>
            </a:custGeom>
            <a:solidFill>
              <a:srgbClr val="D6B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566"/>
            <p:cNvSpPr>
              <a:spLocks/>
            </p:cNvSpPr>
            <p:nvPr/>
          </p:nvSpPr>
          <p:spPr bwMode="auto">
            <a:xfrm flipH="1">
              <a:off x="1690741" y="124090"/>
              <a:ext cx="118184" cy="19112"/>
            </a:xfrm>
            <a:custGeom>
              <a:avLst/>
              <a:gdLst>
                <a:gd name="T0" fmla="*/ 412 w 412"/>
                <a:gd name="T1" fmla="*/ 79 h 79"/>
                <a:gd name="T2" fmla="*/ 412 w 412"/>
                <a:gd name="T3" fmla="*/ 79 h 79"/>
                <a:gd name="T4" fmla="*/ 364 w 412"/>
                <a:gd name="T5" fmla="*/ 71 h 79"/>
                <a:gd name="T6" fmla="*/ 316 w 412"/>
                <a:gd name="T7" fmla="*/ 64 h 79"/>
                <a:gd name="T8" fmla="*/ 270 w 412"/>
                <a:gd name="T9" fmla="*/ 55 h 79"/>
                <a:gd name="T10" fmla="*/ 226 w 412"/>
                <a:gd name="T11" fmla="*/ 45 h 79"/>
                <a:gd name="T12" fmla="*/ 181 w 412"/>
                <a:gd name="T13" fmla="*/ 36 h 79"/>
                <a:gd name="T14" fmla="*/ 138 w 412"/>
                <a:gd name="T15" fmla="*/ 25 h 79"/>
                <a:gd name="T16" fmla="*/ 97 w 412"/>
                <a:gd name="T17" fmla="*/ 13 h 79"/>
                <a:gd name="T18" fmla="*/ 55 w 412"/>
                <a:gd name="T19" fmla="*/ 0 h 79"/>
                <a:gd name="T20" fmla="*/ 0 w 412"/>
                <a:gd name="T21" fmla="*/ 38 h 79"/>
                <a:gd name="T22" fmla="*/ 0 w 412"/>
                <a:gd name="T23" fmla="*/ 38 h 79"/>
                <a:gd name="T24" fmla="*/ 27 w 412"/>
                <a:gd name="T25" fmla="*/ 41 h 79"/>
                <a:gd name="T26" fmla="*/ 27 w 412"/>
                <a:gd name="T27" fmla="*/ 41 h 79"/>
                <a:gd name="T28" fmla="*/ 134 w 412"/>
                <a:gd name="T29" fmla="*/ 52 h 79"/>
                <a:gd name="T30" fmla="*/ 233 w 412"/>
                <a:gd name="T31" fmla="*/ 63 h 79"/>
                <a:gd name="T32" fmla="*/ 325 w 412"/>
                <a:gd name="T33" fmla="*/ 72 h 79"/>
                <a:gd name="T34" fmla="*/ 369 w 412"/>
                <a:gd name="T35" fmla="*/ 76 h 79"/>
                <a:gd name="T36" fmla="*/ 412 w 412"/>
                <a:gd name="T37" fmla="*/ 79 h 79"/>
                <a:gd name="T38" fmla="*/ 412 w 412"/>
                <a:gd name="T39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2" h="79">
                  <a:moveTo>
                    <a:pt x="412" y="79"/>
                  </a:moveTo>
                  <a:lnTo>
                    <a:pt x="412" y="79"/>
                  </a:lnTo>
                  <a:lnTo>
                    <a:pt x="364" y="71"/>
                  </a:lnTo>
                  <a:lnTo>
                    <a:pt x="316" y="64"/>
                  </a:lnTo>
                  <a:lnTo>
                    <a:pt x="270" y="55"/>
                  </a:lnTo>
                  <a:lnTo>
                    <a:pt x="226" y="45"/>
                  </a:lnTo>
                  <a:lnTo>
                    <a:pt x="181" y="36"/>
                  </a:lnTo>
                  <a:lnTo>
                    <a:pt x="138" y="25"/>
                  </a:lnTo>
                  <a:lnTo>
                    <a:pt x="97" y="13"/>
                  </a:lnTo>
                  <a:lnTo>
                    <a:pt x="55" y="0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7" y="41"/>
                  </a:lnTo>
                  <a:lnTo>
                    <a:pt x="27" y="41"/>
                  </a:lnTo>
                  <a:lnTo>
                    <a:pt x="134" y="52"/>
                  </a:lnTo>
                  <a:lnTo>
                    <a:pt x="233" y="63"/>
                  </a:lnTo>
                  <a:lnTo>
                    <a:pt x="325" y="72"/>
                  </a:lnTo>
                  <a:lnTo>
                    <a:pt x="369" y="76"/>
                  </a:lnTo>
                  <a:lnTo>
                    <a:pt x="412" y="79"/>
                  </a:lnTo>
                  <a:lnTo>
                    <a:pt x="412" y="79"/>
                  </a:lnTo>
                  <a:close/>
                </a:path>
              </a:pathLst>
            </a:custGeom>
            <a:solidFill>
              <a:srgbClr val="D6B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871" y="5066551"/>
            <a:ext cx="2313954" cy="179144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62" y="586133"/>
            <a:ext cx="3348505" cy="595289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672" y="610598"/>
            <a:ext cx="3465606" cy="593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44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63043" y="290285"/>
            <a:ext cx="3939127" cy="830997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 sz="4800" b="1">
                <a:solidFill>
                  <a:srgbClr val="000000"/>
                </a:solidFill>
              </a:rPr>
              <a:t>GANTT CHART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1118" y="1776811"/>
            <a:ext cx="2874346" cy="28804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871" y="5066551"/>
            <a:ext cx="2313954" cy="17914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40" y="1776810"/>
            <a:ext cx="7700405" cy="484451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82388" y="1121282"/>
            <a:ext cx="5022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>
                <a:hlinkClick r:id="rId6" action="ppaction://hlinkfile"/>
              </a:rPr>
              <a:t>..\Desktop\SEGANTTCHART.png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210213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/>
          <p:cNvSpPr/>
          <p:nvPr/>
        </p:nvSpPr>
        <p:spPr>
          <a:xfrm>
            <a:off x="3311642" y="1425162"/>
            <a:ext cx="5616624" cy="2927420"/>
          </a:xfrm>
          <a:prstGeom prst="rect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/>
          <p:cNvGrpSpPr/>
          <p:nvPr/>
        </p:nvGrpSpPr>
        <p:grpSpPr>
          <a:xfrm>
            <a:off x="1178881" y="0"/>
            <a:ext cx="9834238" cy="999455"/>
            <a:chOff x="4503738" y="341313"/>
            <a:chExt cx="4845050" cy="739775"/>
          </a:xfrm>
        </p:grpSpPr>
        <p:sp>
          <p:nvSpPr>
            <p:cNvPr id="110" name="Freeform 34"/>
            <p:cNvSpPr>
              <a:spLocks/>
            </p:cNvSpPr>
            <p:nvPr/>
          </p:nvSpPr>
          <p:spPr bwMode="auto">
            <a:xfrm>
              <a:off x="4503738" y="341313"/>
              <a:ext cx="4845050" cy="739775"/>
            </a:xfrm>
            <a:custGeom>
              <a:avLst/>
              <a:gdLst>
                <a:gd name="T0" fmla="*/ 8 w 3052"/>
                <a:gd name="T1" fmla="*/ 0 h 466"/>
                <a:gd name="T2" fmla="*/ 0 w 3052"/>
                <a:gd name="T3" fmla="*/ 35 h 466"/>
                <a:gd name="T4" fmla="*/ 4 w 3052"/>
                <a:gd name="T5" fmla="*/ 58 h 466"/>
                <a:gd name="T6" fmla="*/ 8 w 3052"/>
                <a:gd name="T7" fmla="*/ 81 h 466"/>
                <a:gd name="T8" fmla="*/ 31 w 3052"/>
                <a:gd name="T9" fmla="*/ 124 h 466"/>
                <a:gd name="T10" fmla="*/ 70 w 3052"/>
                <a:gd name="T11" fmla="*/ 166 h 466"/>
                <a:gd name="T12" fmla="*/ 124 w 3052"/>
                <a:gd name="T13" fmla="*/ 204 h 466"/>
                <a:gd name="T14" fmla="*/ 185 w 3052"/>
                <a:gd name="T15" fmla="*/ 243 h 466"/>
                <a:gd name="T16" fmla="*/ 262 w 3052"/>
                <a:gd name="T17" fmla="*/ 277 h 466"/>
                <a:gd name="T18" fmla="*/ 351 w 3052"/>
                <a:gd name="T19" fmla="*/ 312 h 466"/>
                <a:gd name="T20" fmla="*/ 451 w 3052"/>
                <a:gd name="T21" fmla="*/ 339 h 466"/>
                <a:gd name="T22" fmla="*/ 558 w 3052"/>
                <a:gd name="T23" fmla="*/ 370 h 466"/>
                <a:gd name="T24" fmla="*/ 674 w 3052"/>
                <a:gd name="T25" fmla="*/ 393 h 466"/>
                <a:gd name="T26" fmla="*/ 801 w 3052"/>
                <a:gd name="T27" fmla="*/ 416 h 466"/>
                <a:gd name="T28" fmla="*/ 936 w 3052"/>
                <a:gd name="T29" fmla="*/ 431 h 466"/>
                <a:gd name="T30" fmla="*/ 1074 w 3052"/>
                <a:gd name="T31" fmla="*/ 447 h 466"/>
                <a:gd name="T32" fmla="*/ 1220 w 3052"/>
                <a:gd name="T33" fmla="*/ 458 h 466"/>
                <a:gd name="T34" fmla="*/ 1371 w 3052"/>
                <a:gd name="T35" fmla="*/ 466 h 466"/>
                <a:gd name="T36" fmla="*/ 1528 w 3052"/>
                <a:gd name="T37" fmla="*/ 466 h 466"/>
                <a:gd name="T38" fmla="*/ 1682 w 3052"/>
                <a:gd name="T39" fmla="*/ 466 h 466"/>
                <a:gd name="T40" fmla="*/ 1836 w 3052"/>
                <a:gd name="T41" fmla="*/ 458 h 466"/>
                <a:gd name="T42" fmla="*/ 1982 w 3052"/>
                <a:gd name="T43" fmla="*/ 447 h 466"/>
                <a:gd name="T44" fmla="*/ 2121 w 3052"/>
                <a:gd name="T45" fmla="*/ 431 h 466"/>
                <a:gd name="T46" fmla="*/ 2256 w 3052"/>
                <a:gd name="T47" fmla="*/ 416 h 466"/>
                <a:gd name="T48" fmla="*/ 2383 w 3052"/>
                <a:gd name="T49" fmla="*/ 393 h 466"/>
                <a:gd name="T50" fmla="*/ 2498 w 3052"/>
                <a:gd name="T51" fmla="*/ 370 h 466"/>
                <a:gd name="T52" fmla="*/ 2606 w 3052"/>
                <a:gd name="T53" fmla="*/ 339 h 466"/>
                <a:gd name="T54" fmla="*/ 2706 w 3052"/>
                <a:gd name="T55" fmla="*/ 312 h 466"/>
                <a:gd name="T56" fmla="*/ 2795 w 3052"/>
                <a:gd name="T57" fmla="*/ 277 h 466"/>
                <a:gd name="T58" fmla="*/ 2872 w 3052"/>
                <a:gd name="T59" fmla="*/ 243 h 466"/>
                <a:gd name="T60" fmla="*/ 2933 w 3052"/>
                <a:gd name="T61" fmla="*/ 204 h 466"/>
                <a:gd name="T62" fmla="*/ 2987 w 3052"/>
                <a:gd name="T63" fmla="*/ 166 h 466"/>
                <a:gd name="T64" fmla="*/ 3022 w 3052"/>
                <a:gd name="T65" fmla="*/ 124 h 466"/>
                <a:gd name="T66" fmla="*/ 3045 w 3052"/>
                <a:gd name="T67" fmla="*/ 81 h 466"/>
                <a:gd name="T68" fmla="*/ 3052 w 3052"/>
                <a:gd name="T69" fmla="*/ 58 h 466"/>
                <a:gd name="T70" fmla="*/ 3052 w 3052"/>
                <a:gd name="T71" fmla="*/ 35 h 466"/>
                <a:gd name="T72" fmla="*/ 3049 w 3052"/>
                <a:gd name="T73" fmla="*/ 0 h 466"/>
                <a:gd name="T74" fmla="*/ 8 w 3052"/>
                <a:gd name="T75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52" h="466">
                  <a:moveTo>
                    <a:pt x="8" y="0"/>
                  </a:moveTo>
                  <a:lnTo>
                    <a:pt x="0" y="35"/>
                  </a:lnTo>
                  <a:lnTo>
                    <a:pt x="4" y="58"/>
                  </a:lnTo>
                  <a:lnTo>
                    <a:pt x="8" y="81"/>
                  </a:lnTo>
                  <a:lnTo>
                    <a:pt x="31" y="124"/>
                  </a:lnTo>
                  <a:lnTo>
                    <a:pt x="70" y="166"/>
                  </a:lnTo>
                  <a:lnTo>
                    <a:pt x="124" y="204"/>
                  </a:lnTo>
                  <a:lnTo>
                    <a:pt x="185" y="243"/>
                  </a:lnTo>
                  <a:lnTo>
                    <a:pt x="262" y="277"/>
                  </a:lnTo>
                  <a:lnTo>
                    <a:pt x="351" y="312"/>
                  </a:lnTo>
                  <a:lnTo>
                    <a:pt x="451" y="339"/>
                  </a:lnTo>
                  <a:lnTo>
                    <a:pt x="558" y="370"/>
                  </a:lnTo>
                  <a:lnTo>
                    <a:pt x="674" y="393"/>
                  </a:lnTo>
                  <a:lnTo>
                    <a:pt x="801" y="416"/>
                  </a:lnTo>
                  <a:lnTo>
                    <a:pt x="936" y="431"/>
                  </a:lnTo>
                  <a:lnTo>
                    <a:pt x="1074" y="447"/>
                  </a:lnTo>
                  <a:lnTo>
                    <a:pt x="1220" y="458"/>
                  </a:lnTo>
                  <a:lnTo>
                    <a:pt x="1371" y="466"/>
                  </a:lnTo>
                  <a:lnTo>
                    <a:pt x="1528" y="466"/>
                  </a:lnTo>
                  <a:lnTo>
                    <a:pt x="1682" y="466"/>
                  </a:lnTo>
                  <a:lnTo>
                    <a:pt x="1836" y="458"/>
                  </a:lnTo>
                  <a:lnTo>
                    <a:pt x="1982" y="447"/>
                  </a:lnTo>
                  <a:lnTo>
                    <a:pt x="2121" y="431"/>
                  </a:lnTo>
                  <a:lnTo>
                    <a:pt x="2256" y="416"/>
                  </a:lnTo>
                  <a:lnTo>
                    <a:pt x="2383" y="393"/>
                  </a:lnTo>
                  <a:lnTo>
                    <a:pt x="2498" y="370"/>
                  </a:lnTo>
                  <a:lnTo>
                    <a:pt x="2606" y="339"/>
                  </a:lnTo>
                  <a:lnTo>
                    <a:pt x="2706" y="312"/>
                  </a:lnTo>
                  <a:lnTo>
                    <a:pt x="2795" y="277"/>
                  </a:lnTo>
                  <a:lnTo>
                    <a:pt x="2872" y="243"/>
                  </a:lnTo>
                  <a:lnTo>
                    <a:pt x="2933" y="204"/>
                  </a:lnTo>
                  <a:lnTo>
                    <a:pt x="2987" y="166"/>
                  </a:lnTo>
                  <a:lnTo>
                    <a:pt x="3022" y="124"/>
                  </a:lnTo>
                  <a:lnTo>
                    <a:pt x="3045" y="81"/>
                  </a:lnTo>
                  <a:lnTo>
                    <a:pt x="3052" y="58"/>
                  </a:lnTo>
                  <a:lnTo>
                    <a:pt x="3052" y="35"/>
                  </a:lnTo>
                  <a:lnTo>
                    <a:pt x="3049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F2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35"/>
            <p:cNvSpPr>
              <a:spLocks/>
            </p:cNvSpPr>
            <p:nvPr/>
          </p:nvSpPr>
          <p:spPr bwMode="auto">
            <a:xfrm>
              <a:off x="5091113" y="341313"/>
              <a:ext cx="3678238" cy="122238"/>
            </a:xfrm>
            <a:custGeom>
              <a:avLst/>
              <a:gdLst>
                <a:gd name="T0" fmla="*/ 2317 w 2317"/>
                <a:gd name="T1" fmla="*/ 0 h 77"/>
                <a:gd name="T2" fmla="*/ 0 w 2317"/>
                <a:gd name="T3" fmla="*/ 0 h 77"/>
                <a:gd name="T4" fmla="*/ 127 w 2317"/>
                <a:gd name="T5" fmla="*/ 16 h 77"/>
                <a:gd name="T6" fmla="*/ 258 w 2317"/>
                <a:gd name="T7" fmla="*/ 35 h 77"/>
                <a:gd name="T8" fmla="*/ 396 w 2317"/>
                <a:gd name="T9" fmla="*/ 47 h 77"/>
                <a:gd name="T10" fmla="*/ 539 w 2317"/>
                <a:gd name="T11" fmla="*/ 58 h 77"/>
                <a:gd name="T12" fmla="*/ 689 w 2317"/>
                <a:gd name="T13" fmla="*/ 66 h 77"/>
                <a:gd name="T14" fmla="*/ 843 w 2317"/>
                <a:gd name="T15" fmla="*/ 74 h 77"/>
                <a:gd name="T16" fmla="*/ 997 w 2317"/>
                <a:gd name="T17" fmla="*/ 77 h 77"/>
                <a:gd name="T18" fmla="*/ 1158 w 2317"/>
                <a:gd name="T19" fmla="*/ 77 h 77"/>
                <a:gd name="T20" fmla="*/ 1316 w 2317"/>
                <a:gd name="T21" fmla="*/ 77 h 77"/>
                <a:gd name="T22" fmla="*/ 1474 w 2317"/>
                <a:gd name="T23" fmla="*/ 74 h 77"/>
                <a:gd name="T24" fmla="*/ 1628 w 2317"/>
                <a:gd name="T25" fmla="*/ 66 h 77"/>
                <a:gd name="T26" fmla="*/ 1774 w 2317"/>
                <a:gd name="T27" fmla="*/ 58 h 77"/>
                <a:gd name="T28" fmla="*/ 1920 w 2317"/>
                <a:gd name="T29" fmla="*/ 47 h 77"/>
                <a:gd name="T30" fmla="*/ 2055 w 2317"/>
                <a:gd name="T31" fmla="*/ 35 h 77"/>
                <a:gd name="T32" fmla="*/ 2190 w 2317"/>
                <a:gd name="T33" fmla="*/ 16 h 77"/>
                <a:gd name="T34" fmla="*/ 2317 w 2317"/>
                <a:gd name="T3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17" h="77">
                  <a:moveTo>
                    <a:pt x="2317" y="0"/>
                  </a:moveTo>
                  <a:lnTo>
                    <a:pt x="0" y="0"/>
                  </a:lnTo>
                  <a:lnTo>
                    <a:pt x="127" y="16"/>
                  </a:lnTo>
                  <a:lnTo>
                    <a:pt x="258" y="35"/>
                  </a:lnTo>
                  <a:lnTo>
                    <a:pt x="396" y="47"/>
                  </a:lnTo>
                  <a:lnTo>
                    <a:pt x="539" y="58"/>
                  </a:lnTo>
                  <a:lnTo>
                    <a:pt x="689" y="66"/>
                  </a:lnTo>
                  <a:lnTo>
                    <a:pt x="843" y="74"/>
                  </a:lnTo>
                  <a:lnTo>
                    <a:pt x="997" y="77"/>
                  </a:lnTo>
                  <a:lnTo>
                    <a:pt x="1158" y="77"/>
                  </a:lnTo>
                  <a:lnTo>
                    <a:pt x="1316" y="77"/>
                  </a:lnTo>
                  <a:lnTo>
                    <a:pt x="1474" y="74"/>
                  </a:lnTo>
                  <a:lnTo>
                    <a:pt x="1628" y="66"/>
                  </a:lnTo>
                  <a:lnTo>
                    <a:pt x="1774" y="58"/>
                  </a:lnTo>
                  <a:lnTo>
                    <a:pt x="1920" y="47"/>
                  </a:lnTo>
                  <a:lnTo>
                    <a:pt x="2055" y="35"/>
                  </a:lnTo>
                  <a:lnTo>
                    <a:pt x="2190" y="16"/>
                  </a:lnTo>
                  <a:lnTo>
                    <a:pt x="2317" y="0"/>
                  </a:lnTo>
                  <a:close/>
                </a:path>
              </a:pathLst>
            </a:custGeom>
            <a:solidFill>
              <a:srgbClr val="B723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36"/>
            <p:cNvSpPr>
              <a:spLocks/>
            </p:cNvSpPr>
            <p:nvPr/>
          </p:nvSpPr>
          <p:spPr bwMode="auto">
            <a:xfrm>
              <a:off x="4503738" y="341313"/>
              <a:ext cx="4845050" cy="604838"/>
            </a:xfrm>
            <a:custGeom>
              <a:avLst/>
              <a:gdLst>
                <a:gd name="T0" fmla="*/ 2783 w 3052"/>
                <a:gd name="T1" fmla="*/ 0 h 381"/>
                <a:gd name="T2" fmla="*/ 2729 w 3052"/>
                <a:gd name="T3" fmla="*/ 16 h 381"/>
                <a:gd name="T4" fmla="*/ 2671 w 3052"/>
                <a:gd name="T5" fmla="*/ 31 h 381"/>
                <a:gd name="T6" fmla="*/ 2610 w 3052"/>
                <a:gd name="T7" fmla="*/ 47 h 381"/>
                <a:gd name="T8" fmla="*/ 2544 w 3052"/>
                <a:gd name="T9" fmla="*/ 62 h 381"/>
                <a:gd name="T10" fmla="*/ 2402 w 3052"/>
                <a:gd name="T11" fmla="*/ 89 h 381"/>
                <a:gd name="T12" fmla="*/ 2248 w 3052"/>
                <a:gd name="T13" fmla="*/ 112 h 381"/>
                <a:gd name="T14" fmla="*/ 2083 w 3052"/>
                <a:gd name="T15" fmla="*/ 127 h 381"/>
                <a:gd name="T16" fmla="*/ 1906 w 3052"/>
                <a:gd name="T17" fmla="*/ 139 h 381"/>
                <a:gd name="T18" fmla="*/ 1721 w 3052"/>
                <a:gd name="T19" fmla="*/ 150 h 381"/>
                <a:gd name="T20" fmla="*/ 1528 w 3052"/>
                <a:gd name="T21" fmla="*/ 150 h 381"/>
                <a:gd name="T22" fmla="*/ 1336 w 3052"/>
                <a:gd name="T23" fmla="*/ 150 h 381"/>
                <a:gd name="T24" fmla="*/ 1151 w 3052"/>
                <a:gd name="T25" fmla="*/ 139 h 381"/>
                <a:gd name="T26" fmla="*/ 974 w 3052"/>
                <a:gd name="T27" fmla="*/ 127 h 381"/>
                <a:gd name="T28" fmla="*/ 809 w 3052"/>
                <a:gd name="T29" fmla="*/ 112 h 381"/>
                <a:gd name="T30" fmla="*/ 655 w 3052"/>
                <a:gd name="T31" fmla="*/ 89 h 381"/>
                <a:gd name="T32" fmla="*/ 512 w 3052"/>
                <a:gd name="T33" fmla="*/ 62 h 381"/>
                <a:gd name="T34" fmla="*/ 447 w 3052"/>
                <a:gd name="T35" fmla="*/ 47 h 381"/>
                <a:gd name="T36" fmla="*/ 385 w 3052"/>
                <a:gd name="T37" fmla="*/ 31 h 381"/>
                <a:gd name="T38" fmla="*/ 328 w 3052"/>
                <a:gd name="T39" fmla="*/ 16 h 381"/>
                <a:gd name="T40" fmla="*/ 274 w 3052"/>
                <a:gd name="T41" fmla="*/ 0 h 381"/>
                <a:gd name="T42" fmla="*/ 8 w 3052"/>
                <a:gd name="T43" fmla="*/ 0 h 381"/>
                <a:gd name="T44" fmla="*/ 0 w 3052"/>
                <a:gd name="T45" fmla="*/ 31 h 381"/>
                <a:gd name="T46" fmla="*/ 4 w 3052"/>
                <a:gd name="T47" fmla="*/ 47 h 381"/>
                <a:gd name="T48" fmla="*/ 8 w 3052"/>
                <a:gd name="T49" fmla="*/ 66 h 381"/>
                <a:gd name="T50" fmla="*/ 31 w 3052"/>
                <a:gd name="T51" fmla="*/ 100 h 381"/>
                <a:gd name="T52" fmla="*/ 70 w 3052"/>
                <a:gd name="T53" fmla="*/ 135 h 381"/>
                <a:gd name="T54" fmla="*/ 124 w 3052"/>
                <a:gd name="T55" fmla="*/ 166 h 381"/>
                <a:gd name="T56" fmla="*/ 185 w 3052"/>
                <a:gd name="T57" fmla="*/ 197 h 381"/>
                <a:gd name="T58" fmla="*/ 262 w 3052"/>
                <a:gd name="T59" fmla="*/ 227 h 381"/>
                <a:gd name="T60" fmla="*/ 351 w 3052"/>
                <a:gd name="T61" fmla="*/ 254 h 381"/>
                <a:gd name="T62" fmla="*/ 451 w 3052"/>
                <a:gd name="T63" fmla="*/ 277 h 381"/>
                <a:gd name="T64" fmla="*/ 558 w 3052"/>
                <a:gd name="T65" fmla="*/ 300 h 381"/>
                <a:gd name="T66" fmla="*/ 674 w 3052"/>
                <a:gd name="T67" fmla="*/ 320 h 381"/>
                <a:gd name="T68" fmla="*/ 801 w 3052"/>
                <a:gd name="T69" fmla="*/ 339 h 381"/>
                <a:gd name="T70" fmla="*/ 936 w 3052"/>
                <a:gd name="T71" fmla="*/ 354 h 381"/>
                <a:gd name="T72" fmla="*/ 1074 w 3052"/>
                <a:gd name="T73" fmla="*/ 366 h 381"/>
                <a:gd name="T74" fmla="*/ 1220 w 3052"/>
                <a:gd name="T75" fmla="*/ 374 h 381"/>
                <a:gd name="T76" fmla="*/ 1371 w 3052"/>
                <a:gd name="T77" fmla="*/ 377 h 381"/>
                <a:gd name="T78" fmla="*/ 1528 w 3052"/>
                <a:gd name="T79" fmla="*/ 381 h 381"/>
                <a:gd name="T80" fmla="*/ 1682 w 3052"/>
                <a:gd name="T81" fmla="*/ 377 h 381"/>
                <a:gd name="T82" fmla="*/ 1836 w 3052"/>
                <a:gd name="T83" fmla="*/ 374 h 381"/>
                <a:gd name="T84" fmla="*/ 1982 w 3052"/>
                <a:gd name="T85" fmla="*/ 366 h 381"/>
                <a:gd name="T86" fmla="*/ 2121 w 3052"/>
                <a:gd name="T87" fmla="*/ 354 h 381"/>
                <a:gd name="T88" fmla="*/ 2256 w 3052"/>
                <a:gd name="T89" fmla="*/ 339 h 381"/>
                <a:gd name="T90" fmla="*/ 2383 w 3052"/>
                <a:gd name="T91" fmla="*/ 320 h 381"/>
                <a:gd name="T92" fmla="*/ 2498 w 3052"/>
                <a:gd name="T93" fmla="*/ 300 h 381"/>
                <a:gd name="T94" fmla="*/ 2606 w 3052"/>
                <a:gd name="T95" fmla="*/ 277 h 381"/>
                <a:gd name="T96" fmla="*/ 2706 w 3052"/>
                <a:gd name="T97" fmla="*/ 254 h 381"/>
                <a:gd name="T98" fmla="*/ 2795 w 3052"/>
                <a:gd name="T99" fmla="*/ 227 h 381"/>
                <a:gd name="T100" fmla="*/ 2872 w 3052"/>
                <a:gd name="T101" fmla="*/ 197 h 381"/>
                <a:gd name="T102" fmla="*/ 2933 w 3052"/>
                <a:gd name="T103" fmla="*/ 166 h 381"/>
                <a:gd name="T104" fmla="*/ 2987 w 3052"/>
                <a:gd name="T105" fmla="*/ 135 h 381"/>
                <a:gd name="T106" fmla="*/ 3022 w 3052"/>
                <a:gd name="T107" fmla="*/ 100 h 381"/>
                <a:gd name="T108" fmla="*/ 3045 w 3052"/>
                <a:gd name="T109" fmla="*/ 66 h 381"/>
                <a:gd name="T110" fmla="*/ 3052 w 3052"/>
                <a:gd name="T111" fmla="*/ 47 h 381"/>
                <a:gd name="T112" fmla="*/ 3052 w 3052"/>
                <a:gd name="T113" fmla="*/ 31 h 381"/>
                <a:gd name="T114" fmla="*/ 3049 w 3052"/>
                <a:gd name="T115" fmla="*/ 0 h 381"/>
                <a:gd name="T116" fmla="*/ 2783 w 3052"/>
                <a:gd name="T117" fmla="*/ 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52" h="381">
                  <a:moveTo>
                    <a:pt x="2783" y="0"/>
                  </a:moveTo>
                  <a:lnTo>
                    <a:pt x="2729" y="16"/>
                  </a:lnTo>
                  <a:lnTo>
                    <a:pt x="2671" y="31"/>
                  </a:lnTo>
                  <a:lnTo>
                    <a:pt x="2610" y="47"/>
                  </a:lnTo>
                  <a:lnTo>
                    <a:pt x="2544" y="62"/>
                  </a:lnTo>
                  <a:lnTo>
                    <a:pt x="2402" y="89"/>
                  </a:lnTo>
                  <a:lnTo>
                    <a:pt x="2248" y="112"/>
                  </a:lnTo>
                  <a:lnTo>
                    <a:pt x="2083" y="127"/>
                  </a:lnTo>
                  <a:lnTo>
                    <a:pt x="1906" y="139"/>
                  </a:lnTo>
                  <a:lnTo>
                    <a:pt x="1721" y="150"/>
                  </a:lnTo>
                  <a:lnTo>
                    <a:pt x="1528" y="150"/>
                  </a:lnTo>
                  <a:lnTo>
                    <a:pt x="1336" y="150"/>
                  </a:lnTo>
                  <a:lnTo>
                    <a:pt x="1151" y="139"/>
                  </a:lnTo>
                  <a:lnTo>
                    <a:pt x="974" y="127"/>
                  </a:lnTo>
                  <a:lnTo>
                    <a:pt x="809" y="112"/>
                  </a:lnTo>
                  <a:lnTo>
                    <a:pt x="655" y="89"/>
                  </a:lnTo>
                  <a:lnTo>
                    <a:pt x="512" y="62"/>
                  </a:lnTo>
                  <a:lnTo>
                    <a:pt x="447" y="47"/>
                  </a:lnTo>
                  <a:lnTo>
                    <a:pt x="385" y="31"/>
                  </a:lnTo>
                  <a:lnTo>
                    <a:pt x="328" y="16"/>
                  </a:lnTo>
                  <a:lnTo>
                    <a:pt x="274" y="0"/>
                  </a:lnTo>
                  <a:lnTo>
                    <a:pt x="8" y="0"/>
                  </a:lnTo>
                  <a:lnTo>
                    <a:pt x="0" y="31"/>
                  </a:lnTo>
                  <a:lnTo>
                    <a:pt x="4" y="47"/>
                  </a:lnTo>
                  <a:lnTo>
                    <a:pt x="8" y="66"/>
                  </a:lnTo>
                  <a:lnTo>
                    <a:pt x="31" y="100"/>
                  </a:lnTo>
                  <a:lnTo>
                    <a:pt x="70" y="135"/>
                  </a:lnTo>
                  <a:lnTo>
                    <a:pt x="124" y="166"/>
                  </a:lnTo>
                  <a:lnTo>
                    <a:pt x="185" y="197"/>
                  </a:lnTo>
                  <a:lnTo>
                    <a:pt x="262" y="227"/>
                  </a:lnTo>
                  <a:lnTo>
                    <a:pt x="351" y="254"/>
                  </a:lnTo>
                  <a:lnTo>
                    <a:pt x="451" y="277"/>
                  </a:lnTo>
                  <a:lnTo>
                    <a:pt x="558" y="300"/>
                  </a:lnTo>
                  <a:lnTo>
                    <a:pt x="674" y="320"/>
                  </a:lnTo>
                  <a:lnTo>
                    <a:pt x="801" y="339"/>
                  </a:lnTo>
                  <a:lnTo>
                    <a:pt x="936" y="354"/>
                  </a:lnTo>
                  <a:lnTo>
                    <a:pt x="1074" y="366"/>
                  </a:lnTo>
                  <a:lnTo>
                    <a:pt x="1220" y="374"/>
                  </a:lnTo>
                  <a:lnTo>
                    <a:pt x="1371" y="377"/>
                  </a:lnTo>
                  <a:lnTo>
                    <a:pt x="1528" y="381"/>
                  </a:lnTo>
                  <a:lnTo>
                    <a:pt x="1682" y="377"/>
                  </a:lnTo>
                  <a:lnTo>
                    <a:pt x="1836" y="374"/>
                  </a:lnTo>
                  <a:lnTo>
                    <a:pt x="1982" y="366"/>
                  </a:lnTo>
                  <a:lnTo>
                    <a:pt x="2121" y="354"/>
                  </a:lnTo>
                  <a:lnTo>
                    <a:pt x="2256" y="339"/>
                  </a:lnTo>
                  <a:lnTo>
                    <a:pt x="2383" y="320"/>
                  </a:lnTo>
                  <a:lnTo>
                    <a:pt x="2498" y="300"/>
                  </a:lnTo>
                  <a:lnTo>
                    <a:pt x="2606" y="277"/>
                  </a:lnTo>
                  <a:lnTo>
                    <a:pt x="2706" y="254"/>
                  </a:lnTo>
                  <a:lnTo>
                    <a:pt x="2795" y="227"/>
                  </a:lnTo>
                  <a:lnTo>
                    <a:pt x="2872" y="197"/>
                  </a:lnTo>
                  <a:lnTo>
                    <a:pt x="2933" y="166"/>
                  </a:lnTo>
                  <a:lnTo>
                    <a:pt x="2987" y="135"/>
                  </a:lnTo>
                  <a:lnTo>
                    <a:pt x="3022" y="100"/>
                  </a:lnTo>
                  <a:lnTo>
                    <a:pt x="3045" y="66"/>
                  </a:lnTo>
                  <a:lnTo>
                    <a:pt x="3052" y="47"/>
                  </a:lnTo>
                  <a:lnTo>
                    <a:pt x="3052" y="31"/>
                  </a:lnTo>
                  <a:lnTo>
                    <a:pt x="3049" y="0"/>
                  </a:lnTo>
                  <a:lnTo>
                    <a:pt x="2783" y="0"/>
                  </a:lnTo>
                  <a:close/>
                </a:path>
              </a:pathLst>
            </a:custGeom>
            <a:solidFill>
              <a:srgbClr val="B723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37"/>
            <p:cNvSpPr>
              <a:spLocks/>
            </p:cNvSpPr>
            <p:nvPr/>
          </p:nvSpPr>
          <p:spPr bwMode="auto">
            <a:xfrm>
              <a:off x="4645025" y="420688"/>
              <a:ext cx="4564063" cy="452438"/>
            </a:xfrm>
            <a:custGeom>
              <a:avLst/>
              <a:gdLst>
                <a:gd name="T0" fmla="*/ 1439 w 2875"/>
                <a:gd name="T1" fmla="*/ 185 h 285"/>
                <a:gd name="T2" fmla="*/ 1220 w 2875"/>
                <a:gd name="T3" fmla="*/ 181 h 285"/>
                <a:gd name="T4" fmla="*/ 1008 w 2875"/>
                <a:gd name="T5" fmla="*/ 170 h 285"/>
                <a:gd name="T6" fmla="*/ 804 w 2875"/>
                <a:gd name="T7" fmla="*/ 154 h 285"/>
                <a:gd name="T8" fmla="*/ 616 w 2875"/>
                <a:gd name="T9" fmla="*/ 135 h 285"/>
                <a:gd name="T10" fmla="*/ 439 w 2875"/>
                <a:gd name="T11" fmla="*/ 108 h 285"/>
                <a:gd name="T12" fmla="*/ 354 w 2875"/>
                <a:gd name="T13" fmla="*/ 93 h 285"/>
                <a:gd name="T14" fmla="*/ 277 w 2875"/>
                <a:gd name="T15" fmla="*/ 74 h 285"/>
                <a:gd name="T16" fmla="*/ 200 w 2875"/>
                <a:gd name="T17" fmla="*/ 58 h 285"/>
                <a:gd name="T18" fmla="*/ 131 w 2875"/>
                <a:gd name="T19" fmla="*/ 39 h 285"/>
                <a:gd name="T20" fmla="*/ 62 w 2875"/>
                <a:gd name="T21" fmla="*/ 20 h 285"/>
                <a:gd name="T22" fmla="*/ 0 w 2875"/>
                <a:gd name="T23" fmla="*/ 0 h 285"/>
                <a:gd name="T24" fmla="*/ 46 w 2875"/>
                <a:gd name="T25" fmla="*/ 31 h 285"/>
                <a:gd name="T26" fmla="*/ 96 w 2875"/>
                <a:gd name="T27" fmla="*/ 58 h 285"/>
                <a:gd name="T28" fmla="*/ 154 w 2875"/>
                <a:gd name="T29" fmla="*/ 89 h 285"/>
                <a:gd name="T30" fmla="*/ 223 w 2875"/>
                <a:gd name="T31" fmla="*/ 116 h 285"/>
                <a:gd name="T32" fmla="*/ 296 w 2875"/>
                <a:gd name="T33" fmla="*/ 139 h 285"/>
                <a:gd name="T34" fmla="*/ 373 w 2875"/>
                <a:gd name="T35" fmla="*/ 162 h 285"/>
                <a:gd name="T36" fmla="*/ 458 w 2875"/>
                <a:gd name="T37" fmla="*/ 185 h 285"/>
                <a:gd name="T38" fmla="*/ 550 w 2875"/>
                <a:gd name="T39" fmla="*/ 204 h 285"/>
                <a:gd name="T40" fmla="*/ 647 w 2875"/>
                <a:gd name="T41" fmla="*/ 224 h 285"/>
                <a:gd name="T42" fmla="*/ 747 w 2875"/>
                <a:gd name="T43" fmla="*/ 239 h 285"/>
                <a:gd name="T44" fmla="*/ 854 w 2875"/>
                <a:gd name="T45" fmla="*/ 250 h 285"/>
                <a:gd name="T46" fmla="*/ 966 w 2875"/>
                <a:gd name="T47" fmla="*/ 262 h 285"/>
                <a:gd name="T48" fmla="*/ 1197 w 2875"/>
                <a:gd name="T49" fmla="*/ 281 h 285"/>
                <a:gd name="T50" fmla="*/ 1439 w 2875"/>
                <a:gd name="T51" fmla="*/ 285 h 285"/>
                <a:gd name="T52" fmla="*/ 1682 w 2875"/>
                <a:gd name="T53" fmla="*/ 281 h 285"/>
                <a:gd name="T54" fmla="*/ 1913 w 2875"/>
                <a:gd name="T55" fmla="*/ 262 h 285"/>
                <a:gd name="T56" fmla="*/ 2024 w 2875"/>
                <a:gd name="T57" fmla="*/ 250 h 285"/>
                <a:gd name="T58" fmla="*/ 2128 w 2875"/>
                <a:gd name="T59" fmla="*/ 239 h 285"/>
                <a:gd name="T60" fmla="*/ 2232 w 2875"/>
                <a:gd name="T61" fmla="*/ 224 h 285"/>
                <a:gd name="T62" fmla="*/ 2328 w 2875"/>
                <a:gd name="T63" fmla="*/ 204 h 285"/>
                <a:gd name="T64" fmla="*/ 2417 w 2875"/>
                <a:gd name="T65" fmla="*/ 185 h 285"/>
                <a:gd name="T66" fmla="*/ 2505 w 2875"/>
                <a:gd name="T67" fmla="*/ 162 h 285"/>
                <a:gd name="T68" fmla="*/ 2582 w 2875"/>
                <a:gd name="T69" fmla="*/ 139 h 285"/>
                <a:gd name="T70" fmla="*/ 2656 w 2875"/>
                <a:gd name="T71" fmla="*/ 116 h 285"/>
                <a:gd name="T72" fmla="*/ 2721 w 2875"/>
                <a:gd name="T73" fmla="*/ 89 h 285"/>
                <a:gd name="T74" fmla="*/ 2783 w 2875"/>
                <a:gd name="T75" fmla="*/ 58 h 285"/>
                <a:gd name="T76" fmla="*/ 2833 w 2875"/>
                <a:gd name="T77" fmla="*/ 31 h 285"/>
                <a:gd name="T78" fmla="*/ 2875 w 2875"/>
                <a:gd name="T79" fmla="*/ 0 h 285"/>
                <a:gd name="T80" fmla="*/ 2813 w 2875"/>
                <a:gd name="T81" fmla="*/ 20 h 285"/>
                <a:gd name="T82" fmla="*/ 2748 w 2875"/>
                <a:gd name="T83" fmla="*/ 39 h 285"/>
                <a:gd name="T84" fmla="*/ 2679 w 2875"/>
                <a:gd name="T85" fmla="*/ 58 h 285"/>
                <a:gd name="T86" fmla="*/ 2602 w 2875"/>
                <a:gd name="T87" fmla="*/ 74 h 285"/>
                <a:gd name="T88" fmla="*/ 2521 w 2875"/>
                <a:gd name="T89" fmla="*/ 93 h 285"/>
                <a:gd name="T90" fmla="*/ 2440 w 2875"/>
                <a:gd name="T91" fmla="*/ 108 h 285"/>
                <a:gd name="T92" fmla="*/ 2263 w 2875"/>
                <a:gd name="T93" fmla="*/ 135 h 285"/>
                <a:gd name="T94" fmla="*/ 2071 w 2875"/>
                <a:gd name="T95" fmla="*/ 154 h 285"/>
                <a:gd name="T96" fmla="*/ 1870 w 2875"/>
                <a:gd name="T97" fmla="*/ 170 h 285"/>
                <a:gd name="T98" fmla="*/ 1659 w 2875"/>
                <a:gd name="T99" fmla="*/ 181 h 285"/>
                <a:gd name="T100" fmla="*/ 1439 w 2875"/>
                <a:gd name="T101" fmla="*/ 1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75" h="285">
                  <a:moveTo>
                    <a:pt x="1439" y="185"/>
                  </a:moveTo>
                  <a:lnTo>
                    <a:pt x="1220" y="181"/>
                  </a:lnTo>
                  <a:lnTo>
                    <a:pt x="1008" y="170"/>
                  </a:lnTo>
                  <a:lnTo>
                    <a:pt x="804" y="154"/>
                  </a:lnTo>
                  <a:lnTo>
                    <a:pt x="616" y="135"/>
                  </a:lnTo>
                  <a:lnTo>
                    <a:pt x="439" y="108"/>
                  </a:lnTo>
                  <a:lnTo>
                    <a:pt x="354" y="93"/>
                  </a:lnTo>
                  <a:lnTo>
                    <a:pt x="277" y="74"/>
                  </a:lnTo>
                  <a:lnTo>
                    <a:pt x="200" y="58"/>
                  </a:lnTo>
                  <a:lnTo>
                    <a:pt x="131" y="39"/>
                  </a:lnTo>
                  <a:lnTo>
                    <a:pt x="62" y="20"/>
                  </a:lnTo>
                  <a:lnTo>
                    <a:pt x="0" y="0"/>
                  </a:lnTo>
                  <a:lnTo>
                    <a:pt x="46" y="31"/>
                  </a:lnTo>
                  <a:lnTo>
                    <a:pt x="96" y="58"/>
                  </a:lnTo>
                  <a:lnTo>
                    <a:pt x="154" y="89"/>
                  </a:lnTo>
                  <a:lnTo>
                    <a:pt x="223" y="116"/>
                  </a:lnTo>
                  <a:lnTo>
                    <a:pt x="296" y="139"/>
                  </a:lnTo>
                  <a:lnTo>
                    <a:pt x="373" y="162"/>
                  </a:lnTo>
                  <a:lnTo>
                    <a:pt x="458" y="185"/>
                  </a:lnTo>
                  <a:lnTo>
                    <a:pt x="550" y="204"/>
                  </a:lnTo>
                  <a:lnTo>
                    <a:pt x="647" y="224"/>
                  </a:lnTo>
                  <a:lnTo>
                    <a:pt x="747" y="239"/>
                  </a:lnTo>
                  <a:lnTo>
                    <a:pt x="854" y="250"/>
                  </a:lnTo>
                  <a:lnTo>
                    <a:pt x="966" y="262"/>
                  </a:lnTo>
                  <a:lnTo>
                    <a:pt x="1197" y="281"/>
                  </a:lnTo>
                  <a:lnTo>
                    <a:pt x="1439" y="285"/>
                  </a:lnTo>
                  <a:lnTo>
                    <a:pt x="1682" y="281"/>
                  </a:lnTo>
                  <a:lnTo>
                    <a:pt x="1913" y="262"/>
                  </a:lnTo>
                  <a:lnTo>
                    <a:pt x="2024" y="250"/>
                  </a:lnTo>
                  <a:lnTo>
                    <a:pt x="2128" y="239"/>
                  </a:lnTo>
                  <a:lnTo>
                    <a:pt x="2232" y="224"/>
                  </a:lnTo>
                  <a:lnTo>
                    <a:pt x="2328" y="204"/>
                  </a:lnTo>
                  <a:lnTo>
                    <a:pt x="2417" y="185"/>
                  </a:lnTo>
                  <a:lnTo>
                    <a:pt x="2505" y="162"/>
                  </a:lnTo>
                  <a:lnTo>
                    <a:pt x="2582" y="139"/>
                  </a:lnTo>
                  <a:lnTo>
                    <a:pt x="2656" y="116"/>
                  </a:lnTo>
                  <a:lnTo>
                    <a:pt x="2721" y="89"/>
                  </a:lnTo>
                  <a:lnTo>
                    <a:pt x="2783" y="58"/>
                  </a:lnTo>
                  <a:lnTo>
                    <a:pt x="2833" y="31"/>
                  </a:lnTo>
                  <a:lnTo>
                    <a:pt x="2875" y="0"/>
                  </a:lnTo>
                  <a:lnTo>
                    <a:pt x="2813" y="20"/>
                  </a:lnTo>
                  <a:lnTo>
                    <a:pt x="2748" y="39"/>
                  </a:lnTo>
                  <a:lnTo>
                    <a:pt x="2679" y="58"/>
                  </a:lnTo>
                  <a:lnTo>
                    <a:pt x="2602" y="74"/>
                  </a:lnTo>
                  <a:lnTo>
                    <a:pt x="2521" y="93"/>
                  </a:lnTo>
                  <a:lnTo>
                    <a:pt x="2440" y="108"/>
                  </a:lnTo>
                  <a:lnTo>
                    <a:pt x="2263" y="135"/>
                  </a:lnTo>
                  <a:lnTo>
                    <a:pt x="2071" y="154"/>
                  </a:lnTo>
                  <a:lnTo>
                    <a:pt x="1870" y="170"/>
                  </a:lnTo>
                  <a:lnTo>
                    <a:pt x="1659" y="181"/>
                  </a:lnTo>
                  <a:lnTo>
                    <a:pt x="1439" y="185"/>
                  </a:lnTo>
                  <a:close/>
                </a:path>
              </a:pathLst>
            </a:custGeom>
            <a:solidFill>
              <a:srgbClr val="9F22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4" name="Title 1"/>
          <p:cNvSpPr txBox="1">
            <a:spLocks/>
          </p:cNvSpPr>
          <p:nvPr/>
        </p:nvSpPr>
        <p:spPr>
          <a:xfrm>
            <a:off x="3562984" y="1956709"/>
            <a:ext cx="5112568" cy="23876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063" rtl="0" eaLnBrk="1" latinLnBrk="0" hangingPunct="1">
              <a:spcBef>
                <a:spcPct val="0"/>
              </a:spcBef>
              <a:buNone/>
              <a:defRPr sz="3999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950">
                <a:solidFill>
                  <a:schemeClr val="tx1"/>
                </a:solidFill>
                <a:effectLst/>
                <a:latin typeface="+mn-lt"/>
              </a:rPr>
              <a:t>THANK YOU!</a:t>
            </a:r>
          </a:p>
          <a:p>
            <a:endParaRPr lang="en-US" sz="3950">
              <a:solidFill>
                <a:schemeClr val="tx1"/>
              </a:solidFill>
              <a:effectLst/>
              <a:latin typeface="+mn-lt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0" y="-2"/>
            <a:ext cx="1458849" cy="5486400"/>
            <a:chOff x="859318" y="400039"/>
            <a:chExt cx="1533525" cy="5753100"/>
          </a:xfrm>
        </p:grpSpPr>
        <p:sp>
          <p:nvSpPr>
            <p:cNvPr id="117" name="Freeform 38"/>
            <p:cNvSpPr>
              <a:spLocks/>
            </p:cNvSpPr>
            <p:nvPr/>
          </p:nvSpPr>
          <p:spPr bwMode="auto">
            <a:xfrm>
              <a:off x="859318" y="400039"/>
              <a:ext cx="1533525" cy="2828925"/>
            </a:xfrm>
            <a:custGeom>
              <a:avLst/>
              <a:gdLst>
                <a:gd name="T0" fmla="*/ 966 w 966"/>
                <a:gd name="T1" fmla="*/ 0 h 1782"/>
                <a:gd name="T2" fmla="*/ 943 w 966"/>
                <a:gd name="T3" fmla="*/ 170 h 1782"/>
                <a:gd name="T4" fmla="*/ 912 w 966"/>
                <a:gd name="T5" fmla="*/ 331 h 1782"/>
                <a:gd name="T6" fmla="*/ 881 w 966"/>
                <a:gd name="T7" fmla="*/ 477 h 1782"/>
                <a:gd name="T8" fmla="*/ 851 w 966"/>
                <a:gd name="T9" fmla="*/ 616 h 1782"/>
                <a:gd name="T10" fmla="*/ 816 w 966"/>
                <a:gd name="T11" fmla="*/ 743 h 1782"/>
                <a:gd name="T12" fmla="*/ 781 w 966"/>
                <a:gd name="T13" fmla="*/ 862 h 1782"/>
                <a:gd name="T14" fmla="*/ 743 w 966"/>
                <a:gd name="T15" fmla="*/ 970 h 1782"/>
                <a:gd name="T16" fmla="*/ 704 w 966"/>
                <a:gd name="T17" fmla="*/ 1070 h 1782"/>
                <a:gd name="T18" fmla="*/ 666 w 966"/>
                <a:gd name="T19" fmla="*/ 1162 h 1782"/>
                <a:gd name="T20" fmla="*/ 627 w 966"/>
                <a:gd name="T21" fmla="*/ 1243 h 1782"/>
                <a:gd name="T22" fmla="*/ 585 w 966"/>
                <a:gd name="T23" fmla="*/ 1320 h 1782"/>
                <a:gd name="T24" fmla="*/ 547 w 966"/>
                <a:gd name="T25" fmla="*/ 1389 h 1782"/>
                <a:gd name="T26" fmla="*/ 504 w 966"/>
                <a:gd name="T27" fmla="*/ 1451 h 1782"/>
                <a:gd name="T28" fmla="*/ 466 w 966"/>
                <a:gd name="T29" fmla="*/ 1505 h 1782"/>
                <a:gd name="T30" fmla="*/ 424 w 966"/>
                <a:gd name="T31" fmla="*/ 1551 h 1782"/>
                <a:gd name="T32" fmla="*/ 385 w 966"/>
                <a:gd name="T33" fmla="*/ 1593 h 1782"/>
                <a:gd name="T34" fmla="*/ 347 w 966"/>
                <a:gd name="T35" fmla="*/ 1631 h 1782"/>
                <a:gd name="T36" fmla="*/ 308 w 966"/>
                <a:gd name="T37" fmla="*/ 1662 h 1782"/>
                <a:gd name="T38" fmla="*/ 273 w 966"/>
                <a:gd name="T39" fmla="*/ 1689 h 1782"/>
                <a:gd name="T40" fmla="*/ 239 w 966"/>
                <a:gd name="T41" fmla="*/ 1712 h 1782"/>
                <a:gd name="T42" fmla="*/ 204 w 966"/>
                <a:gd name="T43" fmla="*/ 1732 h 1782"/>
                <a:gd name="T44" fmla="*/ 173 w 966"/>
                <a:gd name="T45" fmla="*/ 1747 h 1782"/>
                <a:gd name="T46" fmla="*/ 116 w 966"/>
                <a:gd name="T47" fmla="*/ 1766 h 1782"/>
                <a:gd name="T48" fmla="*/ 69 w 966"/>
                <a:gd name="T49" fmla="*/ 1778 h 1782"/>
                <a:gd name="T50" fmla="*/ 31 w 966"/>
                <a:gd name="T51" fmla="*/ 1782 h 1782"/>
                <a:gd name="T52" fmla="*/ 12 w 966"/>
                <a:gd name="T53" fmla="*/ 1782 h 1782"/>
                <a:gd name="T54" fmla="*/ 4 w 966"/>
                <a:gd name="T55" fmla="*/ 1782 h 1782"/>
                <a:gd name="T56" fmla="*/ 0 w 966"/>
                <a:gd name="T57" fmla="*/ 1782 h 1782"/>
                <a:gd name="T58" fmla="*/ 0 w 966"/>
                <a:gd name="T59" fmla="*/ 0 h 1782"/>
                <a:gd name="T60" fmla="*/ 966 w 966"/>
                <a:gd name="T61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66" h="1782">
                  <a:moveTo>
                    <a:pt x="966" y="0"/>
                  </a:moveTo>
                  <a:lnTo>
                    <a:pt x="943" y="170"/>
                  </a:lnTo>
                  <a:lnTo>
                    <a:pt x="912" y="331"/>
                  </a:lnTo>
                  <a:lnTo>
                    <a:pt x="881" y="477"/>
                  </a:lnTo>
                  <a:lnTo>
                    <a:pt x="851" y="616"/>
                  </a:lnTo>
                  <a:lnTo>
                    <a:pt x="816" y="743"/>
                  </a:lnTo>
                  <a:lnTo>
                    <a:pt x="781" y="862"/>
                  </a:lnTo>
                  <a:lnTo>
                    <a:pt x="743" y="970"/>
                  </a:lnTo>
                  <a:lnTo>
                    <a:pt x="704" y="1070"/>
                  </a:lnTo>
                  <a:lnTo>
                    <a:pt x="666" y="1162"/>
                  </a:lnTo>
                  <a:lnTo>
                    <a:pt x="627" y="1243"/>
                  </a:lnTo>
                  <a:lnTo>
                    <a:pt x="585" y="1320"/>
                  </a:lnTo>
                  <a:lnTo>
                    <a:pt x="547" y="1389"/>
                  </a:lnTo>
                  <a:lnTo>
                    <a:pt x="504" y="1451"/>
                  </a:lnTo>
                  <a:lnTo>
                    <a:pt x="466" y="1505"/>
                  </a:lnTo>
                  <a:lnTo>
                    <a:pt x="424" y="1551"/>
                  </a:lnTo>
                  <a:lnTo>
                    <a:pt x="385" y="1593"/>
                  </a:lnTo>
                  <a:lnTo>
                    <a:pt x="347" y="1631"/>
                  </a:lnTo>
                  <a:lnTo>
                    <a:pt x="308" y="1662"/>
                  </a:lnTo>
                  <a:lnTo>
                    <a:pt x="273" y="1689"/>
                  </a:lnTo>
                  <a:lnTo>
                    <a:pt x="239" y="1712"/>
                  </a:lnTo>
                  <a:lnTo>
                    <a:pt x="204" y="1732"/>
                  </a:lnTo>
                  <a:lnTo>
                    <a:pt x="173" y="1747"/>
                  </a:lnTo>
                  <a:lnTo>
                    <a:pt x="116" y="1766"/>
                  </a:lnTo>
                  <a:lnTo>
                    <a:pt x="69" y="1778"/>
                  </a:lnTo>
                  <a:lnTo>
                    <a:pt x="31" y="1782"/>
                  </a:lnTo>
                  <a:lnTo>
                    <a:pt x="12" y="1782"/>
                  </a:lnTo>
                  <a:lnTo>
                    <a:pt x="4" y="1782"/>
                  </a:lnTo>
                  <a:lnTo>
                    <a:pt x="0" y="1782"/>
                  </a:lnTo>
                  <a:lnTo>
                    <a:pt x="0" y="0"/>
                  </a:lnTo>
                  <a:lnTo>
                    <a:pt x="966" y="0"/>
                  </a:lnTo>
                  <a:close/>
                </a:path>
              </a:pathLst>
            </a:custGeom>
            <a:solidFill>
              <a:srgbClr val="DF2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9"/>
            <p:cNvSpPr>
              <a:spLocks/>
            </p:cNvSpPr>
            <p:nvPr/>
          </p:nvSpPr>
          <p:spPr bwMode="auto">
            <a:xfrm>
              <a:off x="859318" y="400039"/>
              <a:ext cx="1533525" cy="2828925"/>
            </a:xfrm>
            <a:custGeom>
              <a:avLst/>
              <a:gdLst>
                <a:gd name="T0" fmla="*/ 789 w 966"/>
                <a:gd name="T1" fmla="*/ 0 h 1782"/>
                <a:gd name="T2" fmla="*/ 966 w 966"/>
                <a:gd name="T3" fmla="*/ 0 h 1782"/>
                <a:gd name="T4" fmla="*/ 943 w 966"/>
                <a:gd name="T5" fmla="*/ 170 h 1782"/>
                <a:gd name="T6" fmla="*/ 912 w 966"/>
                <a:gd name="T7" fmla="*/ 331 h 1782"/>
                <a:gd name="T8" fmla="*/ 881 w 966"/>
                <a:gd name="T9" fmla="*/ 477 h 1782"/>
                <a:gd name="T10" fmla="*/ 851 w 966"/>
                <a:gd name="T11" fmla="*/ 616 h 1782"/>
                <a:gd name="T12" fmla="*/ 816 w 966"/>
                <a:gd name="T13" fmla="*/ 743 h 1782"/>
                <a:gd name="T14" fmla="*/ 781 w 966"/>
                <a:gd name="T15" fmla="*/ 862 h 1782"/>
                <a:gd name="T16" fmla="*/ 743 w 966"/>
                <a:gd name="T17" fmla="*/ 970 h 1782"/>
                <a:gd name="T18" fmla="*/ 704 w 966"/>
                <a:gd name="T19" fmla="*/ 1070 h 1782"/>
                <a:gd name="T20" fmla="*/ 666 w 966"/>
                <a:gd name="T21" fmla="*/ 1162 h 1782"/>
                <a:gd name="T22" fmla="*/ 627 w 966"/>
                <a:gd name="T23" fmla="*/ 1243 h 1782"/>
                <a:gd name="T24" fmla="*/ 585 w 966"/>
                <a:gd name="T25" fmla="*/ 1320 h 1782"/>
                <a:gd name="T26" fmla="*/ 547 w 966"/>
                <a:gd name="T27" fmla="*/ 1389 h 1782"/>
                <a:gd name="T28" fmla="*/ 504 w 966"/>
                <a:gd name="T29" fmla="*/ 1451 h 1782"/>
                <a:gd name="T30" fmla="*/ 466 w 966"/>
                <a:gd name="T31" fmla="*/ 1505 h 1782"/>
                <a:gd name="T32" fmla="*/ 424 w 966"/>
                <a:gd name="T33" fmla="*/ 1551 h 1782"/>
                <a:gd name="T34" fmla="*/ 385 w 966"/>
                <a:gd name="T35" fmla="*/ 1593 h 1782"/>
                <a:gd name="T36" fmla="*/ 347 w 966"/>
                <a:gd name="T37" fmla="*/ 1631 h 1782"/>
                <a:gd name="T38" fmla="*/ 308 w 966"/>
                <a:gd name="T39" fmla="*/ 1662 h 1782"/>
                <a:gd name="T40" fmla="*/ 273 w 966"/>
                <a:gd name="T41" fmla="*/ 1689 h 1782"/>
                <a:gd name="T42" fmla="*/ 239 w 966"/>
                <a:gd name="T43" fmla="*/ 1712 h 1782"/>
                <a:gd name="T44" fmla="*/ 204 w 966"/>
                <a:gd name="T45" fmla="*/ 1732 h 1782"/>
                <a:gd name="T46" fmla="*/ 173 w 966"/>
                <a:gd name="T47" fmla="*/ 1747 h 1782"/>
                <a:gd name="T48" fmla="*/ 116 w 966"/>
                <a:gd name="T49" fmla="*/ 1766 h 1782"/>
                <a:gd name="T50" fmla="*/ 69 w 966"/>
                <a:gd name="T51" fmla="*/ 1778 h 1782"/>
                <a:gd name="T52" fmla="*/ 31 w 966"/>
                <a:gd name="T53" fmla="*/ 1782 h 1782"/>
                <a:gd name="T54" fmla="*/ 12 w 966"/>
                <a:gd name="T55" fmla="*/ 1782 h 1782"/>
                <a:gd name="T56" fmla="*/ 4 w 966"/>
                <a:gd name="T57" fmla="*/ 1782 h 1782"/>
                <a:gd name="T58" fmla="*/ 0 w 966"/>
                <a:gd name="T59" fmla="*/ 1782 h 1782"/>
                <a:gd name="T60" fmla="*/ 54 w 966"/>
                <a:gd name="T61" fmla="*/ 1758 h 1782"/>
                <a:gd name="T62" fmla="*/ 100 w 966"/>
                <a:gd name="T63" fmla="*/ 1732 h 1782"/>
                <a:gd name="T64" fmla="*/ 146 w 966"/>
                <a:gd name="T65" fmla="*/ 1701 h 1782"/>
                <a:gd name="T66" fmla="*/ 189 w 966"/>
                <a:gd name="T67" fmla="*/ 1666 h 1782"/>
                <a:gd name="T68" fmla="*/ 231 w 966"/>
                <a:gd name="T69" fmla="*/ 1624 h 1782"/>
                <a:gd name="T70" fmla="*/ 273 w 966"/>
                <a:gd name="T71" fmla="*/ 1581 h 1782"/>
                <a:gd name="T72" fmla="*/ 347 w 966"/>
                <a:gd name="T73" fmla="*/ 1485 h 1782"/>
                <a:gd name="T74" fmla="*/ 416 w 966"/>
                <a:gd name="T75" fmla="*/ 1378 h 1782"/>
                <a:gd name="T76" fmla="*/ 474 w 966"/>
                <a:gd name="T77" fmla="*/ 1258 h 1782"/>
                <a:gd name="T78" fmla="*/ 527 w 966"/>
                <a:gd name="T79" fmla="*/ 1131 h 1782"/>
                <a:gd name="T80" fmla="*/ 577 w 966"/>
                <a:gd name="T81" fmla="*/ 1001 h 1782"/>
                <a:gd name="T82" fmla="*/ 620 w 966"/>
                <a:gd name="T83" fmla="*/ 866 h 1782"/>
                <a:gd name="T84" fmla="*/ 658 w 966"/>
                <a:gd name="T85" fmla="*/ 731 h 1782"/>
                <a:gd name="T86" fmla="*/ 689 w 966"/>
                <a:gd name="T87" fmla="*/ 597 h 1782"/>
                <a:gd name="T88" fmla="*/ 716 w 966"/>
                <a:gd name="T89" fmla="*/ 462 h 1782"/>
                <a:gd name="T90" fmla="*/ 739 w 966"/>
                <a:gd name="T91" fmla="*/ 335 h 1782"/>
                <a:gd name="T92" fmla="*/ 758 w 966"/>
                <a:gd name="T93" fmla="*/ 212 h 1782"/>
                <a:gd name="T94" fmla="*/ 774 w 966"/>
                <a:gd name="T95" fmla="*/ 100 h 1782"/>
                <a:gd name="T96" fmla="*/ 789 w 966"/>
                <a:gd name="T97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66" h="1782">
                  <a:moveTo>
                    <a:pt x="789" y="0"/>
                  </a:moveTo>
                  <a:lnTo>
                    <a:pt x="966" y="0"/>
                  </a:lnTo>
                  <a:lnTo>
                    <a:pt x="943" y="170"/>
                  </a:lnTo>
                  <a:lnTo>
                    <a:pt x="912" y="331"/>
                  </a:lnTo>
                  <a:lnTo>
                    <a:pt x="881" y="477"/>
                  </a:lnTo>
                  <a:lnTo>
                    <a:pt x="851" y="616"/>
                  </a:lnTo>
                  <a:lnTo>
                    <a:pt x="816" y="743"/>
                  </a:lnTo>
                  <a:lnTo>
                    <a:pt x="781" y="862"/>
                  </a:lnTo>
                  <a:lnTo>
                    <a:pt x="743" y="970"/>
                  </a:lnTo>
                  <a:lnTo>
                    <a:pt x="704" y="1070"/>
                  </a:lnTo>
                  <a:lnTo>
                    <a:pt x="666" y="1162"/>
                  </a:lnTo>
                  <a:lnTo>
                    <a:pt x="627" y="1243"/>
                  </a:lnTo>
                  <a:lnTo>
                    <a:pt x="585" y="1320"/>
                  </a:lnTo>
                  <a:lnTo>
                    <a:pt x="547" y="1389"/>
                  </a:lnTo>
                  <a:lnTo>
                    <a:pt x="504" y="1451"/>
                  </a:lnTo>
                  <a:lnTo>
                    <a:pt x="466" y="1505"/>
                  </a:lnTo>
                  <a:lnTo>
                    <a:pt x="424" y="1551"/>
                  </a:lnTo>
                  <a:lnTo>
                    <a:pt x="385" y="1593"/>
                  </a:lnTo>
                  <a:lnTo>
                    <a:pt x="347" y="1631"/>
                  </a:lnTo>
                  <a:lnTo>
                    <a:pt x="308" y="1662"/>
                  </a:lnTo>
                  <a:lnTo>
                    <a:pt x="273" y="1689"/>
                  </a:lnTo>
                  <a:lnTo>
                    <a:pt x="239" y="1712"/>
                  </a:lnTo>
                  <a:lnTo>
                    <a:pt x="204" y="1732"/>
                  </a:lnTo>
                  <a:lnTo>
                    <a:pt x="173" y="1747"/>
                  </a:lnTo>
                  <a:lnTo>
                    <a:pt x="116" y="1766"/>
                  </a:lnTo>
                  <a:lnTo>
                    <a:pt x="69" y="1778"/>
                  </a:lnTo>
                  <a:lnTo>
                    <a:pt x="31" y="1782"/>
                  </a:lnTo>
                  <a:lnTo>
                    <a:pt x="12" y="1782"/>
                  </a:lnTo>
                  <a:lnTo>
                    <a:pt x="4" y="1782"/>
                  </a:lnTo>
                  <a:lnTo>
                    <a:pt x="0" y="1782"/>
                  </a:lnTo>
                  <a:lnTo>
                    <a:pt x="54" y="1758"/>
                  </a:lnTo>
                  <a:lnTo>
                    <a:pt x="100" y="1732"/>
                  </a:lnTo>
                  <a:lnTo>
                    <a:pt x="146" y="1701"/>
                  </a:lnTo>
                  <a:lnTo>
                    <a:pt x="189" y="1666"/>
                  </a:lnTo>
                  <a:lnTo>
                    <a:pt x="231" y="1624"/>
                  </a:lnTo>
                  <a:lnTo>
                    <a:pt x="273" y="1581"/>
                  </a:lnTo>
                  <a:lnTo>
                    <a:pt x="347" y="1485"/>
                  </a:lnTo>
                  <a:lnTo>
                    <a:pt x="416" y="1378"/>
                  </a:lnTo>
                  <a:lnTo>
                    <a:pt x="474" y="1258"/>
                  </a:lnTo>
                  <a:lnTo>
                    <a:pt x="527" y="1131"/>
                  </a:lnTo>
                  <a:lnTo>
                    <a:pt x="577" y="1001"/>
                  </a:lnTo>
                  <a:lnTo>
                    <a:pt x="620" y="866"/>
                  </a:lnTo>
                  <a:lnTo>
                    <a:pt x="658" y="731"/>
                  </a:lnTo>
                  <a:lnTo>
                    <a:pt x="689" y="597"/>
                  </a:lnTo>
                  <a:lnTo>
                    <a:pt x="716" y="462"/>
                  </a:lnTo>
                  <a:lnTo>
                    <a:pt x="739" y="335"/>
                  </a:lnTo>
                  <a:lnTo>
                    <a:pt x="758" y="212"/>
                  </a:lnTo>
                  <a:lnTo>
                    <a:pt x="774" y="100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rgbClr val="9F22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40"/>
            <p:cNvSpPr>
              <a:spLocks/>
            </p:cNvSpPr>
            <p:nvPr/>
          </p:nvSpPr>
          <p:spPr bwMode="auto">
            <a:xfrm>
              <a:off x="859318" y="400039"/>
              <a:ext cx="971550" cy="2803525"/>
            </a:xfrm>
            <a:custGeom>
              <a:avLst/>
              <a:gdLst>
                <a:gd name="T0" fmla="*/ 104 w 612"/>
                <a:gd name="T1" fmla="*/ 0 h 1766"/>
                <a:gd name="T2" fmla="*/ 612 w 612"/>
                <a:gd name="T3" fmla="*/ 0 h 1766"/>
                <a:gd name="T4" fmla="*/ 604 w 612"/>
                <a:gd name="T5" fmla="*/ 93 h 1766"/>
                <a:gd name="T6" fmla="*/ 589 w 612"/>
                <a:gd name="T7" fmla="*/ 197 h 1766"/>
                <a:gd name="T8" fmla="*/ 577 w 612"/>
                <a:gd name="T9" fmla="*/ 312 h 1766"/>
                <a:gd name="T10" fmla="*/ 558 w 612"/>
                <a:gd name="T11" fmla="*/ 427 h 1766"/>
                <a:gd name="T12" fmla="*/ 535 w 612"/>
                <a:gd name="T13" fmla="*/ 554 h 1766"/>
                <a:gd name="T14" fmla="*/ 512 w 612"/>
                <a:gd name="T15" fmla="*/ 681 h 1766"/>
                <a:gd name="T16" fmla="*/ 485 w 612"/>
                <a:gd name="T17" fmla="*/ 808 h 1766"/>
                <a:gd name="T18" fmla="*/ 450 w 612"/>
                <a:gd name="T19" fmla="*/ 939 h 1766"/>
                <a:gd name="T20" fmla="*/ 412 w 612"/>
                <a:gd name="T21" fmla="*/ 1062 h 1766"/>
                <a:gd name="T22" fmla="*/ 370 w 612"/>
                <a:gd name="T23" fmla="*/ 1189 h 1766"/>
                <a:gd name="T24" fmla="*/ 323 w 612"/>
                <a:gd name="T25" fmla="*/ 1305 h 1766"/>
                <a:gd name="T26" fmla="*/ 270 w 612"/>
                <a:gd name="T27" fmla="*/ 1416 h 1766"/>
                <a:gd name="T28" fmla="*/ 212 w 612"/>
                <a:gd name="T29" fmla="*/ 1520 h 1766"/>
                <a:gd name="T30" fmla="*/ 150 w 612"/>
                <a:gd name="T31" fmla="*/ 1616 h 1766"/>
                <a:gd name="T32" fmla="*/ 77 w 612"/>
                <a:gd name="T33" fmla="*/ 1697 h 1766"/>
                <a:gd name="T34" fmla="*/ 0 w 612"/>
                <a:gd name="T35" fmla="*/ 1766 h 1766"/>
                <a:gd name="T36" fmla="*/ 0 w 612"/>
                <a:gd name="T37" fmla="*/ 1678 h 1766"/>
                <a:gd name="T38" fmla="*/ 12 w 612"/>
                <a:gd name="T39" fmla="*/ 1620 h 1766"/>
                <a:gd name="T40" fmla="*/ 23 w 612"/>
                <a:gd name="T41" fmla="*/ 1555 h 1766"/>
                <a:gd name="T42" fmla="*/ 39 w 612"/>
                <a:gd name="T43" fmla="*/ 1481 h 1766"/>
                <a:gd name="T44" fmla="*/ 50 w 612"/>
                <a:gd name="T45" fmla="*/ 1397 h 1766"/>
                <a:gd name="T46" fmla="*/ 66 w 612"/>
                <a:gd name="T47" fmla="*/ 1305 h 1766"/>
                <a:gd name="T48" fmla="*/ 77 w 612"/>
                <a:gd name="T49" fmla="*/ 1204 h 1766"/>
                <a:gd name="T50" fmla="*/ 93 w 612"/>
                <a:gd name="T51" fmla="*/ 1101 h 1766"/>
                <a:gd name="T52" fmla="*/ 104 w 612"/>
                <a:gd name="T53" fmla="*/ 989 h 1766"/>
                <a:gd name="T54" fmla="*/ 112 w 612"/>
                <a:gd name="T55" fmla="*/ 874 h 1766"/>
                <a:gd name="T56" fmla="*/ 119 w 612"/>
                <a:gd name="T57" fmla="*/ 754 h 1766"/>
                <a:gd name="T58" fmla="*/ 127 w 612"/>
                <a:gd name="T59" fmla="*/ 508 h 1766"/>
                <a:gd name="T60" fmla="*/ 127 w 612"/>
                <a:gd name="T61" fmla="*/ 381 h 1766"/>
                <a:gd name="T62" fmla="*/ 123 w 612"/>
                <a:gd name="T63" fmla="*/ 254 h 1766"/>
                <a:gd name="T64" fmla="*/ 116 w 612"/>
                <a:gd name="T65" fmla="*/ 127 h 1766"/>
                <a:gd name="T66" fmla="*/ 104 w 612"/>
                <a:gd name="T67" fmla="*/ 0 h 1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2" h="1766">
                  <a:moveTo>
                    <a:pt x="104" y="0"/>
                  </a:moveTo>
                  <a:lnTo>
                    <a:pt x="612" y="0"/>
                  </a:lnTo>
                  <a:lnTo>
                    <a:pt x="604" y="93"/>
                  </a:lnTo>
                  <a:lnTo>
                    <a:pt x="589" y="197"/>
                  </a:lnTo>
                  <a:lnTo>
                    <a:pt x="577" y="312"/>
                  </a:lnTo>
                  <a:lnTo>
                    <a:pt x="558" y="427"/>
                  </a:lnTo>
                  <a:lnTo>
                    <a:pt x="535" y="554"/>
                  </a:lnTo>
                  <a:lnTo>
                    <a:pt x="512" y="681"/>
                  </a:lnTo>
                  <a:lnTo>
                    <a:pt x="485" y="808"/>
                  </a:lnTo>
                  <a:lnTo>
                    <a:pt x="450" y="939"/>
                  </a:lnTo>
                  <a:lnTo>
                    <a:pt x="412" y="1062"/>
                  </a:lnTo>
                  <a:lnTo>
                    <a:pt x="370" y="1189"/>
                  </a:lnTo>
                  <a:lnTo>
                    <a:pt x="323" y="1305"/>
                  </a:lnTo>
                  <a:lnTo>
                    <a:pt x="270" y="1416"/>
                  </a:lnTo>
                  <a:lnTo>
                    <a:pt x="212" y="1520"/>
                  </a:lnTo>
                  <a:lnTo>
                    <a:pt x="150" y="1616"/>
                  </a:lnTo>
                  <a:lnTo>
                    <a:pt x="77" y="1697"/>
                  </a:lnTo>
                  <a:lnTo>
                    <a:pt x="0" y="1766"/>
                  </a:lnTo>
                  <a:lnTo>
                    <a:pt x="0" y="1678"/>
                  </a:lnTo>
                  <a:lnTo>
                    <a:pt x="12" y="1620"/>
                  </a:lnTo>
                  <a:lnTo>
                    <a:pt x="23" y="1555"/>
                  </a:lnTo>
                  <a:lnTo>
                    <a:pt x="39" y="1481"/>
                  </a:lnTo>
                  <a:lnTo>
                    <a:pt x="50" y="1397"/>
                  </a:lnTo>
                  <a:lnTo>
                    <a:pt x="66" y="1305"/>
                  </a:lnTo>
                  <a:lnTo>
                    <a:pt x="77" y="1204"/>
                  </a:lnTo>
                  <a:lnTo>
                    <a:pt x="93" y="1101"/>
                  </a:lnTo>
                  <a:lnTo>
                    <a:pt x="104" y="989"/>
                  </a:lnTo>
                  <a:lnTo>
                    <a:pt x="112" y="874"/>
                  </a:lnTo>
                  <a:lnTo>
                    <a:pt x="119" y="754"/>
                  </a:lnTo>
                  <a:lnTo>
                    <a:pt x="127" y="508"/>
                  </a:lnTo>
                  <a:lnTo>
                    <a:pt x="127" y="381"/>
                  </a:lnTo>
                  <a:lnTo>
                    <a:pt x="123" y="254"/>
                  </a:lnTo>
                  <a:lnTo>
                    <a:pt x="116" y="127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B723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41"/>
            <p:cNvSpPr>
              <a:spLocks/>
            </p:cNvSpPr>
            <p:nvPr/>
          </p:nvSpPr>
          <p:spPr bwMode="auto">
            <a:xfrm>
              <a:off x="865668" y="400039"/>
              <a:ext cx="677863" cy="2828925"/>
            </a:xfrm>
            <a:custGeom>
              <a:avLst/>
              <a:gdLst>
                <a:gd name="T0" fmla="*/ 227 w 427"/>
                <a:gd name="T1" fmla="*/ 0 h 1782"/>
                <a:gd name="T2" fmla="*/ 427 w 427"/>
                <a:gd name="T3" fmla="*/ 0 h 1782"/>
                <a:gd name="T4" fmla="*/ 420 w 427"/>
                <a:gd name="T5" fmla="*/ 135 h 1782"/>
                <a:gd name="T6" fmla="*/ 412 w 427"/>
                <a:gd name="T7" fmla="*/ 262 h 1782"/>
                <a:gd name="T8" fmla="*/ 400 w 427"/>
                <a:gd name="T9" fmla="*/ 385 h 1782"/>
                <a:gd name="T10" fmla="*/ 389 w 427"/>
                <a:gd name="T11" fmla="*/ 501 h 1782"/>
                <a:gd name="T12" fmla="*/ 377 w 427"/>
                <a:gd name="T13" fmla="*/ 608 h 1782"/>
                <a:gd name="T14" fmla="*/ 366 w 427"/>
                <a:gd name="T15" fmla="*/ 712 h 1782"/>
                <a:gd name="T16" fmla="*/ 350 w 427"/>
                <a:gd name="T17" fmla="*/ 808 h 1782"/>
                <a:gd name="T18" fmla="*/ 335 w 427"/>
                <a:gd name="T19" fmla="*/ 901 h 1782"/>
                <a:gd name="T20" fmla="*/ 319 w 427"/>
                <a:gd name="T21" fmla="*/ 985 h 1782"/>
                <a:gd name="T22" fmla="*/ 304 w 427"/>
                <a:gd name="T23" fmla="*/ 1066 h 1782"/>
                <a:gd name="T24" fmla="*/ 285 w 427"/>
                <a:gd name="T25" fmla="*/ 1139 h 1782"/>
                <a:gd name="T26" fmla="*/ 269 w 427"/>
                <a:gd name="T27" fmla="*/ 1208 h 1782"/>
                <a:gd name="T28" fmla="*/ 250 w 427"/>
                <a:gd name="T29" fmla="*/ 1274 h 1782"/>
                <a:gd name="T30" fmla="*/ 231 w 427"/>
                <a:gd name="T31" fmla="*/ 1331 h 1782"/>
                <a:gd name="T32" fmla="*/ 216 w 427"/>
                <a:gd name="T33" fmla="*/ 1389 h 1782"/>
                <a:gd name="T34" fmla="*/ 196 w 427"/>
                <a:gd name="T35" fmla="*/ 1439 h 1782"/>
                <a:gd name="T36" fmla="*/ 177 w 427"/>
                <a:gd name="T37" fmla="*/ 1485 h 1782"/>
                <a:gd name="T38" fmla="*/ 162 w 427"/>
                <a:gd name="T39" fmla="*/ 1528 h 1782"/>
                <a:gd name="T40" fmla="*/ 142 w 427"/>
                <a:gd name="T41" fmla="*/ 1566 h 1782"/>
                <a:gd name="T42" fmla="*/ 127 w 427"/>
                <a:gd name="T43" fmla="*/ 1601 h 1782"/>
                <a:gd name="T44" fmla="*/ 92 w 427"/>
                <a:gd name="T45" fmla="*/ 1658 h 1782"/>
                <a:gd name="T46" fmla="*/ 65 w 427"/>
                <a:gd name="T47" fmla="*/ 1705 h 1782"/>
                <a:gd name="T48" fmla="*/ 42 w 427"/>
                <a:gd name="T49" fmla="*/ 1735 h 1782"/>
                <a:gd name="T50" fmla="*/ 19 w 427"/>
                <a:gd name="T51" fmla="*/ 1758 h 1782"/>
                <a:gd name="T52" fmla="*/ 8 w 427"/>
                <a:gd name="T53" fmla="*/ 1774 h 1782"/>
                <a:gd name="T54" fmla="*/ 0 w 427"/>
                <a:gd name="T55" fmla="*/ 1782 h 1782"/>
                <a:gd name="T56" fmla="*/ 0 w 427"/>
                <a:gd name="T57" fmla="*/ 1782 h 1782"/>
                <a:gd name="T58" fmla="*/ 46 w 427"/>
                <a:gd name="T59" fmla="*/ 1685 h 1782"/>
                <a:gd name="T60" fmla="*/ 89 w 427"/>
                <a:gd name="T61" fmla="*/ 1578 h 1782"/>
                <a:gd name="T62" fmla="*/ 123 w 427"/>
                <a:gd name="T63" fmla="*/ 1466 h 1782"/>
                <a:gd name="T64" fmla="*/ 154 w 427"/>
                <a:gd name="T65" fmla="*/ 1347 h 1782"/>
                <a:gd name="T66" fmla="*/ 177 w 427"/>
                <a:gd name="T67" fmla="*/ 1224 h 1782"/>
                <a:gd name="T68" fmla="*/ 196 w 427"/>
                <a:gd name="T69" fmla="*/ 1101 h 1782"/>
                <a:gd name="T70" fmla="*/ 212 w 427"/>
                <a:gd name="T71" fmla="*/ 974 h 1782"/>
                <a:gd name="T72" fmla="*/ 223 w 427"/>
                <a:gd name="T73" fmla="*/ 843 h 1782"/>
                <a:gd name="T74" fmla="*/ 231 w 427"/>
                <a:gd name="T75" fmla="*/ 720 h 1782"/>
                <a:gd name="T76" fmla="*/ 235 w 427"/>
                <a:gd name="T77" fmla="*/ 597 h 1782"/>
                <a:gd name="T78" fmla="*/ 239 w 427"/>
                <a:gd name="T79" fmla="*/ 477 h 1782"/>
                <a:gd name="T80" fmla="*/ 239 w 427"/>
                <a:gd name="T81" fmla="*/ 362 h 1782"/>
                <a:gd name="T82" fmla="*/ 239 w 427"/>
                <a:gd name="T83" fmla="*/ 258 h 1782"/>
                <a:gd name="T84" fmla="*/ 235 w 427"/>
                <a:gd name="T85" fmla="*/ 162 h 1782"/>
                <a:gd name="T86" fmla="*/ 231 w 427"/>
                <a:gd name="T87" fmla="*/ 74 h 1782"/>
                <a:gd name="T88" fmla="*/ 227 w 427"/>
                <a:gd name="T89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27" h="1782">
                  <a:moveTo>
                    <a:pt x="227" y="0"/>
                  </a:moveTo>
                  <a:lnTo>
                    <a:pt x="427" y="0"/>
                  </a:lnTo>
                  <a:lnTo>
                    <a:pt x="420" y="135"/>
                  </a:lnTo>
                  <a:lnTo>
                    <a:pt x="412" y="262"/>
                  </a:lnTo>
                  <a:lnTo>
                    <a:pt x="400" y="385"/>
                  </a:lnTo>
                  <a:lnTo>
                    <a:pt x="389" y="501"/>
                  </a:lnTo>
                  <a:lnTo>
                    <a:pt x="377" y="608"/>
                  </a:lnTo>
                  <a:lnTo>
                    <a:pt x="366" y="712"/>
                  </a:lnTo>
                  <a:lnTo>
                    <a:pt x="350" y="808"/>
                  </a:lnTo>
                  <a:lnTo>
                    <a:pt x="335" y="901"/>
                  </a:lnTo>
                  <a:lnTo>
                    <a:pt x="319" y="985"/>
                  </a:lnTo>
                  <a:lnTo>
                    <a:pt x="304" y="1066"/>
                  </a:lnTo>
                  <a:lnTo>
                    <a:pt x="285" y="1139"/>
                  </a:lnTo>
                  <a:lnTo>
                    <a:pt x="269" y="1208"/>
                  </a:lnTo>
                  <a:lnTo>
                    <a:pt x="250" y="1274"/>
                  </a:lnTo>
                  <a:lnTo>
                    <a:pt x="231" y="1331"/>
                  </a:lnTo>
                  <a:lnTo>
                    <a:pt x="216" y="1389"/>
                  </a:lnTo>
                  <a:lnTo>
                    <a:pt x="196" y="1439"/>
                  </a:lnTo>
                  <a:lnTo>
                    <a:pt x="177" y="1485"/>
                  </a:lnTo>
                  <a:lnTo>
                    <a:pt x="162" y="1528"/>
                  </a:lnTo>
                  <a:lnTo>
                    <a:pt x="142" y="1566"/>
                  </a:lnTo>
                  <a:lnTo>
                    <a:pt x="127" y="1601"/>
                  </a:lnTo>
                  <a:lnTo>
                    <a:pt x="92" y="1658"/>
                  </a:lnTo>
                  <a:lnTo>
                    <a:pt x="65" y="1705"/>
                  </a:lnTo>
                  <a:lnTo>
                    <a:pt x="42" y="1735"/>
                  </a:lnTo>
                  <a:lnTo>
                    <a:pt x="19" y="1758"/>
                  </a:lnTo>
                  <a:lnTo>
                    <a:pt x="8" y="1774"/>
                  </a:lnTo>
                  <a:lnTo>
                    <a:pt x="0" y="1782"/>
                  </a:lnTo>
                  <a:lnTo>
                    <a:pt x="0" y="1782"/>
                  </a:lnTo>
                  <a:lnTo>
                    <a:pt x="46" y="1685"/>
                  </a:lnTo>
                  <a:lnTo>
                    <a:pt x="89" y="1578"/>
                  </a:lnTo>
                  <a:lnTo>
                    <a:pt x="123" y="1466"/>
                  </a:lnTo>
                  <a:lnTo>
                    <a:pt x="154" y="1347"/>
                  </a:lnTo>
                  <a:lnTo>
                    <a:pt x="177" y="1224"/>
                  </a:lnTo>
                  <a:lnTo>
                    <a:pt x="196" y="1101"/>
                  </a:lnTo>
                  <a:lnTo>
                    <a:pt x="212" y="974"/>
                  </a:lnTo>
                  <a:lnTo>
                    <a:pt x="223" y="843"/>
                  </a:lnTo>
                  <a:lnTo>
                    <a:pt x="231" y="720"/>
                  </a:lnTo>
                  <a:lnTo>
                    <a:pt x="235" y="597"/>
                  </a:lnTo>
                  <a:lnTo>
                    <a:pt x="239" y="477"/>
                  </a:lnTo>
                  <a:lnTo>
                    <a:pt x="239" y="362"/>
                  </a:lnTo>
                  <a:lnTo>
                    <a:pt x="239" y="258"/>
                  </a:lnTo>
                  <a:lnTo>
                    <a:pt x="235" y="162"/>
                  </a:lnTo>
                  <a:lnTo>
                    <a:pt x="231" y="7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9F22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42"/>
            <p:cNvSpPr>
              <a:spLocks/>
            </p:cNvSpPr>
            <p:nvPr/>
          </p:nvSpPr>
          <p:spPr bwMode="auto">
            <a:xfrm>
              <a:off x="859318" y="3160701"/>
              <a:ext cx="1282700" cy="2424113"/>
            </a:xfrm>
            <a:custGeom>
              <a:avLst/>
              <a:gdLst>
                <a:gd name="T0" fmla="*/ 808 w 808"/>
                <a:gd name="T1" fmla="*/ 1470 h 1527"/>
                <a:gd name="T2" fmla="*/ 805 w 808"/>
                <a:gd name="T3" fmla="*/ 1470 h 1527"/>
                <a:gd name="T4" fmla="*/ 793 w 808"/>
                <a:gd name="T5" fmla="*/ 1474 h 1527"/>
                <a:gd name="T6" fmla="*/ 778 w 808"/>
                <a:gd name="T7" fmla="*/ 1481 h 1527"/>
                <a:gd name="T8" fmla="*/ 754 w 808"/>
                <a:gd name="T9" fmla="*/ 1489 h 1527"/>
                <a:gd name="T10" fmla="*/ 724 w 808"/>
                <a:gd name="T11" fmla="*/ 1500 h 1527"/>
                <a:gd name="T12" fmla="*/ 689 w 808"/>
                <a:gd name="T13" fmla="*/ 1508 h 1527"/>
                <a:gd name="T14" fmla="*/ 647 w 808"/>
                <a:gd name="T15" fmla="*/ 1516 h 1527"/>
                <a:gd name="T16" fmla="*/ 601 w 808"/>
                <a:gd name="T17" fmla="*/ 1524 h 1527"/>
                <a:gd name="T18" fmla="*/ 547 w 808"/>
                <a:gd name="T19" fmla="*/ 1527 h 1527"/>
                <a:gd name="T20" fmla="*/ 485 w 808"/>
                <a:gd name="T21" fmla="*/ 1527 h 1527"/>
                <a:gd name="T22" fmla="*/ 420 w 808"/>
                <a:gd name="T23" fmla="*/ 1524 h 1527"/>
                <a:gd name="T24" fmla="*/ 347 w 808"/>
                <a:gd name="T25" fmla="*/ 1516 h 1527"/>
                <a:gd name="T26" fmla="*/ 270 w 808"/>
                <a:gd name="T27" fmla="*/ 1504 h 1527"/>
                <a:gd name="T28" fmla="*/ 185 w 808"/>
                <a:gd name="T29" fmla="*/ 1485 h 1527"/>
                <a:gd name="T30" fmla="*/ 96 w 808"/>
                <a:gd name="T31" fmla="*/ 1458 h 1527"/>
                <a:gd name="T32" fmla="*/ 0 w 808"/>
                <a:gd name="T33" fmla="*/ 1424 h 1527"/>
                <a:gd name="T34" fmla="*/ 0 w 808"/>
                <a:gd name="T35" fmla="*/ 0 h 1527"/>
                <a:gd name="T36" fmla="*/ 8 w 808"/>
                <a:gd name="T37" fmla="*/ 0 h 1527"/>
                <a:gd name="T38" fmla="*/ 27 w 808"/>
                <a:gd name="T39" fmla="*/ 0 h 1527"/>
                <a:gd name="T40" fmla="*/ 58 w 808"/>
                <a:gd name="T41" fmla="*/ 4 h 1527"/>
                <a:gd name="T42" fmla="*/ 96 w 808"/>
                <a:gd name="T43" fmla="*/ 16 h 1527"/>
                <a:gd name="T44" fmla="*/ 143 w 808"/>
                <a:gd name="T45" fmla="*/ 31 h 1527"/>
                <a:gd name="T46" fmla="*/ 196 w 808"/>
                <a:gd name="T47" fmla="*/ 62 h 1527"/>
                <a:gd name="T48" fmla="*/ 227 w 808"/>
                <a:gd name="T49" fmla="*/ 81 h 1527"/>
                <a:gd name="T50" fmla="*/ 258 w 808"/>
                <a:gd name="T51" fmla="*/ 104 h 1527"/>
                <a:gd name="T52" fmla="*/ 289 w 808"/>
                <a:gd name="T53" fmla="*/ 131 h 1527"/>
                <a:gd name="T54" fmla="*/ 320 w 808"/>
                <a:gd name="T55" fmla="*/ 162 h 1527"/>
                <a:gd name="T56" fmla="*/ 354 w 808"/>
                <a:gd name="T57" fmla="*/ 196 h 1527"/>
                <a:gd name="T58" fmla="*/ 385 w 808"/>
                <a:gd name="T59" fmla="*/ 239 h 1527"/>
                <a:gd name="T60" fmla="*/ 420 w 808"/>
                <a:gd name="T61" fmla="*/ 281 h 1527"/>
                <a:gd name="T62" fmla="*/ 454 w 808"/>
                <a:gd name="T63" fmla="*/ 331 h 1527"/>
                <a:gd name="T64" fmla="*/ 489 w 808"/>
                <a:gd name="T65" fmla="*/ 389 h 1527"/>
                <a:gd name="T66" fmla="*/ 520 w 808"/>
                <a:gd name="T67" fmla="*/ 450 h 1527"/>
                <a:gd name="T68" fmla="*/ 554 w 808"/>
                <a:gd name="T69" fmla="*/ 520 h 1527"/>
                <a:gd name="T70" fmla="*/ 585 w 808"/>
                <a:gd name="T71" fmla="*/ 596 h 1527"/>
                <a:gd name="T72" fmla="*/ 620 w 808"/>
                <a:gd name="T73" fmla="*/ 677 h 1527"/>
                <a:gd name="T74" fmla="*/ 651 w 808"/>
                <a:gd name="T75" fmla="*/ 766 h 1527"/>
                <a:gd name="T76" fmla="*/ 681 w 808"/>
                <a:gd name="T77" fmla="*/ 862 h 1527"/>
                <a:gd name="T78" fmla="*/ 708 w 808"/>
                <a:gd name="T79" fmla="*/ 966 h 1527"/>
                <a:gd name="T80" fmla="*/ 735 w 808"/>
                <a:gd name="T81" fmla="*/ 1081 h 1527"/>
                <a:gd name="T82" fmla="*/ 762 w 808"/>
                <a:gd name="T83" fmla="*/ 1200 h 1527"/>
                <a:gd name="T84" fmla="*/ 785 w 808"/>
                <a:gd name="T85" fmla="*/ 1331 h 1527"/>
                <a:gd name="T86" fmla="*/ 808 w 808"/>
                <a:gd name="T87" fmla="*/ 1470 h 1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08" h="1527">
                  <a:moveTo>
                    <a:pt x="808" y="1470"/>
                  </a:moveTo>
                  <a:lnTo>
                    <a:pt x="805" y="1470"/>
                  </a:lnTo>
                  <a:lnTo>
                    <a:pt x="793" y="1474"/>
                  </a:lnTo>
                  <a:lnTo>
                    <a:pt x="778" y="1481"/>
                  </a:lnTo>
                  <a:lnTo>
                    <a:pt x="754" y="1489"/>
                  </a:lnTo>
                  <a:lnTo>
                    <a:pt x="724" y="1500"/>
                  </a:lnTo>
                  <a:lnTo>
                    <a:pt x="689" y="1508"/>
                  </a:lnTo>
                  <a:lnTo>
                    <a:pt x="647" y="1516"/>
                  </a:lnTo>
                  <a:lnTo>
                    <a:pt x="601" y="1524"/>
                  </a:lnTo>
                  <a:lnTo>
                    <a:pt x="547" y="1527"/>
                  </a:lnTo>
                  <a:lnTo>
                    <a:pt x="485" y="1527"/>
                  </a:lnTo>
                  <a:lnTo>
                    <a:pt x="420" y="1524"/>
                  </a:lnTo>
                  <a:lnTo>
                    <a:pt x="347" y="1516"/>
                  </a:lnTo>
                  <a:lnTo>
                    <a:pt x="270" y="1504"/>
                  </a:lnTo>
                  <a:lnTo>
                    <a:pt x="185" y="1485"/>
                  </a:lnTo>
                  <a:lnTo>
                    <a:pt x="96" y="1458"/>
                  </a:lnTo>
                  <a:lnTo>
                    <a:pt x="0" y="1424"/>
                  </a:lnTo>
                  <a:lnTo>
                    <a:pt x="0" y="0"/>
                  </a:lnTo>
                  <a:lnTo>
                    <a:pt x="8" y="0"/>
                  </a:lnTo>
                  <a:lnTo>
                    <a:pt x="27" y="0"/>
                  </a:lnTo>
                  <a:lnTo>
                    <a:pt x="58" y="4"/>
                  </a:lnTo>
                  <a:lnTo>
                    <a:pt x="96" y="16"/>
                  </a:lnTo>
                  <a:lnTo>
                    <a:pt x="143" y="31"/>
                  </a:lnTo>
                  <a:lnTo>
                    <a:pt x="196" y="62"/>
                  </a:lnTo>
                  <a:lnTo>
                    <a:pt x="227" y="81"/>
                  </a:lnTo>
                  <a:lnTo>
                    <a:pt x="258" y="104"/>
                  </a:lnTo>
                  <a:lnTo>
                    <a:pt x="289" y="131"/>
                  </a:lnTo>
                  <a:lnTo>
                    <a:pt x="320" y="162"/>
                  </a:lnTo>
                  <a:lnTo>
                    <a:pt x="354" y="196"/>
                  </a:lnTo>
                  <a:lnTo>
                    <a:pt x="385" y="239"/>
                  </a:lnTo>
                  <a:lnTo>
                    <a:pt x="420" y="281"/>
                  </a:lnTo>
                  <a:lnTo>
                    <a:pt x="454" y="331"/>
                  </a:lnTo>
                  <a:lnTo>
                    <a:pt x="489" y="389"/>
                  </a:lnTo>
                  <a:lnTo>
                    <a:pt x="520" y="450"/>
                  </a:lnTo>
                  <a:lnTo>
                    <a:pt x="554" y="520"/>
                  </a:lnTo>
                  <a:lnTo>
                    <a:pt x="585" y="596"/>
                  </a:lnTo>
                  <a:lnTo>
                    <a:pt x="620" y="677"/>
                  </a:lnTo>
                  <a:lnTo>
                    <a:pt x="651" y="766"/>
                  </a:lnTo>
                  <a:lnTo>
                    <a:pt x="681" y="862"/>
                  </a:lnTo>
                  <a:lnTo>
                    <a:pt x="708" y="966"/>
                  </a:lnTo>
                  <a:lnTo>
                    <a:pt x="735" y="1081"/>
                  </a:lnTo>
                  <a:lnTo>
                    <a:pt x="762" y="1200"/>
                  </a:lnTo>
                  <a:lnTo>
                    <a:pt x="785" y="1331"/>
                  </a:lnTo>
                  <a:lnTo>
                    <a:pt x="808" y="1470"/>
                  </a:lnTo>
                  <a:close/>
                </a:path>
              </a:pathLst>
            </a:custGeom>
            <a:solidFill>
              <a:srgbClr val="DF2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43"/>
            <p:cNvSpPr>
              <a:spLocks/>
            </p:cNvSpPr>
            <p:nvPr/>
          </p:nvSpPr>
          <p:spPr bwMode="auto">
            <a:xfrm>
              <a:off x="859318" y="3160701"/>
              <a:ext cx="1282700" cy="2381250"/>
            </a:xfrm>
            <a:custGeom>
              <a:avLst/>
              <a:gdLst>
                <a:gd name="T0" fmla="*/ 808 w 808"/>
                <a:gd name="T1" fmla="*/ 1470 h 1500"/>
                <a:gd name="T2" fmla="*/ 801 w 808"/>
                <a:gd name="T3" fmla="*/ 1470 h 1500"/>
                <a:gd name="T4" fmla="*/ 785 w 808"/>
                <a:gd name="T5" fmla="*/ 1477 h 1500"/>
                <a:gd name="T6" fmla="*/ 762 w 808"/>
                <a:gd name="T7" fmla="*/ 1489 h 1500"/>
                <a:gd name="T8" fmla="*/ 728 w 808"/>
                <a:gd name="T9" fmla="*/ 1500 h 1500"/>
                <a:gd name="T10" fmla="*/ 697 w 808"/>
                <a:gd name="T11" fmla="*/ 1362 h 1500"/>
                <a:gd name="T12" fmla="*/ 670 w 808"/>
                <a:gd name="T13" fmla="*/ 1235 h 1500"/>
                <a:gd name="T14" fmla="*/ 639 w 808"/>
                <a:gd name="T15" fmla="*/ 1116 h 1500"/>
                <a:gd name="T16" fmla="*/ 612 w 808"/>
                <a:gd name="T17" fmla="*/ 1004 h 1500"/>
                <a:gd name="T18" fmla="*/ 581 w 808"/>
                <a:gd name="T19" fmla="*/ 900 h 1500"/>
                <a:gd name="T20" fmla="*/ 551 w 808"/>
                <a:gd name="T21" fmla="*/ 804 h 1500"/>
                <a:gd name="T22" fmla="*/ 520 w 808"/>
                <a:gd name="T23" fmla="*/ 716 h 1500"/>
                <a:gd name="T24" fmla="*/ 489 w 808"/>
                <a:gd name="T25" fmla="*/ 631 h 1500"/>
                <a:gd name="T26" fmla="*/ 458 w 808"/>
                <a:gd name="T27" fmla="*/ 554 h 1500"/>
                <a:gd name="T28" fmla="*/ 427 w 808"/>
                <a:gd name="T29" fmla="*/ 485 h 1500"/>
                <a:gd name="T30" fmla="*/ 397 w 808"/>
                <a:gd name="T31" fmla="*/ 423 h 1500"/>
                <a:gd name="T32" fmla="*/ 370 w 808"/>
                <a:gd name="T33" fmla="*/ 366 h 1500"/>
                <a:gd name="T34" fmla="*/ 339 w 808"/>
                <a:gd name="T35" fmla="*/ 312 h 1500"/>
                <a:gd name="T36" fmla="*/ 312 w 808"/>
                <a:gd name="T37" fmla="*/ 266 h 1500"/>
                <a:gd name="T38" fmla="*/ 281 w 808"/>
                <a:gd name="T39" fmla="*/ 223 h 1500"/>
                <a:gd name="T40" fmla="*/ 254 w 808"/>
                <a:gd name="T41" fmla="*/ 185 h 1500"/>
                <a:gd name="T42" fmla="*/ 227 w 808"/>
                <a:gd name="T43" fmla="*/ 154 h 1500"/>
                <a:gd name="T44" fmla="*/ 200 w 808"/>
                <a:gd name="T45" fmla="*/ 123 h 1500"/>
                <a:gd name="T46" fmla="*/ 177 w 808"/>
                <a:gd name="T47" fmla="*/ 100 h 1500"/>
                <a:gd name="T48" fmla="*/ 154 w 808"/>
                <a:gd name="T49" fmla="*/ 77 h 1500"/>
                <a:gd name="T50" fmla="*/ 112 w 808"/>
                <a:gd name="T51" fmla="*/ 46 h 1500"/>
                <a:gd name="T52" fmla="*/ 73 w 808"/>
                <a:gd name="T53" fmla="*/ 23 h 1500"/>
                <a:gd name="T54" fmla="*/ 42 w 808"/>
                <a:gd name="T55" fmla="*/ 8 h 1500"/>
                <a:gd name="T56" fmla="*/ 19 w 808"/>
                <a:gd name="T57" fmla="*/ 0 h 1500"/>
                <a:gd name="T58" fmla="*/ 8 w 808"/>
                <a:gd name="T59" fmla="*/ 0 h 1500"/>
                <a:gd name="T60" fmla="*/ 0 w 808"/>
                <a:gd name="T61" fmla="*/ 0 h 1500"/>
                <a:gd name="T62" fmla="*/ 4 w 808"/>
                <a:gd name="T63" fmla="*/ 0 h 1500"/>
                <a:gd name="T64" fmla="*/ 16 w 808"/>
                <a:gd name="T65" fmla="*/ 0 h 1500"/>
                <a:gd name="T66" fmla="*/ 42 w 808"/>
                <a:gd name="T67" fmla="*/ 0 h 1500"/>
                <a:gd name="T68" fmla="*/ 73 w 808"/>
                <a:gd name="T69" fmla="*/ 8 h 1500"/>
                <a:gd name="T70" fmla="*/ 116 w 808"/>
                <a:gd name="T71" fmla="*/ 19 h 1500"/>
                <a:gd name="T72" fmla="*/ 166 w 808"/>
                <a:gd name="T73" fmla="*/ 43 h 1500"/>
                <a:gd name="T74" fmla="*/ 220 w 808"/>
                <a:gd name="T75" fmla="*/ 73 h 1500"/>
                <a:gd name="T76" fmla="*/ 277 w 808"/>
                <a:gd name="T77" fmla="*/ 119 h 1500"/>
                <a:gd name="T78" fmla="*/ 308 w 808"/>
                <a:gd name="T79" fmla="*/ 146 h 1500"/>
                <a:gd name="T80" fmla="*/ 339 w 808"/>
                <a:gd name="T81" fmla="*/ 181 h 1500"/>
                <a:gd name="T82" fmla="*/ 370 w 808"/>
                <a:gd name="T83" fmla="*/ 216 h 1500"/>
                <a:gd name="T84" fmla="*/ 404 w 808"/>
                <a:gd name="T85" fmla="*/ 258 h 1500"/>
                <a:gd name="T86" fmla="*/ 435 w 808"/>
                <a:gd name="T87" fmla="*/ 304 h 1500"/>
                <a:gd name="T88" fmla="*/ 470 w 808"/>
                <a:gd name="T89" fmla="*/ 354 h 1500"/>
                <a:gd name="T90" fmla="*/ 500 w 808"/>
                <a:gd name="T91" fmla="*/ 412 h 1500"/>
                <a:gd name="T92" fmla="*/ 531 w 808"/>
                <a:gd name="T93" fmla="*/ 473 h 1500"/>
                <a:gd name="T94" fmla="*/ 566 w 808"/>
                <a:gd name="T95" fmla="*/ 543 h 1500"/>
                <a:gd name="T96" fmla="*/ 597 w 808"/>
                <a:gd name="T97" fmla="*/ 616 h 1500"/>
                <a:gd name="T98" fmla="*/ 627 w 808"/>
                <a:gd name="T99" fmla="*/ 696 h 1500"/>
                <a:gd name="T100" fmla="*/ 654 w 808"/>
                <a:gd name="T101" fmla="*/ 785 h 1500"/>
                <a:gd name="T102" fmla="*/ 685 w 808"/>
                <a:gd name="T103" fmla="*/ 881 h 1500"/>
                <a:gd name="T104" fmla="*/ 712 w 808"/>
                <a:gd name="T105" fmla="*/ 981 h 1500"/>
                <a:gd name="T106" fmla="*/ 739 w 808"/>
                <a:gd name="T107" fmla="*/ 1093 h 1500"/>
                <a:gd name="T108" fmla="*/ 762 w 808"/>
                <a:gd name="T109" fmla="*/ 1208 h 1500"/>
                <a:gd name="T110" fmla="*/ 785 w 808"/>
                <a:gd name="T111" fmla="*/ 1335 h 1500"/>
                <a:gd name="T112" fmla="*/ 808 w 808"/>
                <a:gd name="T113" fmla="*/ 147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08" h="1500">
                  <a:moveTo>
                    <a:pt x="808" y="1470"/>
                  </a:moveTo>
                  <a:lnTo>
                    <a:pt x="801" y="1470"/>
                  </a:lnTo>
                  <a:lnTo>
                    <a:pt x="785" y="1477"/>
                  </a:lnTo>
                  <a:lnTo>
                    <a:pt x="762" y="1489"/>
                  </a:lnTo>
                  <a:lnTo>
                    <a:pt x="728" y="1500"/>
                  </a:lnTo>
                  <a:lnTo>
                    <a:pt x="697" y="1362"/>
                  </a:lnTo>
                  <a:lnTo>
                    <a:pt x="670" y="1235"/>
                  </a:lnTo>
                  <a:lnTo>
                    <a:pt x="639" y="1116"/>
                  </a:lnTo>
                  <a:lnTo>
                    <a:pt x="612" y="1004"/>
                  </a:lnTo>
                  <a:lnTo>
                    <a:pt x="581" y="900"/>
                  </a:lnTo>
                  <a:lnTo>
                    <a:pt x="551" y="804"/>
                  </a:lnTo>
                  <a:lnTo>
                    <a:pt x="520" y="716"/>
                  </a:lnTo>
                  <a:lnTo>
                    <a:pt x="489" y="631"/>
                  </a:lnTo>
                  <a:lnTo>
                    <a:pt x="458" y="554"/>
                  </a:lnTo>
                  <a:lnTo>
                    <a:pt x="427" y="485"/>
                  </a:lnTo>
                  <a:lnTo>
                    <a:pt x="397" y="423"/>
                  </a:lnTo>
                  <a:lnTo>
                    <a:pt x="370" y="366"/>
                  </a:lnTo>
                  <a:lnTo>
                    <a:pt x="339" y="312"/>
                  </a:lnTo>
                  <a:lnTo>
                    <a:pt x="312" y="266"/>
                  </a:lnTo>
                  <a:lnTo>
                    <a:pt x="281" y="223"/>
                  </a:lnTo>
                  <a:lnTo>
                    <a:pt x="254" y="185"/>
                  </a:lnTo>
                  <a:lnTo>
                    <a:pt x="227" y="154"/>
                  </a:lnTo>
                  <a:lnTo>
                    <a:pt x="200" y="123"/>
                  </a:lnTo>
                  <a:lnTo>
                    <a:pt x="177" y="100"/>
                  </a:lnTo>
                  <a:lnTo>
                    <a:pt x="154" y="77"/>
                  </a:lnTo>
                  <a:lnTo>
                    <a:pt x="112" y="46"/>
                  </a:lnTo>
                  <a:lnTo>
                    <a:pt x="73" y="23"/>
                  </a:lnTo>
                  <a:lnTo>
                    <a:pt x="42" y="8"/>
                  </a:lnTo>
                  <a:lnTo>
                    <a:pt x="19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16" y="0"/>
                  </a:lnTo>
                  <a:lnTo>
                    <a:pt x="42" y="0"/>
                  </a:lnTo>
                  <a:lnTo>
                    <a:pt x="73" y="8"/>
                  </a:lnTo>
                  <a:lnTo>
                    <a:pt x="116" y="19"/>
                  </a:lnTo>
                  <a:lnTo>
                    <a:pt x="166" y="43"/>
                  </a:lnTo>
                  <a:lnTo>
                    <a:pt x="220" y="73"/>
                  </a:lnTo>
                  <a:lnTo>
                    <a:pt x="277" y="119"/>
                  </a:lnTo>
                  <a:lnTo>
                    <a:pt x="308" y="146"/>
                  </a:lnTo>
                  <a:lnTo>
                    <a:pt x="339" y="181"/>
                  </a:lnTo>
                  <a:lnTo>
                    <a:pt x="370" y="216"/>
                  </a:lnTo>
                  <a:lnTo>
                    <a:pt x="404" y="258"/>
                  </a:lnTo>
                  <a:lnTo>
                    <a:pt x="435" y="304"/>
                  </a:lnTo>
                  <a:lnTo>
                    <a:pt x="470" y="354"/>
                  </a:lnTo>
                  <a:lnTo>
                    <a:pt x="500" y="412"/>
                  </a:lnTo>
                  <a:lnTo>
                    <a:pt x="531" y="473"/>
                  </a:lnTo>
                  <a:lnTo>
                    <a:pt x="566" y="543"/>
                  </a:lnTo>
                  <a:lnTo>
                    <a:pt x="597" y="616"/>
                  </a:lnTo>
                  <a:lnTo>
                    <a:pt x="627" y="696"/>
                  </a:lnTo>
                  <a:lnTo>
                    <a:pt x="654" y="785"/>
                  </a:lnTo>
                  <a:lnTo>
                    <a:pt x="685" y="881"/>
                  </a:lnTo>
                  <a:lnTo>
                    <a:pt x="712" y="981"/>
                  </a:lnTo>
                  <a:lnTo>
                    <a:pt x="739" y="1093"/>
                  </a:lnTo>
                  <a:lnTo>
                    <a:pt x="762" y="1208"/>
                  </a:lnTo>
                  <a:lnTo>
                    <a:pt x="785" y="1335"/>
                  </a:lnTo>
                  <a:lnTo>
                    <a:pt x="808" y="1470"/>
                  </a:lnTo>
                  <a:close/>
                </a:path>
              </a:pathLst>
            </a:custGeom>
            <a:solidFill>
              <a:srgbClr val="9F22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44"/>
            <p:cNvSpPr>
              <a:spLocks/>
            </p:cNvSpPr>
            <p:nvPr/>
          </p:nvSpPr>
          <p:spPr bwMode="auto">
            <a:xfrm>
              <a:off x="859318" y="3160701"/>
              <a:ext cx="941388" cy="2992438"/>
            </a:xfrm>
            <a:custGeom>
              <a:avLst/>
              <a:gdLst>
                <a:gd name="T0" fmla="*/ 593 w 593"/>
                <a:gd name="T1" fmla="*/ 1812 h 1885"/>
                <a:gd name="T2" fmla="*/ 589 w 593"/>
                <a:gd name="T3" fmla="*/ 1812 h 1885"/>
                <a:gd name="T4" fmla="*/ 581 w 593"/>
                <a:gd name="T5" fmla="*/ 1820 h 1885"/>
                <a:gd name="T6" fmla="*/ 570 w 593"/>
                <a:gd name="T7" fmla="*/ 1827 h 1885"/>
                <a:gd name="T8" fmla="*/ 554 w 593"/>
                <a:gd name="T9" fmla="*/ 1839 h 1885"/>
                <a:gd name="T10" fmla="*/ 531 w 593"/>
                <a:gd name="T11" fmla="*/ 1851 h 1885"/>
                <a:gd name="T12" fmla="*/ 508 w 593"/>
                <a:gd name="T13" fmla="*/ 1858 h 1885"/>
                <a:gd name="T14" fmla="*/ 477 w 593"/>
                <a:gd name="T15" fmla="*/ 1870 h 1885"/>
                <a:gd name="T16" fmla="*/ 439 w 593"/>
                <a:gd name="T17" fmla="*/ 1877 h 1885"/>
                <a:gd name="T18" fmla="*/ 400 w 593"/>
                <a:gd name="T19" fmla="*/ 1881 h 1885"/>
                <a:gd name="T20" fmla="*/ 358 w 593"/>
                <a:gd name="T21" fmla="*/ 1885 h 1885"/>
                <a:gd name="T22" fmla="*/ 308 w 593"/>
                <a:gd name="T23" fmla="*/ 1881 h 1885"/>
                <a:gd name="T24" fmla="*/ 254 w 593"/>
                <a:gd name="T25" fmla="*/ 1870 h 1885"/>
                <a:gd name="T26" fmla="*/ 196 w 593"/>
                <a:gd name="T27" fmla="*/ 1854 h 1885"/>
                <a:gd name="T28" fmla="*/ 139 w 593"/>
                <a:gd name="T29" fmla="*/ 1831 h 1885"/>
                <a:gd name="T30" fmla="*/ 73 w 593"/>
                <a:gd name="T31" fmla="*/ 1797 h 1885"/>
                <a:gd name="T32" fmla="*/ 0 w 593"/>
                <a:gd name="T33" fmla="*/ 1754 h 1885"/>
                <a:gd name="T34" fmla="*/ 0 w 593"/>
                <a:gd name="T35" fmla="*/ 0 h 1885"/>
                <a:gd name="T36" fmla="*/ 8 w 593"/>
                <a:gd name="T37" fmla="*/ 0 h 1885"/>
                <a:gd name="T38" fmla="*/ 19 w 593"/>
                <a:gd name="T39" fmla="*/ 0 h 1885"/>
                <a:gd name="T40" fmla="*/ 42 w 593"/>
                <a:gd name="T41" fmla="*/ 4 h 1885"/>
                <a:gd name="T42" fmla="*/ 73 w 593"/>
                <a:gd name="T43" fmla="*/ 19 h 1885"/>
                <a:gd name="T44" fmla="*/ 108 w 593"/>
                <a:gd name="T45" fmla="*/ 39 h 1885"/>
                <a:gd name="T46" fmla="*/ 127 w 593"/>
                <a:gd name="T47" fmla="*/ 58 h 1885"/>
                <a:gd name="T48" fmla="*/ 146 w 593"/>
                <a:gd name="T49" fmla="*/ 77 h 1885"/>
                <a:gd name="T50" fmla="*/ 166 w 593"/>
                <a:gd name="T51" fmla="*/ 100 h 1885"/>
                <a:gd name="T52" fmla="*/ 189 w 593"/>
                <a:gd name="T53" fmla="*/ 127 h 1885"/>
                <a:gd name="T54" fmla="*/ 212 w 593"/>
                <a:gd name="T55" fmla="*/ 162 h 1885"/>
                <a:gd name="T56" fmla="*/ 235 w 593"/>
                <a:gd name="T57" fmla="*/ 200 h 1885"/>
                <a:gd name="T58" fmla="*/ 262 w 593"/>
                <a:gd name="T59" fmla="*/ 243 h 1885"/>
                <a:gd name="T60" fmla="*/ 285 w 593"/>
                <a:gd name="T61" fmla="*/ 293 h 1885"/>
                <a:gd name="T62" fmla="*/ 308 w 593"/>
                <a:gd name="T63" fmla="*/ 346 h 1885"/>
                <a:gd name="T64" fmla="*/ 335 w 593"/>
                <a:gd name="T65" fmla="*/ 412 h 1885"/>
                <a:gd name="T66" fmla="*/ 358 w 593"/>
                <a:gd name="T67" fmla="*/ 481 h 1885"/>
                <a:gd name="T68" fmla="*/ 381 w 593"/>
                <a:gd name="T69" fmla="*/ 558 h 1885"/>
                <a:gd name="T70" fmla="*/ 408 w 593"/>
                <a:gd name="T71" fmla="*/ 643 h 1885"/>
                <a:gd name="T72" fmla="*/ 431 w 593"/>
                <a:gd name="T73" fmla="*/ 735 h 1885"/>
                <a:gd name="T74" fmla="*/ 454 w 593"/>
                <a:gd name="T75" fmla="*/ 835 h 1885"/>
                <a:gd name="T76" fmla="*/ 477 w 593"/>
                <a:gd name="T77" fmla="*/ 947 h 1885"/>
                <a:gd name="T78" fmla="*/ 500 w 593"/>
                <a:gd name="T79" fmla="*/ 1066 h 1885"/>
                <a:gd name="T80" fmla="*/ 520 w 593"/>
                <a:gd name="T81" fmla="*/ 1193 h 1885"/>
                <a:gd name="T82" fmla="*/ 539 w 593"/>
                <a:gd name="T83" fmla="*/ 1331 h 1885"/>
                <a:gd name="T84" fmla="*/ 558 w 593"/>
                <a:gd name="T85" fmla="*/ 1481 h 1885"/>
                <a:gd name="T86" fmla="*/ 577 w 593"/>
                <a:gd name="T87" fmla="*/ 1639 h 1885"/>
                <a:gd name="T88" fmla="*/ 593 w 593"/>
                <a:gd name="T89" fmla="*/ 1812 h 1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93" h="1885">
                  <a:moveTo>
                    <a:pt x="593" y="1812"/>
                  </a:moveTo>
                  <a:lnTo>
                    <a:pt x="589" y="1812"/>
                  </a:lnTo>
                  <a:lnTo>
                    <a:pt x="581" y="1820"/>
                  </a:lnTo>
                  <a:lnTo>
                    <a:pt x="570" y="1827"/>
                  </a:lnTo>
                  <a:lnTo>
                    <a:pt x="554" y="1839"/>
                  </a:lnTo>
                  <a:lnTo>
                    <a:pt x="531" y="1851"/>
                  </a:lnTo>
                  <a:lnTo>
                    <a:pt x="508" y="1858"/>
                  </a:lnTo>
                  <a:lnTo>
                    <a:pt x="477" y="1870"/>
                  </a:lnTo>
                  <a:lnTo>
                    <a:pt x="439" y="1877"/>
                  </a:lnTo>
                  <a:lnTo>
                    <a:pt x="400" y="1881"/>
                  </a:lnTo>
                  <a:lnTo>
                    <a:pt x="358" y="1885"/>
                  </a:lnTo>
                  <a:lnTo>
                    <a:pt x="308" y="1881"/>
                  </a:lnTo>
                  <a:lnTo>
                    <a:pt x="254" y="1870"/>
                  </a:lnTo>
                  <a:lnTo>
                    <a:pt x="196" y="1854"/>
                  </a:lnTo>
                  <a:lnTo>
                    <a:pt x="139" y="1831"/>
                  </a:lnTo>
                  <a:lnTo>
                    <a:pt x="73" y="1797"/>
                  </a:lnTo>
                  <a:lnTo>
                    <a:pt x="0" y="1754"/>
                  </a:lnTo>
                  <a:lnTo>
                    <a:pt x="0" y="0"/>
                  </a:lnTo>
                  <a:lnTo>
                    <a:pt x="8" y="0"/>
                  </a:lnTo>
                  <a:lnTo>
                    <a:pt x="19" y="0"/>
                  </a:lnTo>
                  <a:lnTo>
                    <a:pt x="42" y="4"/>
                  </a:lnTo>
                  <a:lnTo>
                    <a:pt x="73" y="19"/>
                  </a:lnTo>
                  <a:lnTo>
                    <a:pt x="108" y="39"/>
                  </a:lnTo>
                  <a:lnTo>
                    <a:pt x="127" y="58"/>
                  </a:lnTo>
                  <a:lnTo>
                    <a:pt x="146" y="77"/>
                  </a:lnTo>
                  <a:lnTo>
                    <a:pt x="166" y="100"/>
                  </a:lnTo>
                  <a:lnTo>
                    <a:pt x="189" y="127"/>
                  </a:lnTo>
                  <a:lnTo>
                    <a:pt x="212" y="162"/>
                  </a:lnTo>
                  <a:lnTo>
                    <a:pt x="235" y="200"/>
                  </a:lnTo>
                  <a:lnTo>
                    <a:pt x="262" y="243"/>
                  </a:lnTo>
                  <a:lnTo>
                    <a:pt x="285" y="293"/>
                  </a:lnTo>
                  <a:lnTo>
                    <a:pt x="308" y="346"/>
                  </a:lnTo>
                  <a:lnTo>
                    <a:pt x="335" y="412"/>
                  </a:lnTo>
                  <a:lnTo>
                    <a:pt x="358" y="481"/>
                  </a:lnTo>
                  <a:lnTo>
                    <a:pt x="381" y="558"/>
                  </a:lnTo>
                  <a:lnTo>
                    <a:pt x="408" y="643"/>
                  </a:lnTo>
                  <a:lnTo>
                    <a:pt x="431" y="735"/>
                  </a:lnTo>
                  <a:lnTo>
                    <a:pt x="454" y="835"/>
                  </a:lnTo>
                  <a:lnTo>
                    <a:pt x="477" y="947"/>
                  </a:lnTo>
                  <a:lnTo>
                    <a:pt x="500" y="1066"/>
                  </a:lnTo>
                  <a:lnTo>
                    <a:pt x="520" y="1193"/>
                  </a:lnTo>
                  <a:lnTo>
                    <a:pt x="539" y="1331"/>
                  </a:lnTo>
                  <a:lnTo>
                    <a:pt x="558" y="1481"/>
                  </a:lnTo>
                  <a:lnTo>
                    <a:pt x="577" y="1639"/>
                  </a:lnTo>
                  <a:lnTo>
                    <a:pt x="593" y="1812"/>
                  </a:lnTo>
                  <a:close/>
                </a:path>
              </a:pathLst>
            </a:custGeom>
            <a:solidFill>
              <a:srgbClr val="B723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45"/>
            <p:cNvSpPr>
              <a:spLocks/>
            </p:cNvSpPr>
            <p:nvPr/>
          </p:nvSpPr>
          <p:spPr bwMode="auto">
            <a:xfrm>
              <a:off x="859318" y="3160701"/>
              <a:ext cx="587375" cy="2992438"/>
            </a:xfrm>
            <a:custGeom>
              <a:avLst/>
              <a:gdLst>
                <a:gd name="T0" fmla="*/ 0 w 370"/>
                <a:gd name="T1" fmla="*/ 0 h 1885"/>
                <a:gd name="T2" fmla="*/ 8 w 370"/>
                <a:gd name="T3" fmla="*/ 4 h 1885"/>
                <a:gd name="T4" fmla="*/ 19 w 370"/>
                <a:gd name="T5" fmla="*/ 19 h 1885"/>
                <a:gd name="T6" fmla="*/ 39 w 370"/>
                <a:gd name="T7" fmla="*/ 50 h 1885"/>
                <a:gd name="T8" fmla="*/ 62 w 370"/>
                <a:gd name="T9" fmla="*/ 89 h 1885"/>
                <a:gd name="T10" fmla="*/ 89 w 370"/>
                <a:gd name="T11" fmla="*/ 143 h 1885"/>
                <a:gd name="T12" fmla="*/ 119 w 370"/>
                <a:gd name="T13" fmla="*/ 212 h 1885"/>
                <a:gd name="T14" fmla="*/ 139 w 370"/>
                <a:gd name="T15" fmla="*/ 254 h 1885"/>
                <a:gd name="T16" fmla="*/ 154 w 370"/>
                <a:gd name="T17" fmla="*/ 296 h 1885"/>
                <a:gd name="T18" fmla="*/ 173 w 370"/>
                <a:gd name="T19" fmla="*/ 346 h 1885"/>
                <a:gd name="T20" fmla="*/ 189 w 370"/>
                <a:gd name="T21" fmla="*/ 396 h 1885"/>
                <a:gd name="T22" fmla="*/ 208 w 370"/>
                <a:gd name="T23" fmla="*/ 454 h 1885"/>
                <a:gd name="T24" fmla="*/ 223 w 370"/>
                <a:gd name="T25" fmla="*/ 516 h 1885"/>
                <a:gd name="T26" fmla="*/ 243 w 370"/>
                <a:gd name="T27" fmla="*/ 581 h 1885"/>
                <a:gd name="T28" fmla="*/ 258 w 370"/>
                <a:gd name="T29" fmla="*/ 650 h 1885"/>
                <a:gd name="T30" fmla="*/ 273 w 370"/>
                <a:gd name="T31" fmla="*/ 723 h 1885"/>
                <a:gd name="T32" fmla="*/ 289 w 370"/>
                <a:gd name="T33" fmla="*/ 804 h 1885"/>
                <a:gd name="T34" fmla="*/ 304 w 370"/>
                <a:gd name="T35" fmla="*/ 889 h 1885"/>
                <a:gd name="T36" fmla="*/ 316 w 370"/>
                <a:gd name="T37" fmla="*/ 977 h 1885"/>
                <a:gd name="T38" fmla="*/ 327 w 370"/>
                <a:gd name="T39" fmla="*/ 1073 h 1885"/>
                <a:gd name="T40" fmla="*/ 339 w 370"/>
                <a:gd name="T41" fmla="*/ 1170 h 1885"/>
                <a:gd name="T42" fmla="*/ 350 w 370"/>
                <a:gd name="T43" fmla="*/ 1277 h 1885"/>
                <a:gd name="T44" fmla="*/ 358 w 370"/>
                <a:gd name="T45" fmla="*/ 1385 h 1885"/>
                <a:gd name="T46" fmla="*/ 362 w 370"/>
                <a:gd name="T47" fmla="*/ 1500 h 1885"/>
                <a:gd name="T48" fmla="*/ 370 w 370"/>
                <a:gd name="T49" fmla="*/ 1624 h 1885"/>
                <a:gd name="T50" fmla="*/ 370 w 370"/>
                <a:gd name="T51" fmla="*/ 1751 h 1885"/>
                <a:gd name="T52" fmla="*/ 370 w 370"/>
                <a:gd name="T53" fmla="*/ 1885 h 1885"/>
                <a:gd name="T54" fmla="*/ 308 w 370"/>
                <a:gd name="T55" fmla="*/ 1881 h 1885"/>
                <a:gd name="T56" fmla="*/ 235 w 370"/>
                <a:gd name="T57" fmla="*/ 1866 h 1885"/>
                <a:gd name="T58" fmla="*/ 158 w 370"/>
                <a:gd name="T59" fmla="*/ 1839 h 1885"/>
                <a:gd name="T60" fmla="*/ 116 w 370"/>
                <a:gd name="T61" fmla="*/ 1820 h 1885"/>
                <a:gd name="T62" fmla="*/ 73 w 370"/>
                <a:gd name="T63" fmla="*/ 1797 h 1885"/>
                <a:gd name="T64" fmla="*/ 77 w 370"/>
                <a:gd name="T65" fmla="*/ 1747 h 1885"/>
                <a:gd name="T66" fmla="*/ 81 w 370"/>
                <a:gd name="T67" fmla="*/ 1689 h 1885"/>
                <a:gd name="T68" fmla="*/ 81 w 370"/>
                <a:gd name="T69" fmla="*/ 1624 h 1885"/>
                <a:gd name="T70" fmla="*/ 85 w 370"/>
                <a:gd name="T71" fmla="*/ 1550 h 1885"/>
                <a:gd name="T72" fmla="*/ 85 w 370"/>
                <a:gd name="T73" fmla="*/ 1470 h 1885"/>
                <a:gd name="T74" fmla="*/ 85 w 370"/>
                <a:gd name="T75" fmla="*/ 1381 h 1885"/>
                <a:gd name="T76" fmla="*/ 85 w 370"/>
                <a:gd name="T77" fmla="*/ 1281 h 1885"/>
                <a:gd name="T78" fmla="*/ 85 w 370"/>
                <a:gd name="T79" fmla="*/ 1177 h 1885"/>
                <a:gd name="T80" fmla="*/ 81 w 370"/>
                <a:gd name="T81" fmla="*/ 1062 h 1885"/>
                <a:gd name="T82" fmla="*/ 73 w 370"/>
                <a:gd name="T83" fmla="*/ 939 h 1885"/>
                <a:gd name="T84" fmla="*/ 69 w 370"/>
                <a:gd name="T85" fmla="*/ 804 h 1885"/>
                <a:gd name="T86" fmla="*/ 58 w 370"/>
                <a:gd name="T87" fmla="*/ 662 h 1885"/>
                <a:gd name="T88" fmla="*/ 50 w 370"/>
                <a:gd name="T89" fmla="*/ 512 h 1885"/>
                <a:gd name="T90" fmla="*/ 35 w 370"/>
                <a:gd name="T91" fmla="*/ 350 h 1885"/>
                <a:gd name="T92" fmla="*/ 19 w 370"/>
                <a:gd name="T93" fmla="*/ 181 h 1885"/>
                <a:gd name="T94" fmla="*/ 0 w 370"/>
                <a:gd name="T95" fmla="*/ 0 h 1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0" h="1885">
                  <a:moveTo>
                    <a:pt x="0" y="0"/>
                  </a:moveTo>
                  <a:lnTo>
                    <a:pt x="8" y="4"/>
                  </a:lnTo>
                  <a:lnTo>
                    <a:pt x="19" y="19"/>
                  </a:lnTo>
                  <a:lnTo>
                    <a:pt x="39" y="50"/>
                  </a:lnTo>
                  <a:lnTo>
                    <a:pt x="62" y="89"/>
                  </a:lnTo>
                  <a:lnTo>
                    <a:pt x="89" y="143"/>
                  </a:lnTo>
                  <a:lnTo>
                    <a:pt x="119" y="212"/>
                  </a:lnTo>
                  <a:lnTo>
                    <a:pt x="139" y="254"/>
                  </a:lnTo>
                  <a:lnTo>
                    <a:pt x="154" y="296"/>
                  </a:lnTo>
                  <a:lnTo>
                    <a:pt x="173" y="346"/>
                  </a:lnTo>
                  <a:lnTo>
                    <a:pt x="189" y="396"/>
                  </a:lnTo>
                  <a:lnTo>
                    <a:pt x="208" y="454"/>
                  </a:lnTo>
                  <a:lnTo>
                    <a:pt x="223" y="516"/>
                  </a:lnTo>
                  <a:lnTo>
                    <a:pt x="243" y="581"/>
                  </a:lnTo>
                  <a:lnTo>
                    <a:pt x="258" y="650"/>
                  </a:lnTo>
                  <a:lnTo>
                    <a:pt x="273" y="723"/>
                  </a:lnTo>
                  <a:lnTo>
                    <a:pt x="289" y="804"/>
                  </a:lnTo>
                  <a:lnTo>
                    <a:pt x="304" y="889"/>
                  </a:lnTo>
                  <a:lnTo>
                    <a:pt x="316" y="977"/>
                  </a:lnTo>
                  <a:lnTo>
                    <a:pt x="327" y="1073"/>
                  </a:lnTo>
                  <a:lnTo>
                    <a:pt x="339" y="1170"/>
                  </a:lnTo>
                  <a:lnTo>
                    <a:pt x="350" y="1277"/>
                  </a:lnTo>
                  <a:lnTo>
                    <a:pt x="358" y="1385"/>
                  </a:lnTo>
                  <a:lnTo>
                    <a:pt x="362" y="1500"/>
                  </a:lnTo>
                  <a:lnTo>
                    <a:pt x="370" y="1624"/>
                  </a:lnTo>
                  <a:lnTo>
                    <a:pt x="370" y="1751"/>
                  </a:lnTo>
                  <a:lnTo>
                    <a:pt x="370" y="1885"/>
                  </a:lnTo>
                  <a:lnTo>
                    <a:pt x="308" y="1881"/>
                  </a:lnTo>
                  <a:lnTo>
                    <a:pt x="235" y="1866"/>
                  </a:lnTo>
                  <a:lnTo>
                    <a:pt x="158" y="1839"/>
                  </a:lnTo>
                  <a:lnTo>
                    <a:pt x="116" y="1820"/>
                  </a:lnTo>
                  <a:lnTo>
                    <a:pt x="73" y="1797"/>
                  </a:lnTo>
                  <a:lnTo>
                    <a:pt x="77" y="1747"/>
                  </a:lnTo>
                  <a:lnTo>
                    <a:pt x="81" y="1689"/>
                  </a:lnTo>
                  <a:lnTo>
                    <a:pt x="81" y="1624"/>
                  </a:lnTo>
                  <a:lnTo>
                    <a:pt x="85" y="1550"/>
                  </a:lnTo>
                  <a:lnTo>
                    <a:pt x="85" y="1470"/>
                  </a:lnTo>
                  <a:lnTo>
                    <a:pt x="85" y="1381"/>
                  </a:lnTo>
                  <a:lnTo>
                    <a:pt x="85" y="1281"/>
                  </a:lnTo>
                  <a:lnTo>
                    <a:pt x="85" y="1177"/>
                  </a:lnTo>
                  <a:lnTo>
                    <a:pt x="81" y="1062"/>
                  </a:lnTo>
                  <a:lnTo>
                    <a:pt x="73" y="939"/>
                  </a:lnTo>
                  <a:lnTo>
                    <a:pt x="69" y="804"/>
                  </a:lnTo>
                  <a:lnTo>
                    <a:pt x="58" y="662"/>
                  </a:lnTo>
                  <a:lnTo>
                    <a:pt x="50" y="512"/>
                  </a:lnTo>
                  <a:lnTo>
                    <a:pt x="35" y="350"/>
                  </a:lnTo>
                  <a:lnTo>
                    <a:pt x="19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22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46"/>
            <p:cNvSpPr>
              <a:spLocks/>
            </p:cNvSpPr>
            <p:nvPr/>
          </p:nvSpPr>
          <p:spPr bwMode="auto">
            <a:xfrm>
              <a:off x="859318" y="3160701"/>
              <a:ext cx="469900" cy="2979738"/>
            </a:xfrm>
            <a:custGeom>
              <a:avLst/>
              <a:gdLst>
                <a:gd name="T0" fmla="*/ 296 w 296"/>
                <a:gd name="T1" fmla="*/ 1877 h 1877"/>
                <a:gd name="T2" fmla="*/ 231 w 296"/>
                <a:gd name="T3" fmla="*/ 1866 h 1877"/>
                <a:gd name="T4" fmla="*/ 162 w 296"/>
                <a:gd name="T5" fmla="*/ 1839 h 1877"/>
                <a:gd name="T6" fmla="*/ 158 w 296"/>
                <a:gd name="T7" fmla="*/ 1797 h 1877"/>
                <a:gd name="T8" fmla="*/ 158 w 296"/>
                <a:gd name="T9" fmla="*/ 1751 h 1877"/>
                <a:gd name="T10" fmla="*/ 154 w 296"/>
                <a:gd name="T11" fmla="*/ 1647 h 1877"/>
                <a:gd name="T12" fmla="*/ 150 w 296"/>
                <a:gd name="T13" fmla="*/ 1531 h 1877"/>
                <a:gd name="T14" fmla="*/ 146 w 296"/>
                <a:gd name="T15" fmla="*/ 1404 h 1877"/>
                <a:gd name="T16" fmla="*/ 139 w 296"/>
                <a:gd name="T17" fmla="*/ 1270 h 1877"/>
                <a:gd name="T18" fmla="*/ 135 w 296"/>
                <a:gd name="T19" fmla="*/ 1131 h 1877"/>
                <a:gd name="T20" fmla="*/ 116 w 296"/>
                <a:gd name="T21" fmla="*/ 846 h 1877"/>
                <a:gd name="T22" fmla="*/ 108 w 296"/>
                <a:gd name="T23" fmla="*/ 708 h 1877"/>
                <a:gd name="T24" fmla="*/ 96 w 296"/>
                <a:gd name="T25" fmla="*/ 573 h 1877"/>
                <a:gd name="T26" fmla="*/ 85 w 296"/>
                <a:gd name="T27" fmla="*/ 443 h 1877"/>
                <a:gd name="T28" fmla="*/ 69 w 296"/>
                <a:gd name="T29" fmla="*/ 327 h 1877"/>
                <a:gd name="T30" fmla="*/ 54 w 296"/>
                <a:gd name="T31" fmla="*/ 219 h 1877"/>
                <a:gd name="T32" fmla="*/ 46 w 296"/>
                <a:gd name="T33" fmla="*/ 173 h 1877"/>
                <a:gd name="T34" fmla="*/ 39 w 296"/>
                <a:gd name="T35" fmla="*/ 127 h 1877"/>
                <a:gd name="T36" fmla="*/ 31 w 296"/>
                <a:gd name="T37" fmla="*/ 89 h 1877"/>
                <a:gd name="T38" fmla="*/ 23 w 296"/>
                <a:gd name="T39" fmla="*/ 54 h 1877"/>
                <a:gd name="T40" fmla="*/ 12 w 296"/>
                <a:gd name="T41" fmla="*/ 23 h 1877"/>
                <a:gd name="T42" fmla="*/ 0 w 296"/>
                <a:gd name="T43" fmla="*/ 0 h 1877"/>
                <a:gd name="T44" fmla="*/ 4 w 296"/>
                <a:gd name="T45" fmla="*/ 4 h 1877"/>
                <a:gd name="T46" fmla="*/ 16 w 296"/>
                <a:gd name="T47" fmla="*/ 16 h 1877"/>
                <a:gd name="T48" fmla="*/ 27 w 296"/>
                <a:gd name="T49" fmla="*/ 35 h 1877"/>
                <a:gd name="T50" fmla="*/ 46 w 296"/>
                <a:gd name="T51" fmla="*/ 66 h 1877"/>
                <a:gd name="T52" fmla="*/ 69 w 296"/>
                <a:gd name="T53" fmla="*/ 112 h 1877"/>
                <a:gd name="T54" fmla="*/ 81 w 296"/>
                <a:gd name="T55" fmla="*/ 139 h 1877"/>
                <a:gd name="T56" fmla="*/ 93 w 296"/>
                <a:gd name="T57" fmla="*/ 169 h 1877"/>
                <a:gd name="T58" fmla="*/ 104 w 296"/>
                <a:gd name="T59" fmla="*/ 204 h 1877"/>
                <a:gd name="T60" fmla="*/ 119 w 296"/>
                <a:gd name="T61" fmla="*/ 243 h 1877"/>
                <a:gd name="T62" fmla="*/ 131 w 296"/>
                <a:gd name="T63" fmla="*/ 289 h 1877"/>
                <a:gd name="T64" fmla="*/ 146 w 296"/>
                <a:gd name="T65" fmla="*/ 335 h 1877"/>
                <a:gd name="T66" fmla="*/ 158 w 296"/>
                <a:gd name="T67" fmla="*/ 389 h 1877"/>
                <a:gd name="T68" fmla="*/ 173 w 296"/>
                <a:gd name="T69" fmla="*/ 446 h 1877"/>
                <a:gd name="T70" fmla="*/ 185 w 296"/>
                <a:gd name="T71" fmla="*/ 508 h 1877"/>
                <a:gd name="T72" fmla="*/ 200 w 296"/>
                <a:gd name="T73" fmla="*/ 577 h 1877"/>
                <a:gd name="T74" fmla="*/ 212 w 296"/>
                <a:gd name="T75" fmla="*/ 650 h 1877"/>
                <a:gd name="T76" fmla="*/ 223 w 296"/>
                <a:gd name="T77" fmla="*/ 731 h 1877"/>
                <a:gd name="T78" fmla="*/ 235 w 296"/>
                <a:gd name="T79" fmla="*/ 816 h 1877"/>
                <a:gd name="T80" fmla="*/ 246 w 296"/>
                <a:gd name="T81" fmla="*/ 904 h 1877"/>
                <a:gd name="T82" fmla="*/ 258 w 296"/>
                <a:gd name="T83" fmla="*/ 1004 h 1877"/>
                <a:gd name="T84" fmla="*/ 266 w 296"/>
                <a:gd name="T85" fmla="*/ 1108 h 1877"/>
                <a:gd name="T86" fmla="*/ 273 w 296"/>
                <a:gd name="T87" fmla="*/ 1220 h 1877"/>
                <a:gd name="T88" fmla="*/ 281 w 296"/>
                <a:gd name="T89" fmla="*/ 1335 h 1877"/>
                <a:gd name="T90" fmla="*/ 289 w 296"/>
                <a:gd name="T91" fmla="*/ 1462 h 1877"/>
                <a:gd name="T92" fmla="*/ 293 w 296"/>
                <a:gd name="T93" fmla="*/ 1593 h 1877"/>
                <a:gd name="T94" fmla="*/ 296 w 296"/>
                <a:gd name="T95" fmla="*/ 1731 h 1877"/>
                <a:gd name="T96" fmla="*/ 296 w 296"/>
                <a:gd name="T97" fmla="*/ 1877 h 1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6" h="1877">
                  <a:moveTo>
                    <a:pt x="296" y="1877"/>
                  </a:moveTo>
                  <a:lnTo>
                    <a:pt x="231" y="1866"/>
                  </a:lnTo>
                  <a:lnTo>
                    <a:pt x="162" y="1839"/>
                  </a:lnTo>
                  <a:lnTo>
                    <a:pt x="158" y="1797"/>
                  </a:lnTo>
                  <a:lnTo>
                    <a:pt x="158" y="1751"/>
                  </a:lnTo>
                  <a:lnTo>
                    <a:pt x="154" y="1647"/>
                  </a:lnTo>
                  <a:lnTo>
                    <a:pt x="150" y="1531"/>
                  </a:lnTo>
                  <a:lnTo>
                    <a:pt x="146" y="1404"/>
                  </a:lnTo>
                  <a:lnTo>
                    <a:pt x="139" y="1270"/>
                  </a:lnTo>
                  <a:lnTo>
                    <a:pt x="135" y="1131"/>
                  </a:lnTo>
                  <a:lnTo>
                    <a:pt x="116" y="846"/>
                  </a:lnTo>
                  <a:lnTo>
                    <a:pt x="108" y="708"/>
                  </a:lnTo>
                  <a:lnTo>
                    <a:pt x="96" y="573"/>
                  </a:lnTo>
                  <a:lnTo>
                    <a:pt x="85" y="443"/>
                  </a:lnTo>
                  <a:lnTo>
                    <a:pt x="69" y="327"/>
                  </a:lnTo>
                  <a:lnTo>
                    <a:pt x="54" y="219"/>
                  </a:lnTo>
                  <a:lnTo>
                    <a:pt x="46" y="173"/>
                  </a:lnTo>
                  <a:lnTo>
                    <a:pt x="39" y="127"/>
                  </a:lnTo>
                  <a:lnTo>
                    <a:pt x="31" y="89"/>
                  </a:lnTo>
                  <a:lnTo>
                    <a:pt x="23" y="54"/>
                  </a:lnTo>
                  <a:lnTo>
                    <a:pt x="12" y="23"/>
                  </a:lnTo>
                  <a:lnTo>
                    <a:pt x="0" y="0"/>
                  </a:lnTo>
                  <a:lnTo>
                    <a:pt x="4" y="4"/>
                  </a:lnTo>
                  <a:lnTo>
                    <a:pt x="16" y="16"/>
                  </a:lnTo>
                  <a:lnTo>
                    <a:pt x="27" y="35"/>
                  </a:lnTo>
                  <a:lnTo>
                    <a:pt x="46" y="66"/>
                  </a:lnTo>
                  <a:lnTo>
                    <a:pt x="69" y="112"/>
                  </a:lnTo>
                  <a:lnTo>
                    <a:pt x="81" y="139"/>
                  </a:lnTo>
                  <a:lnTo>
                    <a:pt x="93" y="169"/>
                  </a:lnTo>
                  <a:lnTo>
                    <a:pt x="104" y="204"/>
                  </a:lnTo>
                  <a:lnTo>
                    <a:pt x="119" y="243"/>
                  </a:lnTo>
                  <a:lnTo>
                    <a:pt x="131" y="289"/>
                  </a:lnTo>
                  <a:lnTo>
                    <a:pt x="146" y="335"/>
                  </a:lnTo>
                  <a:lnTo>
                    <a:pt x="158" y="389"/>
                  </a:lnTo>
                  <a:lnTo>
                    <a:pt x="173" y="446"/>
                  </a:lnTo>
                  <a:lnTo>
                    <a:pt x="185" y="508"/>
                  </a:lnTo>
                  <a:lnTo>
                    <a:pt x="200" y="577"/>
                  </a:lnTo>
                  <a:lnTo>
                    <a:pt x="212" y="650"/>
                  </a:lnTo>
                  <a:lnTo>
                    <a:pt x="223" y="731"/>
                  </a:lnTo>
                  <a:lnTo>
                    <a:pt x="235" y="816"/>
                  </a:lnTo>
                  <a:lnTo>
                    <a:pt x="246" y="904"/>
                  </a:lnTo>
                  <a:lnTo>
                    <a:pt x="258" y="1004"/>
                  </a:lnTo>
                  <a:lnTo>
                    <a:pt x="266" y="1108"/>
                  </a:lnTo>
                  <a:lnTo>
                    <a:pt x="273" y="1220"/>
                  </a:lnTo>
                  <a:lnTo>
                    <a:pt x="281" y="1335"/>
                  </a:lnTo>
                  <a:lnTo>
                    <a:pt x="289" y="1462"/>
                  </a:lnTo>
                  <a:lnTo>
                    <a:pt x="293" y="1593"/>
                  </a:lnTo>
                  <a:lnTo>
                    <a:pt x="296" y="1731"/>
                  </a:lnTo>
                  <a:lnTo>
                    <a:pt x="296" y="1877"/>
                  </a:lnTo>
                  <a:close/>
                </a:path>
              </a:pathLst>
            </a:custGeom>
            <a:solidFill>
              <a:srgbClr val="841F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47"/>
            <p:cNvSpPr>
              <a:spLocks/>
            </p:cNvSpPr>
            <p:nvPr/>
          </p:nvSpPr>
          <p:spPr bwMode="auto">
            <a:xfrm>
              <a:off x="889481" y="3100376"/>
              <a:ext cx="831850" cy="817563"/>
            </a:xfrm>
            <a:custGeom>
              <a:avLst/>
              <a:gdLst>
                <a:gd name="T0" fmla="*/ 127 w 524"/>
                <a:gd name="T1" fmla="*/ 0 h 515"/>
                <a:gd name="T2" fmla="*/ 524 w 524"/>
                <a:gd name="T3" fmla="*/ 284 h 515"/>
                <a:gd name="T4" fmla="*/ 412 w 524"/>
                <a:gd name="T5" fmla="*/ 515 h 515"/>
                <a:gd name="T6" fmla="*/ 0 w 524"/>
                <a:gd name="T7" fmla="*/ 0 h 515"/>
                <a:gd name="T8" fmla="*/ 127 w 524"/>
                <a:gd name="T9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515">
                  <a:moveTo>
                    <a:pt x="127" y="0"/>
                  </a:moveTo>
                  <a:lnTo>
                    <a:pt x="524" y="284"/>
                  </a:lnTo>
                  <a:lnTo>
                    <a:pt x="412" y="515"/>
                  </a:lnTo>
                  <a:lnTo>
                    <a:pt x="0" y="0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688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48"/>
            <p:cNvSpPr>
              <a:spLocks/>
            </p:cNvSpPr>
            <p:nvPr/>
          </p:nvSpPr>
          <p:spPr bwMode="auto">
            <a:xfrm>
              <a:off x="889481" y="3100376"/>
              <a:ext cx="831850" cy="817563"/>
            </a:xfrm>
            <a:custGeom>
              <a:avLst/>
              <a:gdLst>
                <a:gd name="T0" fmla="*/ 401 w 524"/>
                <a:gd name="T1" fmla="*/ 419 h 515"/>
                <a:gd name="T2" fmla="*/ 481 w 524"/>
                <a:gd name="T3" fmla="*/ 254 h 515"/>
                <a:gd name="T4" fmla="*/ 524 w 524"/>
                <a:gd name="T5" fmla="*/ 284 h 515"/>
                <a:gd name="T6" fmla="*/ 412 w 524"/>
                <a:gd name="T7" fmla="*/ 515 h 515"/>
                <a:gd name="T8" fmla="*/ 0 w 524"/>
                <a:gd name="T9" fmla="*/ 0 h 515"/>
                <a:gd name="T10" fmla="*/ 70 w 524"/>
                <a:gd name="T11" fmla="*/ 0 h 515"/>
                <a:gd name="T12" fmla="*/ 401 w 524"/>
                <a:gd name="T13" fmla="*/ 419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4" h="515">
                  <a:moveTo>
                    <a:pt x="401" y="419"/>
                  </a:moveTo>
                  <a:lnTo>
                    <a:pt x="481" y="254"/>
                  </a:lnTo>
                  <a:lnTo>
                    <a:pt x="524" y="284"/>
                  </a:lnTo>
                  <a:lnTo>
                    <a:pt x="412" y="515"/>
                  </a:lnTo>
                  <a:lnTo>
                    <a:pt x="0" y="0"/>
                  </a:lnTo>
                  <a:lnTo>
                    <a:pt x="70" y="0"/>
                  </a:lnTo>
                  <a:lnTo>
                    <a:pt x="401" y="419"/>
                  </a:lnTo>
                  <a:close/>
                </a:path>
              </a:pathLst>
            </a:custGeom>
            <a:solidFill>
              <a:srgbClr val="F475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Rectangle 49"/>
            <p:cNvSpPr>
              <a:spLocks noChangeArrowheads="1"/>
            </p:cNvSpPr>
            <p:nvPr/>
          </p:nvSpPr>
          <p:spPr bwMode="auto">
            <a:xfrm>
              <a:off x="859318" y="3100376"/>
              <a:ext cx="519113" cy="249238"/>
            </a:xfrm>
            <a:prstGeom prst="rect">
              <a:avLst/>
            </a:prstGeom>
            <a:solidFill>
              <a:srgbClr val="F688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50"/>
            <p:cNvSpPr>
              <a:spLocks/>
            </p:cNvSpPr>
            <p:nvPr/>
          </p:nvSpPr>
          <p:spPr bwMode="auto">
            <a:xfrm>
              <a:off x="859318" y="3100376"/>
              <a:ext cx="519113" cy="249238"/>
            </a:xfrm>
            <a:custGeom>
              <a:avLst/>
              <a:gdLst>
                <a:gd name="T0" fmla="*/ 300 w 327"/>
                <a:gd name="T1" fmla="*/ 115 h 157"/>
                <a:gd name="T2" fmla="*/ 300 w 327"/>
                <a:gd name="T3" fmla="*/ 0 h 157"/>
                <a:gd name="T4" fmla="*/ 327 w 327"/>
                <a:gd name="T5" fmla="*/ 0 h 157"/>
                <a:gd name="T6" fmla="*/ 327 w 327"/>
                <a:gd name="T7" fmla="*/ 157 h 157"/>
                <a:gd name="T8" fmla="*/ 0 w 327"/>
                <a:gd name="T9" fmla="*/ 157 h 157"/>
                <a:gd name="T10" fmla="*/ 0 w 327"/>
                <a:gd name="T11" fmla="*/ 115 h 157"/>
                <a:gd name="T12" fmla="*/ 300 w 327"/>
                <a:gd name="T13" fmla="*/ 11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7" h="157">
                  <a:moveTo>
                    <a:pt x="300" y="115"/>
                  </a:moveTo>
                  <a:lnTo>
                    <a:pt x="300" y="0"/>
                  </a:lnTo>
                  <a:lnTo>
                    <a:pt x="327" y="0"/>
                  </a:lnTo>
                  <a:lnTo>
                    <a:pt x="327" y="157"/>
                  </a:lnTo>
                  <a:lnTo>
                    <a:pt x="0" y="157"/>
                  </a:lnTo>
                  <a:lnTo>
                    <a:pt x="0" y="115"/>
                  </a:lnTo>
                  <a:lnTo>
                    <a:pt x="300" y="115"/>
                  </a:lnTo>
                  <a:close/>
                </a:path>
              </a:pathLst>
            </a:custGeom>
            <a:solidFill>
              <a:srgbClr val="F475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 flipH="1">
            <a:off x="10728960" y="0"/>
            <a:ext cx="1463040" cy="5486400"/>
            <a:chOff x="859318" y="400039"/>
            <a:chExt cx="1533525" cy="5753100"/>
          </a:xfrm>
        </p:grpSpPr>
        <p:sp>
          <p:nvSpPr>
            <p:cNvPr id="131" name="Freeform 38"/>
            <p:cNvSpPr>
              <a:spLocks/>
            </p:cNvSpPr>
            <p:nvPr/>
          </p:nvSpPr>
          <p:spPr bwMode="auto">
            <a:xfrm>
              <a:off x="859318" y="400039"/>
              <a:ext cx="1533525" cy="2828925"/>
            </a:xfrm>
            <a:custGeom>
              <a:avLst/>
              <a:gdLst>
                <a:gd name="T0" fmla="*/ 966 w 966"/>
                <a:gd name="T1" fmla="*/ 0 h 1782"/>
                <a:gd name="T2" fmla="*/ 943 w 966"/>
                <a:gd name="T3" fmla="*/ 170 h 1782"/>
                <a:gd name="T4" fmla="*/ 912 w 966"/>
                <a:gd name="T5" fmla="*/ 331 h 1782"/>
                <a:gd name="T6" fmla="*/ 881 w 966"/>
                <a:gd name="T7" fmla="*/ 477 h 1782"/>
                <a:gd name="T8" fmla="*/ 851 w 966"/>
                <a:gd name="T9" fmla="*/ 616 h 1782"/>
                <a:gd name="T10" fmla="*/ 816 w 966"/>
                <a:gd name="T11" fmla="*/ 743 h 1782"/>
                <a:gd name="T12" fmla="*/ 781 w 966"/>
                <a:gd name="T13" fmla="*/ 862 h 1782"/>
                <a:gd name="T14" fmla="*/ 743 w 966"/>
                <a:gd name="T15" fmla="*/ 970 h 1782"/>
                <a:gd name="T16" fmla="*/ 704 w 966"/>
                <a:gd name="T17" fmla="*/ 1070 h 1782"/>
                <a:gd name="T18" fmla="*/ 666 w 966"/>
                <a:gd name="T19" fmla="*/ 1162 h 1782"/>
                <a:gd name="T20" fmla="*/ 627 w 966"/>
                <a:gd name="T21" fmla="*/ 1243 h 1782"/>
                <a:gd name="T22" fmla="*/ 585 w 966"/>
                <a:gd name="T23" fmla="*/ 1320 h 1782"/>
                <a:gd name="T24" fmla="*/ 547 w 966"/>
                <a:gd name="T25" fmla="*/ 1389 h 1782"/>
                <a:gd name="T26" fmla="*/ 504 w 966"/>
                <a:gd name="T27" fmla="*/ 1451 h 1782"/>
                <a:gd name="T28" fmla="*/ 466 w 966"/>
                <a:gd name="T29" fmla="*/ 1505 h 1782"/>
                <a:gd name="T30" fmla="*/ 424 w 966"/>
                <a:gd name="T31" fmla="*/ 1551 h 1782"/>
                <a:gd name="T32" fmla="*/ 385 w 966"/>
                <a:gd name="T33" fmla="*/ 1593 h 1782"/>
                <a:gd name="T34" fmla="*/ 347 w 966"/>
                <a:gd name="T35" fmla="*/ 1631 h 1782"/>
                <a:gd name="T36" fmla="*/ 308 w 966"/>
                <a:gd name="T37" fmla="*/ 1662 h 1782"/>
                <a:gd name="T38" fmla="*/ 273 w 966"/>
                <a:gd name="T39" fmla="*/ 1689 h 1782"/>
                <a:gd name="T40" fmla="*/ 239 w 966"/>
                <a:gd name="T41" fmla="*/ 1712 h 1782"/>
                <a:gd name="T42" fmla="*/ 204 w 966"/>
                <a:gd name="T43" fmla="*/ 1732 h 1782"/>
                <a:gd name="T44" fmla="*/ 173 w 966"/>
                <a:gd name="T45" fmla="*/ 1747 h 1782"/>
                <a:gd name="T46" fmla="*/ 116 w 966"/>
                <a:gd name="T47" fmla="*/ 1766 h 1782"/>
                <a:gd name="T48" fmla="*/ 69 w 966"/>
                <a:gd name="T49" fmla="*/ 1778 h 1782"/>
                <a:gd name="T50" fmla="*/ 31 w 966"/>
                <a:gd name="T51" fmla="*/ 1782 h 1782"/>
                <a:gd name="T52" fmla="*/ 12 w 966"/>
                <a:gd name="T53" fmla="*/ 1782 h 1782"/>
                <a:gd name="T54" fmla="*/ 4 w 966"/>
                <a:gd name="T55" fmla="*/ 1782 h 1782"/>
                <a:gd name="T56" fmla="*/ 0 w 966"/>
                <a:gd name="T57" fmla="*/ 1782 h 1782"/>
                <a:gd name="T58" fmla="*/ 0 w 966"/>
                <a:gd name="T59" fmla="*/ 0 h 1782"/>
                <a:gd name="T60" fmla="*/ 966 w 966"/>
                <a:gd name="T61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66" h="1782">
                  <a:moveTo>
                    <a:pt x="966" y="0"/>
                  </a:moveTo>
                  <a:lnTo>
                    <a:pt x="943" y="170"/>
                  </a:lnTo>
                  <a:lnTo>
                    <a:pt x="912" y="331"/>
                  </a:lnTo>
                  <a:lnTo>
                    <a:pt x="881" y="477"/>
                  </a:lnTo>
                  <a:lnTo>
                    <a:pt x="851" y="616"/>
                  </a:lnTo>
                  <a:lnTo>
                    <a:pt x="816" y="743"/>
                  </a:lnTo>
                  <a:lnTo>
                    <a:pt x="781" y="862"/>
                  </a:lnTo>
                  <a:lnTo>
                    <a:pt x="743" y="970"/>
                  </a:lnTo>
                  <a:lnTo>
                    <a:pt x="704" y="1070"/>
                  </a:lnTo>
                  <a:lnTo>
                    <a:pt x="666" y="1162"/>
                  </a:lnTo>
                  <a:lnTo>
                    <a:pt x="627" y="1243"/>
                  </a:lnTo>
                  <a:lnTo>
                    <a:pt x="585" y="1320"/>
                  </a:lnTo>
                  <a:lnTo>
                    <a:pt x="547" y="1389"/>
                  </a:lnTo>
                  <a:lnTo>
                    <a:pt x="504" y="1451"/>
                  </a:lnTo>
                  <a:lnTo>
                    <a:pt x="466" y="1505"/>
                  </a:lnTo>
                  <a:lnTo>
                    <a:pt x="424" y="1551"/>
                  </a:lnTo>
                  <a:lnTo>
                    <a:pt x="385" y="1593"/>
                  </a:lnTo>
                  <a:lnTo>
                    <a:pt x="347" y="1631"/>
                  </a:lnTo>
                  <a:lnTo>
                    <a:pt x="308" y="1662"/>
                  </a:lnTo>
                  <a:lnTo>
                    <a:pt x="273" y="1689"/>
                  </a:lnTo>
                  <a:lnTo>
                    <a:pt x="239" y="1712"/>
                  </a:lnTo>
                  <a:lnTo>
                    <a:pt x="204" y="1732"/>
                  </a:lnTo>
                  <a:lnTo>
                    <a:pt x="173" y="1747"/>
                  </a:lnTo>
                  <a:lnTo>
                    <a:pt x="116" y="1766"/>
                  </a:lnTo>
                  <a:lnTo>
                    <a:pt x="69" y="1778"/>
                  </a:lnTo>
                  <a:lnTo>
                    <a:pt x="31" y="1782"/>
                  </a:lnTo>
                  <a:lnTo>
                    <a:pt x="12" y="1782"/>
                  </a:lnTo>
                  <a:lnTo>
                    <a:pt x="4" y="1782"/>
                  </a:lnTo>
                  <a:lnTo>
                    <a:pt x="0" y="1782"/>
                  </a:lnTo>
                  <a:lnTo>
                    <a:pt x="0" y="0"/>
                  </a:lnTo>
                  <a:lnTo>
                    <a:pt x="966" y="0"/>
                  </a:lnTo>
                  <a:close/>
                </a:path>
              </a:pathLst>
            </a:custGeom>
            <a:solidFill>
              <a:srgbClr val="DF2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39"/>
            <p:cNvSpPr>
              <a:spLocks/>
            </p:cNvSpPr>
            <p:nvPr/>
          </p:nvSpPr>
          <p:spPr bwMode="auto">
            <a:xfrm>
              <a:off x="859318" y="400039"/>
              <a:ext cx="1533525" cy="2828925"/>
            </a:xfrm>
            <a:custGeom>
              <a:avLst/>
              <a:gdLst>
                <a:gd name="T0" fmla="*/ 789 w 966"/>
                <a:gd name="T1" fmla="*/ 0 h 1782"/>
                <a:gd name="T2" fmla="*/ 966 w 966"/>
                <a:gd name="T3" fmla="*/ 0 h 1782"/>
                <a:gd name="T4" fmla="*/ 943 w 966"/>
                <a:gd name="T5" fmla="*/ 170 h 1782"/>
                <a:gd name="T6" fmla="*/ 912 w 966"/>
                <a:gd name="T7" fmla="*/ 331 h 1782"/>
                <a:gd name="T8" fmla="*/ 881 w 966"/>
                <a:gd name="T9" fmla="*/ 477 h 1782"/>
                <a:gd name="T10" fmla="*/ 851 w 966"/>
                <a:gd name="T11" fmla="*/ 616 h 1782"/>
                <a:gd name="T12" fmla="*/ 816 w 966"/>
                <a:gd name="T13" fmla="*/ 743 h 1782"/>
                <a:gd name="T14" fmla="*/ 781 w 966"/>
                <a:gd name="T15" fmla="*/ 862 h 1782"/>
                <a:gd name="T16" fmla="*/ 743 w 966"/>
                <a:gd name="T17" fmla="*/ 970 h 1782"/>
                <a:gd name="T18" fmla="*/ 704 w 966"/>
                <a:gd name="T19" fmla="*/ 1070 h 1782"/>
                <a:gd name="T20" fmla="*/ 666 w 966"/>
                <a:gd name="T21" fmla="*/ 1162 h 1782"/>
                <a:gd name="T22" fmla="*/ 627 w 966"/>
                <a:gd name="T23" fmla="*/ 1243 h 1782"/>
                <a:gd name="T24" fmla="*/ 585 w 966"/>
                <a:gd name="T25" fmla="*/ 1320 h 1782"/>
                <a:gd name="T26" fmla="*/ 547 w 966"/>
                <a:gd name="T27" fmla="*/ 1389 h 1782"/>
                <a:gd name="T28" fmla="*/ 504 w 966"/>
                <a:gd name="T29" fmla="*/ 1451 h 1782"/>
                <a:gd name="T30" fmla="*/ 466 w 966"/>
                <a:gd name="T31" fmla="*/ 1505 h 1782"/>
                <a:gd name="T32" fmla="*/ 424 w 966"/>
                <a:gd name="T33" fmla="*/ 1551 h 1782"/>
                <a:gd name="T34" fmla="*/ 385 w 966"/>
                <a:gd name="T35" fmla="*/ 1593 h 1782"/>
                <a:gd name="T36" fmla="*/ 347 w 966"/>
                <a:gd name="T37" fmla="*/ 1631 h 1782"/>
                <a:gd name="T38" fmla="*/ 308 w 966"/>
                <a:gd name="T39" fmla="*/ 1662 h 1782"/>
                <a:gd name="T40" fmla="*/ 273 w 966"/>
                <a:gd name="T41" fmla="*/ 1689 h 1782"/>
                <a:gd name="T42" fmla="*/ 239 w 966"/>
                <a:gd name="T43" fmla="*/ 1712 h 1782"/>
                <a:gd name="T44" fmla="*/ 204 w 966"/>
                <a:gd name="T45" fmla="*/ 1732 h 1782"/>
                <a:gd name="T46" fmla="*/ 173 w 966"/>
                <a:gd name="T47" fmla="*/ 1747 h 1782"/>
                <a:gd name="T48" fmla="*/ 116 w 966"/>
                <a:gd name="T49" fmla="*/ 1766 h 1782"/>
                <a:gd name="T50" fmla="*/ 69 w 966"/>
                <a:gd name="T51" fmla="*/ 1778 h 1782"/>
                <a:gd name="T52" fmla="*/ 31 w 966"/>
                <a:gd name="T53" fmla="*/ 1782 h 1782"/>
                <a:gd name="T54" fmla="*/ 12 w 966"/>
                <a:gd name="T55" fmla="*/ 1782 h 1782"/>
                <a:gd name="T56" fmla="*/ 4 w 966"/>
                <a:gd name="T57" fmla="*/ 1782 h 1782"/>
                <a:gd name="T58" fmla="*/ 0 w 966"/>
                <a:gd name="T59" fmla="*/ 1782 h 1782"/>
                <a:gd name="T60" fmla="*/ 54 w 966"/>
                <a:gd name="T61" fmla="*/ 1758 h 1782"/>
                <a:gd name="T62" fmla="*/ 100 w 966"/>
                <a:gd name="T63" fmla="*/ 1732 h 1782"/>
                <a:gd name="T64" fmla="*/ 146 w 966"/>
                <a:gd name="T65" fmla="*/ 1701 h 1782"/>
                <a:gd name="T66" fmla="*/ 189 w 966"/>
                <a:gd name="T67" fmla="*/ 1666 h 1782"/>
                <a:gd name="T68" fmla="*/ 231 w 966"/>
                <a:gd name="T69" fmla="*/ 1624 h 1782"/>
                <a:gd name="T70" fmla="*/ 273 w 966"/>
                <a:gd name="T71" fmla="*/ 1581 h 1782"/>
                <a:gd name="T72" fmla="*/ 347 w 966"/>
                <a:gd name="T73" fmla="*/ 1485 h 1782"/>
                <a:gd name="T74" fmla="*/ 416 w 966"/>
                <a:gd name="T75" fmla="*/ 1378 h 1782"/>
                <a:gd name="T76" fmla="*/ 474 w 966"/>
                <a:gd name="T77" fmla="*/ 1258 h 1782"/>
                <a:gd name="T78" fmla="*/ 527 w 966"/>
                <a:gd name="T79" fmla="*/ 1131 h 1782"/>
                <a:gd name="T80" fmla="*/ 577 w 966"/>
                <a:gd name="T81" fmla="*/ 1001 h 1782"/>
                <a:gd name="T82" fmla="*/ 620 w 966"/>
                <a:gd name="T83" fmla="*/ 866 h 1782"/>
                <a:gd name="T84" fmla="*/ 658 w 966"/>
                <a:gd name="T85" fmla="*/ 731 h 1782"/>
                <a:gd name="T86" fmla="*/ 689 w 966"/>
                <a:gd name="T87" fmla="*/ 597 h 1782"/>
                <a:gd name="T88" fmla="*/ 716 w 966"/>
                <a:gd name="T89" fmla="*/ 462 h 1782"/>
                <a:gd name="T90" fmla="*/ 739 w 966"/>
                <a:gd name="T91" fmla="*/ 335 h 1782"/>
                <a:gd name="T92" fmla="*/ 758 w 966"/>
                <a:gd name="T93" fmla="*/ 212 h 1782"/>
                <a:gd name="T94" fmla="*/ 774 w 966"/>
                <a:gd name="T95" fmla="*/ 100 h 1782"/>
                <a:gd name="T96" fmla="*/ 789 w 966"/>
                <a:gd name="T97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66" h="1782">
                  <a:moveTo>
                    <a:pt x="789" y="0"/>
                  </a:moveTo>
                  <a:lnTo>
                    <a:pt x="966" y="0"/>
                  </a:lnTo>
                  <a:lnTo>
                    <a:pt x="943" y="170"/>
                  </a:lnTo>
                  <a:lnTo>
                    <a:pt x="912" y="331"/>
                  </a:lnTo>
                  <a:lnTo>
                    <a:pt x="881" y="477"/>
                  </a:lnTo>
                  <a:lnTo>
                    <a:pt x="851" y="616"/>
                  </a:lnTo>
                  <a:lnTo>
                    <a:pt x="816" y="743"/>
                  </a:lnTo>
                  <a:lnTo>
                    <a:pt x="781" y="862"/>
                  </a:lnTo>
                  <a:lnTo>
                    <a:pt x="743" y="970"/>
                  </a:lnTo>
                  <a:lnTo>
                    <a:pt x="704" y="1070"/>
                  </a:lnTo>
                  <a:lnTo>
                    <a:pt x="666" y="1162"/>
                  </a:lnTo>
                  <a:lnTo>
                    <a:pt x="627" y="1243"/>
                  </a:lnTo>
                  <a:lnTo>
                    <a:pt x="585" y="1320"/>
                  </a:lnTo>
                  <a:lnTo>
                    <a:pt x="547" y="1389"/>
                  </a:lnTo>
                  <a:lnTo>
                    <a:pt x="504" y="1451"/>
                  </a:lnTo>
                  <a:lnTo>
                    <a:pt x="466" y="1505"/>
                  </a:lnTo>
                  <a:lnTo>
                    <a:pt x="424" y="1551"/>
                  </a:lnTo>
                  <a:lnTo>
                    <a:pt x="385" y="1593"/>
                  </a:lnTo>
                  <a:lnTo>
                    <a:pt x="347" y="1631"/>
                  </a:lnTo>
                  <a:lnTo>
                    <a:pt x="308" y="1662"/>
                  </a:lnTo>
                  <a:lnTo>
                    <a:pt x="273" y="1689"/>
                  </a:lnTo>
                  <a:lnTo>
                    <a:pt x="239" y="1712"/>
                  </a:lnTo>
                  <a:lnTo>
                    <a:pt x="204" y="1732"/>
                  </a:lnTo>
                  <a:lnTo>
                    <a:pt x="173" y="1747"/>
                  </a:lnTo>
                  <a:lnTo>
                    <a:pt x="116" y="1766"/>
                  </a:lnTo>
                  <a:lnTo>
                    <a:pt x="69" y="1778"/>
                  </a:lnTo>
                  <a:lnTo>
                    <a:pt x="31" y="1782"/>
                  </a:lnTo>
                  <a:lnTo>
                    <a:pt x="12" y="1782"/>
                  </a:lnTo>
                  <a:lnTo>
                    <a:pt x="4" y="1782"/>
                  </a:lnTo>
                  <a:lnTo>
                    <a:pt x="0" y="1782"/>
                  </a:lnTo>
                  <a:lnTo>
                    <a:pt x="54" y="1758"/>
                  </a:lnTo>
                  <a:lnTo>
                    <a:pt x="100" y="1732"/>
                  </a:lnTo>
                  <a:lnTo>
                    <a:pt x="146" y="1701"/>
                  </a:lnTo>
                  <a:lnTo>
                    <a:pt x="189" y="1666"/>
                  </a:lnTo>
                  <a:lnTo>
                    <a:pt x="231" y="1624"/>
                  </a:lnTo>
                  <a:lnTo>
                    <a:pt x="273" y="1581"/>
                  </a:lnTo>
                  <a:lnTo>
                    <a:pt x="347" y="1485"/>
                  </a:lnTo>
                  <a:lnTo>
                    <a:pt x="416" y="1378"/>
                  </a:lnTo>
                  <a:lnTo>
                    <a:pt x="474" y="1258"/>
                  </a:lnTo>
                  <a:lnTo>
                    <a:pt x="527" y="1131"/>
                  </a:lnTo>
                  <a:lnTo>
                    <a:pt x="577" y="1001"/>
                  </a:lnTo>
                  <a:lnTo>
                    <a:pt x="620" y="866"/>
                  </a:lnTo>
                  <a:lnTo>
                    <a:pt x="658" y="731"/>
                  </a:lnTo>
                  <a:lnTo>
                    <a:pt x="689" y="597"/>
                  </a:lnTo>
                  <a:lnTo>
                    <a:pt x="716" y="462"/>
                  </a:lnTo>
                  <a:lnTo>
                    <a:pt x="739" y="335"/>
                  </a:lnTo>
                  <a:lnTo>
                    <a:pt x="758" y="212"/>
                  </a:lnTo>
                  <a:lnTo>
                    <a:pt x="774" y="100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rgbClr val="9F22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40"/>
            <p:cNvSpPr>
              <a:spLocks/>
            </p:cNvSpPr>
            <p:nvPr/>
          </p:nvSpPr>
          <p:spPr bwMode="auto">
            <a:xfrm>
              <a:off x="859318" y="400039"/>
              <a:ext cx="971550" cy="2803525"/>
            </a:xfrm>
            <a:custGeom>
              <a:avLst/>
              <a:gdLst>
                <a:gd name="T0" fmla="*/ 104 w 612"/>
                <a:gd name="T1" fmla="*/ 0 h 1766"/>
                <a:gd name="T2" fmla="*/ 612 w 612"/>
                <a:gd name="T3" fmla="*/ 0 h 1766"/>
                <a:gd name="T4" fmla="*/ 604 w 612"/>
                <a:gd name="T5" fmla="*/ 93 h 1766"/>
                <a:gd name="T6" fmla="*/ 589 w 612"/>
                <a:gd name="T7" fmla="*/ 197 h 1766"/>
                <a:gd name="T8" fmla="*/ 577 w 612"/>
                <a:gd name="T9" fmla="*/ 312 h 1766"/>
                <a:gd name="T10" fmla="*/ 558 w 612"/>
                <a:gd name="T11" fmla="*/ 427 h 1766"/>
                <a:gd name="T12" fmla="*/ 535 w 612"/>
                <a:gd name="T13" fmla="*/ 554 h 1766"/>
                <a:gd name="T14" fmla="*/ 512 w 612"/>
                <a:gd name="T15" fmla="*/ 681 h 1766"/>
                <a:gd name="T16" fmla="*/ 485 w 612"/>
                <a:gd name="T17" fmla="*/ 808 h 1766"/>
                <a:gd name="T18" fmla="*/ 450 w 612"/>
                <a:gd name="T19" fmla="*/ 939 h 1766"/>
                <a:gd name="T20" fmla="*/ 412 w 612"/>
                <a:gd name="T21" fmla="*/ 1062 h 1766"/>
                <a:gd name="T22" fmla="*/ 370 w 612"/>
                <a:gd name="T23" fmla="*/ 1189 h 1766"/>
                <a:gd name="T24" fmla="*/ 323 w 612"/>
                <a:gd name="T25" fmla="*/ 1305 h 1766"/>
                <a:gd name="T26" fmla="*/ 270 w 612"/>
                <a:gd name="T27" fmla="*/ 1416 h 1766"/>
                <a:gd name="T28" fmla="*/ 212 w 612"/>
                <a:gd name="T29" fmla="*/ 1520 h 1766"/>
                <a:gd name="T30" fmla="*/ 150 w 612"/>
                <a:gd name="T31" fmla="*/ 1616 h 1766"/>
                <a:gd name="T32" fmla="*/ 77 w 612"/>
                <a:gd name="T33" fmla="*/ 1697 h 1766"/>
                <a:gd name="T34" fmla="*/ 0 w 612"/>
                <a:gd name="T35" fmla="*/ 1766 h 1766"/>
                <a:gd name="T36" fmla="*/ 0 w 612"/>
                <a:gd name="T37" fmla="*/ 1678 h 1766"/>
                <a:gd name="T38" fmla="*/ 12 w 612"/>
                <a:gd name="T39" fmla="*/ 1620 h 1766"/>
                <a:gd name="T40" fmla="*/ 23 w 612"/>
                <a:gd name="T41" fmla="*/ 1555 h 1766"/>
                <a:gd name="T42" fmla="*/ 39 w 612"/>
                <a:gd name="T43" fmla="*/ 1481 h 1766"/>
                <a:gd name="T44" fmla="*/ 50 w 612"/>
                <a:gd name="T45" fmla="*/ 1397 h 1766"/>
                <a:gd name="T46" fmla="*/ 66 w 612"/>
                <a:gd name="T47" fmla="*/ 1305 h 1766"/>
                <a:gd name="T48" fmla="*/ 77 w 612"/>
                <a:gd name="T49" fmla="*/ 1204 h 1766"/>
                <a:gd name="T50" fmla="*/ 93 w 612"/>
                <a:gd name="T51" fmla="*/ 1101 h 1766"/>
                <a:gd name="T52" fmla="*/ 104 w 612"/>
                <a:gd name="T53" fmla="*/ 989 h 1766"/>
                <a:gd name="T54" fmla="*/ 112 w 612"/>
                <a:gd name="T55" fmla="*/ 874 h 1766"/>
                <a:gd name="T56" fmla="*/ 119 w 612"/>
                <a:gd name="T57" fmla="*/ 754 h 1766"/>
                <a:gd name="T58" fmla="*/ 127 w 612"/>
                <a:gd name="T59" fmla="*/ 508 h 1766"/>
                <a:gd name="T60" fmla="*/ 127 w 612"/>
                <a:gd name="T61" fmla="*/ 381 h 1766"/>
                <a:gd name="T62" fmla="*/ 123 w 612"/>
                <a:gd name="T63" fmla="*/ 254 h 1766"/>
                <a:gd name="T64" fmla="*/ 116 w 612"/>
                <a:gd name="T65" fmla="*/ 127 h 1766"/>
                <a:gd name="T66" fmla="*/ 104 w 612"/>
                <a:gd name="T67" fmla="*/ 0 h 1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2" h="1766">
                  <a:moveTo>
                    <a:pt x="104" y="0"/>
                  </a:moveTo>
                  <a:lnTo>
                    <a:pt x="612" y="0"/>
                  </a:lnTo>
                  <a:lnTo>
                    <a:pt x="604" y="93"/>
                  </a:lnTo>
                  <a:lnTo>
                    <a:pt x="589" y="197"/>
                  </a:lnTo>
                  <a:lnTo>
                    <a:pt x="577" y="312"/>
                  </a:lnTo>
                  <a:lnTo>
                    <a:pt x="558" y="427"/>
                  </a:lnTo>
                  <a:lnTo>
                    <a:pt x="535" y="554"/>
                  </a:lnTo>
                  <a:lnTo>
                    <a:pt x="512" y="681"/>
                  </a:lnTo>
                  <a:lnTo>
                    <a:pt x="485" y="808"/>
                  </a:lnTo>
                  <a:lnTo>
                    <a:pt x="450" y="939"/>
                  </a:lnTo>
                  <a:lnTo>
                    <a:pt x="412" y="1062"/>
                  </a:lnTo>
                  <a:lnTo>
                    <a:pt x="370" y="1189"/>
                  </a:lnTo>
                  <a:lnTo>
                    <a:pt x="323" y="1305"/>
                  </a:lnTo>
                  <a:lnTo>
                    <a:pt x="270" y="1416"/>
                  </a:lnTo>
                  <a:lnTo>
                    <a:pt x="212" y="1520"/>
                  </a:lnTo>
                  <a:lnTo>
                    <a:pt x="150" y="1616"/>
                  </a:lnTo>
                  <a:lnTo>
                    <a:pt x="77" y="1697"/>
                  </a:lnTo>
                  <a:lnTo>
                    <a:pt x="0" y="1766"/>
                  </a:lnTo>
                  <a:lnTo>
                    <a:pt x="0" y="1678"/>
                  </a:lnTo>
                  <a:lnTo>
                    <a:pt x="12" y="1620"/>
                  </a:lnTo>
                  <a:lnTo>
                    <a:pt x="23" y="1555"/>
                  </a:lnTo>
                  <a:lnTo>
                    <a:pt x="39" y="1481"/>
                  </a:lnTo>
                  <a:lnTo>
                    <a:pt x="50" y="1397"/>
                  </a:lnTo>
                  <a:lnTo>
                    <a:pt x="66" y="1305"/>
                  </a:lnTo>
                  <a:lnTo>
                    <a:pt x="77" y="1204"/>
                  </a:lnTo>
                  <a:lnTo>
                    <a:pt x="93" y="1101"/>
                  </a:lnTo>
                  <a:lnTo>
                    <a:pt x="104" y="989"/>
                  </a:lnTo>
                  <a:lnTo>
                    <a:pt x="112" y="874"/>
                  </a:lnTo>
                  <a:lnTo>
                    <a:pt x="119" y="754"/>
                  </a:lnTo>
                  <a:lnTo>
                    <a:pt x="127" y="508"/>
                  </a:lnTo>
                  <a:lnTo>
                    <a:pt x="127" y="381"/>
                  </a:lnTo>
                  <a:lnTo>
                    <a:pt x="123" y="254"/>
                  </a:lnTo>
                  <a:lnTo>
                    <a:pt x="116" y="127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B723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41"/>
            <p:cNvSpPr>
              <a:spLocks/>
            </p:cNvSpPr>
            <p:nvPr/>
          </p:nvSpPr>
          <p:spPr bwMode="auto">
            <a:xfrm>
              <a:off x="865668" y="400039"/>
              <a:ext cx="677863" cy="2828925"/>
            </a:xfrm>
            <a:custGeom>
              <a:avLst/>
              <a:gdLst>
                <a:gd name="T0" fmla="*/ 227 w 427"/>
                <a:gd name="T1" fmla="*/ 0 h 1782"/>
                <a:gd name="T2" fmla="*/ 427 w 427"/>
                <a:gd name="T3" fmla="*/ 0 h 1782"/>
                <a:gd name="T4" fmla="*/ 420 w 427"/>
                <a:gd name="T5" fmla="*/ 135 h 1782"/>
                <a:gd name="T6" fmla="*/ 412 w 427"/>
                <a:gd name="T7" fmla="*/ 262 h 1782"/>
                <a:gd name="T8" fmla="*/ 400 w 427"/>
                <a:gd name="T9" fmla="*/ 385 h 1782"/>
                <a:gd name="T10" fmla="*/ 389 w 427"/>
                <a:gd name="T11" fmla="*/ 501 h 1782"/>
                <a:gd name="T12" fmla="*/ 377 w 427"/>
                <a:gd name="T13" fmla="*/ 608 h 1782"/>
                <a:gd name="T14" fmla="*/ 366 w 427"/>
                <a:gd name="T15" fmla="*/ 712 h 1782"/>
                <a:gd name="T16" fmla="*/ 350 w 427"/>
                <a:gd name="T17" fmla="*/ 808 h 1782"/>
                <a:gd name="T18" fmla="*/ 335 w 427"/>
                <a:gd name="T19" fmla="*/ 901 h 1782"/>
                <a:gd name="T20" fmla="*/ 319 w 427"/>
                <a:gd name="T21" fmla="*/ 985 h 1782"/>
                <a:gd name="T22" fmla="*/ 304 w 427"/>
                <a:gd name="T23" fmla="*/ 1066 h 1782"/>
                <a:gd name="T24" fmla="*/ 285 w 427"/>
                <a:gd name="T25" fmla="*/ 1139 h 1782"/>
                <a:gd name="T26" fmla="*/ 269 w 427"/>
                <a:gd name="T27" fmla="*/ 1208 h 1782"/>
                <a:gd name="T28" fmla="*/ 250 w 427"/>
                <a:gd name="T29" fmla="*/ 1274 h 1782"/>
                <a:gd name="T30" fmla="*/ 231 w 427"/>
                <a:gd name="T31" fmla="*/ 1331 h 1782"/>
                <a:gd name="T32" fmla="*/ 216 w 427"/>
                <a:gd name="T33" fmla="*/ 1389 h 1782"/>
                <a:gd name="T34" fmla="*/ 196 w 427"/>
                <a:gd name="T35" fmla="*/ 1439 h 1782"/>
                <a:gd name="T36" fmla="*/ 177 w 427"/>
                <a:gd name="T37" fmla="*/ 1485 h 1782"/>
                <a:gd name="T38" fmla="*/ 162 w 427"/>
                <a:gd name="T39" fmla="*/ 1528 h 1782"/>
                <a:gd name="T40" fmla="*/ 142 w 427"/>
                <a:gd name="T41" fmla="*/ 1566 h 1782"/>
                <a:gd name="T42" fmla="*/ 127 w 427"/>
                <a:gd name="T43" fmla="*/ 1601 h 1782"/>
                <a:gd name="T44" fmla="*/ 92 w 427"/>
                <a:gd name="T45" fmla="*/ 1658 h 1782"/>
                <a:gd name="T46" fmla="*/ 65 w 427"/>
                <a:gd name="T47" fmla="*/ 1705 h 1782"/>
                <a:gd name="T48" fmla="*/ 42 w 427"/>
                <a:gd name="T49" fmla="*/ 1735 h 1782"/>
                <a:gd name="T50" fmla="*/ 19 w 427"/>
                <a:gd name="T51" fmla="*/ 1758 h 1782"/>
                <a:gd name="T52" fmla="*/ 8 w 427"/>
                <a:gd name="T53" fmla="*/ 1774 h 1782"/>
                <a:gd name="T54" fmla="*/ 0 w 427"/>
                <a:gd name="T55" fmla="*/ 1782 h 1782"/>
                <a:gd name="T56" fmla="*/ 0 w 427"/>
                <a:gd name="T57" fmla="*/ 1782 h 1782"/>
                <a:gd name="T58" fmla="*/ 46 w 427"/>
                <a:gd name="T59" fmla="*/ 1685 h 1782"/>
                <a:gd name="T60" fmla="*/ 89 w 427"/>
                <a:gd name="T61" fmla="*/ 1578 h 1782"/>
                <a:gd name="T62" fmla="*/ 123 w 427"/>
                <a:gd name="T63" fmla="*/ 1466 h 1782"/>
                <a:gd name="T64" fmla="*/ 154 w 427"/>
                <a:gd name="T65" fmla="*/ 1347 h 1782"/>
                <a:gd name="T66" fmla="*/ 177 w 427"/>
                <a:gd name="T67" fmla="*/ 1224 h 1782"/>
                <a:gd name="T68" fmla="*/ 196 w 427"/>
                <a:gd name="T69" fmla="*/ 1101 h 1782"/>
                <a:gd name="T70" fmla="*/ 212 w 427"/>
                <a:gd name="T71" fmla="*/ 974 h 1782"/>
                <a:gd name="T72" fmla="*/ 223 w 427"/>
                <a:gd name="T73" fmla="*/ 843 h 1782"/>
                <a:gd name="T74" fmla="*/ 231 w 427"/>
                <a:gd name="T75" fmla="*/ 720 h 1782"/>
                <a:gd name="T76" fmla="*/ 235 w 427"/>
                <a:gd name="T77" fmla="*/ 597 h 1782"/>
                <a:gd name="T78" fmla="*/ 239 w 427"/>
                <a:gd name="T79" fmla="*/ 477 h 1782"/>
                <a:gd name="T80" fmla="*/ 239 w 427"/>
                <a:gd name="T81" fmla="*/ 362 h 1782"/>
                <a:gd name="T82" fmla="*/ 239 w 427"/>
                <a:gd name="T83" fmla="*/ 258 h 1782"/>
                <a:gd name="T84" fmla="*/ 235 w 427"/>
                <a:gd name="T85" fmla="*/ 162 h 1782"/>
                <a:gd name="T86" fmla="*/ 231 w 427"/>
                <a:gd name="T87" fmla="*/ 74 h 1782"/>
                <a:gd name="T88" fmla="*/ 227 w 427"/>
                <a:gd name="T89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27" h="1782">
                  <a:moveTo>
                    <a:pt x="227" y="0"/>
                  </a:moveTo>
                  <a:lnTo>
                    <a:pt x="427" y="0"/>
                  </a:lnTo>
                  <a:lnTo>
                    <a:pt x="420" y="135"/>
                  </a:lnTo>
                  <a:lnTo>
                    <a:pt x="412" y="262"/>
                  </a:lnTo>
                  <a:lnTo>
                    <a:pt x="400" y="385"/>
                  </a:lnTo>
                  <a:lnTo>
                    <a:pt x="389" y="501"/>
                  </a:lnTo>
                  <a:lnTo>
                    <a:pt x="377" y="608"/>
                  </a:lnTo>
                  <a:lnTo>
                    <a:pt x="366" y="712"/>
                  </a:lnTo>
                  <a:lnTo>
                    <a:pt x="350" y="808"/>
                  </a:lnTo>
                  <a:lnTo>
                    <a:pt x="335" y="901"/>
                  </a:lnTo>
                  <a:lnTo>
                    <a:pt x="319" y="985"/>
                  </a:lnTo>
                  <a:lnTo>
                    <a:pt x="304" y="1066"/>
                  </a:lnTo>
                  <a:lnTo>
                    <a:pt x="285" y="1139"/>
                  </a:lnTo>
                  <a:lnTo>
                    <a:pt x="269" y="1208"/>
                  </a:lnTo>
                  <a:lnTo>
                    <a:pt x="250" y="1274"/>
                  </a:lnTo>
                  <a:lnTo>
                    <a:pt x="231" y="1331"/>
                  </a:lnTo>
                  <a:lnTo>
                    <a:pt x="216" y="1389"/>
                  </a:lnTo>
                  <a:lnTo>
                    <a:pt x="196" y="1439"/>
                  </a:lnTo>
                  <a:lnTo>
                    <a:pt x="177" y="1485"/>
                  </a:lnTo>
                  <a:lnTo>
                    <a:pt x="162" y="1528"/>
                  </a:lnTo>
                  <a:lnTo>
                    <a:pt x="142" y="1566"/>
                  </a:lnTo>
                  <a:lnTo>
                    <a:pt x="127" y="1601"/>
                  </a:lnTo>
                  <a:lnTo>
                    <a:pt x="92" y="1658"/>
                  </a:lnTo>
                  <a:lnTo>
                    <a:pt x="65" y="1705"/>
                  </a:lnTo>
                  <a:lnTo>
                    <a:pt x="42" y="1735"/>
                  </a:lnTo>
                  <a:lnTo>
                    <a:pt x="19" y="1758"/>
                  </a:lnTo>
                  <a:lnTo>
                    <a:pt x="8" y="1774"/>
                  </a:lnTo>
                  <a:lnTo>
                    <a:pt x="0" y="1782"/>
                  </a:lnTo>
                  <a:lnTo>
                    <a:pt x="0" y="1782"/>
                  </a:lnTo>
                  <a:lnTo>
                    <a:pt x="46" y="1685"/>
                  </a:lnTo>
                  <a:lnTo>
                    <a:pt x="89" y="1578"/>
                  </a:lnTo>
                  <a:lnTo>
                    <a:pt x="123" y="1466"/>
                  </a:lnTo>
                  <a:lnTo>
                    <a:pt x="154" y="1347"/>
                  </a:lnTo>
                  <a:lnTo>
                    <a:pt x="177" y="1224"/>
                  </a:lnTo>
                  <a:lnTo>
                    <a:pt x="196" y="1101"/>
                  </a:lnTo>
                  <a:lnTo>
                    <a:pt x="212" y="974"/>
                  </a:lnTo>
                  <a:lnTo>
                    <a:pt x="223" y="843"/>
                  </a:lnTo>
                  <a:lnTo>
                    <a:pt x="231" y="720"/>
                  </a:lnTo>
                  <a:lnTo>
                    <a:pt x="235" y="597"/>
                  </a:lnTo>
                  <a:lnTo>
                    <a:pt x="239" y="477"/>
                  </a:lnTo>
                  <a:lnTo>
                    <a:pt x="239" y="362"/>
                  </a:lnTo>
                  <a:lnTo>
                    <a:pt x="239" y="258"/>
                  </a:lnTo>
                  <a:lnTo>
                    <a:pt x="235" y="162"/>
                  </a:lnTo>
                  <a:lnTo>
                    <a:pt x="231" y="7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9F22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42"/>
            <p:cNvSpPr>
              <a:spLocks/>
            </p:cNvSpPr>
            <p:nvPr/>
          </p:nvSpPr>
          <p:spPr bwMode="auto">
            <a:xfrm>
              <a:off x="859318" y="3160701"/>
              <a:ext cx="1282700" cy="2424113"/>
            </a:xfrm>
            <a:custGeom>
              <a:avLst/>
              <a:gdLst>
                <a:gd name="T0" fmla="*/ 808 w 808"/>
                <a:gd name="T1" fmla="*/ 1470 h 1527"/>
                <a:gd name="T2" fmla="*/ 805 w 808"/>
                <a:gd name="T3" fmla="*/ 1470 h 1527"/>
                <a:gd name="T4" fmla="*/ 793 w 808"/>
                <a:gd name="T5" fmla="*/ 1474 h 1527"/>
                <a:gd name="T6" fmla="*/ 778 w 808"/>
                <a:gd name="T7" fmla="*/ 1481 h 1527"/>
                <a:gd name="T8" fmla="*/ 754 w 808"/>
                <a:gd name="T9" fmla="*/ 1489 h 1527"/>
                <a:gd name="T10" fmla="*/ 724 w 808"/>
                <a:gd name="T11" fmla="*/ 1500 h 1527"/>
                <a:gd name="T12" fmla="*/ 689 w 808"/>
                <a:gd name="T13" fmla="*/ 1508 h 1527"/>
                <a:gd name="T14" fmla="*/ 647 w 808"/>
                <a:gd name="T15" fmla="*/ 1516 h 1527"/>
                <a:gd name="T16" fmla="*/ 601 w 808"/>
                <a:gd name="T17" fmla="*/ 1524 h 1527"/>
                <a:gd name="T18" fmla="*/ 547 w 808"/>
                <a:gd name="T19" fmla="*/ 1527 h 1527"/>
                <a:gd name="T20" fmla="*/ 485 w 808"/>
                <a:gd name="T21" fmla="*/ 1527 h 1527"/>
                <a:gd name="T22" fmla="*/ 420 w 808"/>
                <a:gd name="T23" fmla="*/ 1524 h 1527"/>
                <a:gd name="T24" fmla="*/ 347 w 808"/>
                <a:gd name="T25" fmla="*/ 1516 h 1527"/>
                <a:gd name="T26" fmla="*/ 270 w 808"/>
                <a:gd name="T27" fmla="*/ 1504 h 1527"/>
                <a:gd name="T28" fmla="*/ 185 w 808"/>
                <a:gd name="T29" fmla="*/ 1485 h 1527"/>
                <a:gd name="T30" fmla="*/ 96 w 808"/>
                <a:gd name="T31" fmla="*/ 1458 h 1527"/>
                <a:gd name="T32" fmla="*/ 0 w 808"/>
                <a:gd name="T33" fmla="*/ 1424 h 1527"/>
                <a:gd name="T34" fmla="*/ 0 w 808"/>
                <a:gd name="T35" fmla="*/ 0 h 1527"/>
                <a:gd name="T36" fmla="*/ 8 w 808"/>
                <a:gd name="T37" fmla="*/ 0 h 1527"/>
                <a:gd name="T38" fmla="*/ 27 w 808"/>
                <a:gd name="T39" fmla="*/ 0 h 1527"/>
                <a:gd name="T40" fmla="*/ 58 w 808"/>
                <a:gd name="T41" fmla="*/ 4 h 1527"/>
                <a:gd name="T42" fmla="*/ 96 w 808"/>
                <a:gd name="T43" fmla="*/ 16 h 1527"/>
                <a:gd name="T44" fmla="*/ 143 w 808"/>
                <a:gd name="T45" fmla="*/ 31 h 1527"/>
                <a:gd name="T46" fmla="*/ 196 w 808"/>
                <a:gd name="T47" fmla="*/ 62 h 1527"/>
                <a:gd name="T48" fmla="*/ 227 w 808"/>
                <a:gd name="T49" fmla="*/ 81 h 1527"/>
                <a:gd name="T50" fmla="*/ 258 w 808"/>
                <a:gd name="T51" fmla="*/ 104 h 1527"/>
                <a:gd name="T52" fmla="*/ 289 w 808"/>
                <a:gd name="T53" fmla="*/ 131 h 1527"/>
                <a:gd name="T54" fmla="*/ 320 w 808"/>
                <a:gd name="T55" fmla="*/ 162 h 1527"/>
                <a:gd name="T56" fmla="*/ 354 w 808"/>
                <a:gd name="T57" fmla="*/ 196 h 1527"/>
                <a:gd name="T58" fmla="*/ 385 w 808"/>
                <a:gd name="T59" fmla="*/ 239 h 1527"/>
                <a:gd name="T60" fmla="*/ 420 w 808"/>
                <a:gd name="T61" fmla="*/ 281 h 1527"/>
                <a:gd name="T62" fmla="*/ 454 w 808"/>
                <a:gd name="T63" fmla="*/ 331 h 1527"/>
                <a:gd name="T64" fmla="*/ 489 w 808"/>
                <a:gd name="T65" fmla="*/ 389 h 1527"/>
                <a:gd name="T66" fmla="*/ 520 w 808"/>
                <a:gd name="T67" fmla="*/ 450 h 1527"/>
                <a:gd name="T68" fmla="*/ 554 w 808"/>
                <a:gd name="T69" fmla="*/ 520 h 1527"/>
                <a:gd name="T70" fmla="*/ 585 w 808"/>
                <a:gd name="T71" fmla="*/ 596 h 1527"/>
                <a:gd name="T72" fmla="*/ 620 w 808"/>
                <a:gd name="T73" fmla="*/ 677 h 1527"/>
                <a:gd name="T74" fmla="*/ 651 w 808"/>
                <a:gd name="T75" fmla="*/ 766 h 1527"/>
                <a:gd name="T76" fmla="*/ 681 w 808"/>
                <a:gd name="T77" fmla="*/ 862 h 1527"/>
                <a:gd name="T78" fmla="*/ 708 w 808"/>
                <a:gd name="T79" fmla="*/ 966 h 1527"/>
                <a:gd name="T80" fmla="*/ 735 w 808"/>
                <a:gd name="T81" fmla="*/ 1081 h 1527"/>
                <a:gd name="T82" fmla="*/ 762 w 808"/>
                <a:gd name="T83" fmla="*/ 1200 h 1527"/>
                <a:gd name="T84" fmla="*/ 785 w 808"/>
                <a:gd name="T85" fmla="*/ 1331 h 1527"/>
                <a:gd name="T86" fmla="*/ 808 w 808"/>
                <a:gd name="T87" fmla="*/ 1470 h 1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08" h="1527">
                  <a:moveTo>
                    <a:pt x="808" y="1470"/>
                  </a:moveTo>
                  <a:lnTo>
                    <a:pt x="805" y="1470"/>
                  </a:lnTo>
                  <a:lnTo>
                    <a:pt x="793" y="1474"/>
                  </a:lnTo>
                  <a:lnTo>
                    <a:pt x="778" y="1481"/>
                  </a:lnTo>
                  <a:lnTo>
                    <a:pt x="754" y="1489"/>
                  </a:lnTo>
                  <a:lnTo>
                    <a:pt x="724" y="1500"/>
                  </a:lnTo>
                  <a:lnTo>
                    <a:pt x="689" y="1508"/>
                  </a:lnTo>
                  <a:lnTo>
                    <a:pt x="647" y="1516"/>
                  </a:lnTo>
                  <a:lnTo>
                    <a:pt x="601" y="1524"/>
                  </a:lnTo>
                  <a:lnTo>
                    <a:pt x="547" y="1527"/>
                  </a:lnTo>
                  <a:lnTo>
                    <a:pt x="485" y="1527"/>
                  </a:lnTo>
                  <a:lnTo>
                    <a:pt x="420" y="1524"/>
                  </a:lnTo>
                  <a:lnTo>
                    <a:pt x="347" y="1516"/>
                  </a:lnTo>
                  <a:lnTo>
                    <a:pt x="270" y="1504"/>
                  </a:lnTo>
                  <a:lnTo>
                    <a:pt x="185" y="1485"/>
                  </a:lnTo>
                  <a:lnTo>
                    <a:pt x="96" y="1458"/>
                  </a:lnTo>
                  <a:lnTo>
                    <a:pt x="0" y="1424"/>
                  </a:lnTo>
                  <a:lnTo>
                    <a:pt x="0" y="0"/>
                  </a:lnTo>
                  <a:lnTo>
                    <a:pt x="8" y="0"/>
                  </a:lnTo>
                  <a:lnTo>
                    <a:pt x="27" y="0"/>
                  </a:lnTo>
                  <a:lnTo>
                    <a:pt x="58" y="4"/>
                  </a:lnTo>
                  <a:lnTo>
                    <a:pt x="96" y="16"/>
                  </a:lnTo>
                  <a:lnTo>
                    <a:pt x="143" y="31"/>
                  </a:lnTo>
                  <a:lnTo>
                    <a:pt x="196" y="62"/>
                  </a:lnTo>
                  <a:lnTo>
                    <a:pt x="227" y="81"/>
                  </a:lnTo>
                  <a:lnTo>
                    <a:pt x="258" y="104"/>
                  </a:lnTo>
                  <a:lnTo>
                    <a:pt x="289" y="131"/>
                  </a:lnTo>
                  <a:lnTo>
                    <a:pt x="320" y="162"/>
                  </a:lnTo>
                  <a:lnTo>
                    <a:pt x="354" y="196"/>
                  </a:lnTo>
                  <a:lnTo>
                    <a:pt x="385" y="239"/>
                  </a:lnTo>
                  <a:lnTo>
                    <a:pt x="420" y="281"/>
                  </a:lnTo>
                  <a:lnTo>
                    <a:pt x="454" y="331"/>
                  </a:lnTo>
                  <a:lnTo>
                    <a:pt x="489" y="389"/>
                  </a:lnTo>
                  <a:lnTo>
                    <a:pt x="520" y="450"/>
                  </a:lnTo>
                  <a:lnTo>
                    <a:pt x="554" y="520"/>
                  </a:lnTo>
                  <a:lnTo>
                    <a:pt x="585" y="596"/>
                  </a:lnTo>
                  <a:lnTo>
                    <a:pt x="620" y="677"/>
                  </a:lnTo>
                  <a:lnTo>
                    <a:pt x="651" y="766"/>
                  </a:lnTo>
                  <a:lnTo>
                    <a:pt x="681" y="862"/>
                  </a:lnTo>
                  <a:lnTo>
                    <a:pt x="708" y="966"/>
                  </a:lnTo>
                  <a:lnTo>
                    <a:pt x="735" y="1081"/>
                  </a:lnTo>
                  <a:lnTo>
                    <a:pt x="762" y="1200"/>
                  </a:lnTo>
                  <a:lnTo>
                    <a:pt x="785" y="1331"/>
                  </a:lnTo>
                  <a:lnTo>
                    <a:pt x="808" y="1470"/>
                  </a:lnTo>
                  <a:close/>
                </a:path>
              </a:pathLst>
            </a:custGeom>
            <a:solidFill>
              <a:srgbClr val="DF2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43"/>
            <p:cNvSpPr>
              <a:spLocks/>
            </p:cNvSpPr>
            <p:nvPr/>
          </p:nvSpPr>
          <p:spPr bwMode="auto">
            <a:xfrm>
              <a:off x="859318" y="3160701"/>
              <a:ext cx="1282700" cy="2381250"/>
            </a:xfrm>
            <a:custGeom>
              <a:avLst/>
              <a:gdLst>
                <a:gd name="T0" fmla="*/ 808 w 808"/>
                <a:gd name="T1" fmla="*/ 1470 h 1500"/>
                <a:gd name="T2" fmla="*/ 801 w 808"/>
                <a:gd name="T3" fmla="*/ 1470 h 1500"/>
                <a:gd name="T4" fmla="*/ 785 w 808"/>
                <a:gd name="T5" fmla="*/ 1477 h 1500"/>
                <a:gd name="T6" fmla="*/ 762 w 808"/>
                <a:gd name="T7" fmla="*/ 1489 h 1500"/>
                <a:gd name="T8" fmla="*/ 728 w 808"/>
                <a:gd name="T9" fmla="*/ 1500 h 1500"/>
                <a:gd name="T10" fmla="*/ 697 w 808"/>
                <a:gd name="T11" fmla="*/ 1362 h 1500"/>
                <a:gd name="T12" fmla="*/ 670 w 808"/>
                <a:gd name="T13" fmla="*/ 1235 h 1500"/>
                <a:gd name="T14" fmla="*/ 639 w 808"/>
                <a:gd name="T15" fmla="*/ 1116 h 1500"/>
                <a:gd name="T16" fmla="*/ 612 w 808"/>
                <a:gd name="T17" fmla="*/ 1004 h 1500"/>
                <a:gd name="T18" fmla="*/ 581 w 808"/>
                <a:gd name="T19" fmla="*/ 900 h 1500"/>
                <a:gd name="T20" fmla="*/ 551 w 808"/>
                <a:gd name="T21" fmla="*/ 804 h 1500"/>
                <a:gd name="T22" fmla="*/ 520 w 808"/>
                <a:gd name="T23" fmla="*/ 716 h 1500"/>
                <a:gd name="T24" fmla="*/ 489 w 808"/>
                <a:gd name="T25" fmla="*/ 631 h 1500"/>
                <a:gd name="T26" fmla="*/ 458 w 808"/>
                <a:gd name="T27" fmla="*/ 554 h 1500"/>
                <a:gd name="T28" fmla="*/ 427 w 808"/>
                <a:gd name="T29" fmla="*/ 485 h 1500"/>
                <a:gd name="T30" fmla="*/ 397 w 808"/>
                <a:gd name="T31" fmla="*/ 423 h 1500"/>
                <a:gd name="T32" fmla="*/ 370 w 808"/>
                <a:gd name="T33" fmla="*/ 366 h 1500"/>
                <a:gd name="T34" fmla="*/ 339 w 808"/>
                <a:gd name="T35" fmla="*/ 312 h 1500"/>
                <a:gd name="T36" fmla="*/ 312 w 808"/>
                <a:gd name="T37" fmla="*/ 266 h 1500"/>
                <a:gd name="T38" fmla="*/ 281 w 808"/>
                <a:gd name="T39" fmla="*/ 223 h 1500"/>
                <a:gd name="T40" fmla="*/ 254 w 808"/>
                <a:gd name="T41" fmla="*/ 185 h 1500"/>
                <a:gd name="T42" fmla="*/ 227 w 808"/>
                <a:gd name="T43" fmla="*/ 154 h 1500"/>
                <a:gd name="T44" fmla="*/ 200 w 808"/>
                <a:gd name="T45" fmla="*/ 123 h 1500"/>
                <a:gd name="T46" fmla="*/ 177 w 808"/>
                <a:gd name="T47" fmla="*/ 100 h 1500"/>
                <a:gd name="T48" fmla="*/ 154 w 808"/>
                <a:gd name="T49" fmla="*/ 77 h 1500"/>
                <a:gd name="T50" fmla="*/ 112 w 808"/>
                <a:gd name="T51" fmla="*/ 46 h 1500"/>
                <a:gd name="T52" fmla="*/ 73 w 808"/>
                <a:gd name="T53" fmla="*/ 23 h 1500"/>
                <a:gd name="T54" fmla="*/ 42 w 808"/>
                <a:gd name="T55" fmla="*/ 8 h 1500"/>
                <a:gd name="T56" fmla="*/ 19 w 808"/>
                <a:gd name="T57" fmla="*/ 0 h 1500"/>
                <a:gd name="T58" fmla="*/ 8 w 808"/>
                <a:gd name="T59" fmla="*/ 0 h 1500"/>
                <a:gd name="T60" fmla="*/ 0 w 808"/>
                <a:gd name="T61" fmla="*/ 0 h 1500"/>
                <a:gd name="T62" fmla="*/ 4 w 808"/>
                <a:gd name="T63" fmla="*/ 0 h 1500"/>
                <a:gd name="T64" fmla="*/ 16 w 808"/>
                <a:gd name="T65" fmla="*/ 0 h 1500"/>
                <a:gd name="T66" fmla="*/ 42 w 808"/>
                <a:gd name="T67" fmla="*/ 0 h 1500"/>
                <a:gd name="T68" fmla="*/ 73 w 808"/>
                <a:gd name="T69" fmla="*/ 8 h 1500"/>
                <a:gd name="T70" fmla="*/ 116 w 808"/>
                <a:gd name="T71" fmla="*/ 19 h 1500"/>
                <a:gd name="T72" fmla="*/ 166 w 808"/>
                <a:gd name="T73" fmla="*/ 43 h 1500"/>
                <a:gd name="T74" fmla="*/ 220 w 808"/>
                <a:gd name="T75" fmla="*/ 73 h 1500"/>
                <a:gd name="T76" fmla="*/ 277 w 808"/>
                <a:gd name="T77" fmla="*/ 119 h 1500"/>
                <a:gd name="T78" fmla="*/ 308 w 808"/>
                <a:gd name="T79" fmla="*/ 146 h 1500"/>
                <a:gd name="T80" fmla="*/ 339 w 808"/>
                <a:gd name="T81" fmla="*/ 181 h 1500"/>
                <a:gd name="T82" fmla="*/ 370 w 808"/>
                <a:gd name="T83" fmla="*/ 216 h 1500"/>
                <a:gd name="T84" fmla="*/ 404 w 808"/>
                <a:gd name="T85" fmla="*/ 258 h 1500"/>
                <a:gd name="T86" fmla="*/ 435 w 808"/>
                <a:gd name="T87" fmla="*/ 304 h 1500"/>
                <a:gd name="T88" fmla="*/ 470 w 808"/>
                <a:gd name="T89" fmla="*/ 354 h 1500"/>
                <a:gd name="T90" fmla="*/ 500 w 808"/>
                <a:gd name="T91" fmla="*/ 412 h 1500"/>
                <a:gd name="T92" fmla="*/ 531 w 808"/>
                <a:gd name="T93" fmla="*/ 473 h 1500"/>
                <a:gd name="T94" fmla="*/ 566 w 808"/>
                <a:gd name="T95" fmla="*/ 543 h 1500"/>
                <a:gd name="T96" fmla="*/ 597 w 808"/>
                <a:gd name="T97" fmla="*/ 616 h 1500"/>
                <a:gd name="T98" fmla="*/ 627 w 808"/>
                <a:gd name="T99" fmla="*/ 696 h 1500"/>
                <a:gd name="T100" fmla="*/ 654 w 808"/>
                <a:gd name="T101" fmla="*/ 785 h 1500"/>
                <a:gd name="T102" fmla="*/ 685 w 808"/>
                <a:gd name="T103" fmla="*/ 881 h 1500"/>
                <a:gd name="T104" fmla="*/ 712 w 808"/>
                <a:gd name="T105" fmla="*/ 981 h 1500"/>
                <a:gd name="T106" fmla="*/ 739 w 808"/>
                <a:gd name="T107" fmla="*/ 1093 h 1500"/>
                <a:gd name="T108" fmla="*/ 762 w 808"/>
                <a:gd name="T109" fmla="*/ 1208 h 1500"/>
                <a:gd name="T110" fmla="*/ 785 w 808"/>
                <a:gd name="T111" fmla="*/ 1335 h 1500"/>
                <a:gd name="T112" fmla="*/ 808 w 808"/>
                <a:gd name="T113" fmla="*/ 147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08" h="1500">
                  <a:moveTo>
                    <a:pt x="808" y="1470"/>
                  </a:moveTo>
                  <a:lnTo>
                    <a:pt x="801" y="1470"/>
                  </a:lnTo>
                  <a:lnTo>
                    <a:pt x="785" y="1477"/>
                  </a:lnTo>
                  <a:lnTo>
                    <a:pt x="762" y="1489"/>
                  </a:lnTo>
                  <a:lnTo>
                    <a:pt x="728" y="1500"/>
                  </a:lnTo>
                  <a:lnTo>
                    <a:pt x="697" y="1362"/>
                  </a:lnTo>
                  <a:lnTo>
                    <a:pt x="670" y="1235"/>
                  </a:lnTo>
                  <a:lnTo>
                    <a:pt x="639" y="1116"/>
                  </a:lnTo>
                  <a:lnTo>
                    <a:pt x="612" y="1004"/>
                  </a:lnTo>
                  <a:lnTo>
                    <a:pt x="581" y="900"/>
                  </a:lnTo>
                  <a:lnTo>
                    <a:pt x="551" y="804"/>
                  </a:lnTo>
                  <a:lnTo>
                    <a:pt x="520" y="716"/>
                  </a:lnTo>
                  <a:lnTo>
                    <a:pt x="489" y="631"/>
                  </a:lnTo>
                  <a:lnTo>
                    <a:pt x="458" y="554"/>
                  </a:lnTo>
                  <a:lnTo>
                    <a:pt x="427" y="485"/>
                  </a:lnTo>
                  <a:lnTo>
                    <a:pt x="397" y="423"/>
                  </a:lnTo>
                  <a:lnTo>
                    <a:pt x="370" y="366"/>
                  </a:lnTo>
                  <a:lnTo>
                    <a:pt x="339" y="312"/>
                  </a:lnTo>
                  <a:lnTo>
                    <a:pt x="312" y="266"/>
                  </a:lnTo>
                  <a:lnTo>
                    <a:pt x="281" y="223"/>
                  </a:lnTo>
                  <a:lnTo>
                    <a:pt x="254" y="185"/>
                  </a:lnTo>
                  <a:lnTo>
                    <a:pt x="227" y="154"/>
                  </a:lnTo>
                  <a:lnTo>
                    <a:pt x="200" y="123"/>
                  </a:lnTo>
                  <a:lnTo>
                    <a:pt x="177" y="100"/>
                  </a:lnTo>
                  <a:lnTo>
                    <a:pt x="154" y="77"/>
                  </a:lnTo>
                  <a:lnTo>
                    <a:pt x="112" y="46"/>
                  </a:lnTo>
                  <a:lnTo>
                    <a:pt x="73" y="23"/>
                  </a:lnTo>
                  <a:lnTo>
                    <a:pt x="42" y="8"/>
                  </a:lnTo>
                  <a:lnTo>
                    <a:pt x="19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16" y="0"/>
                  </a:lnTo>
                  <a:lnTo>
                    <a:pt x="42" y="0"/>
                  </a:lnTo>
                  <a:lnTo>
                    <a:pt x="73" y="8"/>
                  </a:lnTo>
                  <a:lnTo>
                    <a:pt x="116" y="19"/>
                  </a:lnTo>
                  <a:lnTo>
                    <a:pt x="166" y="43"/>
                  </a:lnTo>
                  <a:lnTo>
                    <a:pt x="220" y="73"/>
                  </a:lnTo>
                  <a:lnTo>
                    <a:pt x="277" y="119"/>
                  </a:lnTo>
                  <a:lnTo>
                    <a:pt x="308" y="146"/>
                  </a:lnTo>
                  <a:lnTo>
                    <a:pt x="339" y="181"/>
                  </a:lnTo>
                  <a:lnTo>
                    <a:pt x="370" y="216"/>
                  </a:lnTo>
                  <a:lnTo>
                    <a:pt x="404" y="258"/>
                  </a:lnTo>
                  <a:lnTo>
                    <a:pt x="435" y="304"/>
                  </a:lnTo>
                  <a:lnTo>
                    <a:pt x="470" y="354"/>
                  </a:lnTo>
                  <a:lnTo>
                    <a:pt x="500" y="412"/>
                  </a:lnTo>
                  <a:lnTo>
                    <a:pt x="531" y="473"/>
                  </a:lnTo>
                  <a:lnTo>
                    <a:pt x="566" y="543"/>
                  </a:lnTo>
                  <a:lnTo>
                    <a:pt x="597" y="616"/>
                  </a:lnTo>
                  <a:lnTo>
                    <a:pt x="627" y="696"/>
                  </a:lnTo>
                  <a:lnTo>
                    <a:pt x="654" y="785"/>
                  </a:lnTo>
                  <a:lnTo>
                    <a:pt x="685" y="881"/>
                  </a:lnTo>
                  <a:lnTo>
                    <a:pt x="712" y="981"/>
                  </a:lnTo>
                  <a:lnTo>
                    <a:pt x="739" y="1093"/>
                  </a:lnTo>
                  <a:lnTo>
                    <a:pt x="762" y="1208"/>
                  </a:lnTo>
                  <a:lnTo>
                    <a:pt x="785" y="1335"/>
                  </a:lnTo>
                  <a:lnTo>
                    <a:pt x="808" y="1470"/>
                  </a:lnTo>
                  <a:close/>
                </a:path>
              </a:pathLst>
            </a:custGeom>
            <a:solidFill>
              <a:srgbClr val="9F22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44"/>
            <p:cNvSpPr>
              <a:spLocks/>
            </p:cNvSpPr>
            <p:nvPr/>
          </p:nvSpPr>
          <p:spPr bwMode="auto">
            <a:xfrm>
              <a:off x="859318" y="3160701"/>
              <a:ext cx="941388" cy="2992438"/>
            </a:xfrm>
            <a:custGeom>
              <a:avLst/>
              <a:gdLst>
                <a:gd name="T0" fmla="*/ 593 w 593"/>
                <a:gd name="T1" fmla="*/ 1812 h 1885"/>
                <a:gd name="T2" fmla="*/ 589 w 593"/>
                <a:gd name="T3" fmla="*/ 1812 h 1885"/>
                <a:gd name="T4" fmla="*/ 581 w 593"/>
                <a:gd name="T5" fmla="*/ 1820 h 1885"/>
                <a:gd name="T6" fmla="*/ 570 w 593"/>
                <a:gd name="T7" fmla="*/ 1827 h 1885"/>
                <a:gd name="T8" fmla="*/ 554 w 593"/>
                <a:gd name="T9" fmla="*/ 1839 h 1885"/>
                <a:gd name="T10" fmla="*/ 531 w 593"/>
                <a:gd name="T11" fmla="*/ 1851 h 1885"/>
                <a:gd name="T12" fmla="*/ 508 w 593"/>
                <a:gd name="T13" fmla="*/ 1858 h 1885"/>
                <a:gd name="T14" fmla="*/ 477 w 593"/>
                <a:gd name="T15" fmla="*/ 1870 h 1885"/>
                <a:gd name="T16" fmla="*/ 439 w 593"/>
                <a:gd name="T17" fmla="*/ 1877 h 1885"/>
                <a:gd name="T18" fmla="*/ 400 w 593"/>
                <a:gd name="T19" fmla="*/ 1881 h 1885"/>
                <a:gd name="T20" fmla="*/ 358 w 593"/>
                <a:gd name="T21" fmla="*/ 1885 h 1885"/>
                <a:gd name="T22" fmla="*/ 308 w 593"/>
                <a:gd name="T23" fmla="*/ 1881 h 1885"/>
                <a:gd name="T24" fmla="*/ 254 w 593"/>
                <a:gd name="T25" fmla="*/ 1870 h 1885"/>
                <a:gd name="T26" fmla="*/ 196 w 593"/>
                <a:gd name="T27" fmla="*/ 1854 h 1885"/>
                <a:gd name="T28" fmla="*/ 139 w 593"/>
                <a:gd name="T29" fmla="*/ 1831 h 1885"/>
                <a:gd name="T30" fmla="*/ 73 w 593"/>
                <a:gd name="T31" fmla="*/ 1797 h 1885"/>
                <a:gd name="T32" fmla="*/ 0 w 593"/>
                <a:gd name="T33" fmla="*/ 1754 h 1885"/>
                <a:gd name="T34" fmla="*/ 0 w 593"/>
                <a:gd name="T35" fmla="*/ 0 h 1885"/>
                <a:gd name="T36" fmla="*/ 8 w 593"/>
                <a:gd name="T37" fmla="*/ 0 h 1885"/>
                <a:gd name="T38" fmla="*/ 19 w 593"/>
                <a:gd name="T39" fmla="*/ 0 h 1885"/>
                <a:gd name="T40" fmla="*/ 42 w 593"/>
                <a:gd name="T41" fmla="*/ 4 h 1885"/>
                <a:gd name="T42" fmla="*/ 73 w 593"/>
                <a:gd name="T43" fmla="*/ 19 h 1885"/>
                <a:gd name="T44" fmla="*/ 108 w 593"/>
                <a:gd name="T45" fmla="*/ 39 h 1885"/>
                <a:gd name="T46" fmla="*/ 127 w 593"/>
                <a:gd name="T47" fmla="*/ 58 h 1885"/>
                <a:gd name="T48" fmla="*/ 146 w 593"/>
                <a:gd name="T49" fmla="*/ 77 h 1885"/>
                <a:gd name="T50" fmla="*/ 166 w 593"/>
                <a:gd name="T51" fmla="*/ 100 h 1885"/>
                <a:gd name="T52" fmla="*/ 189 w 593"/>
                <a:gd name="T53" fmla="*/ 127 h 1885"/>
                <a:gd name="T54" fmla="*/ 212 w 593"/>
                <a:gd name="T55" fmla="*/ 162 h 1885"/>
                <a:gd name="T56" fmla="*/ 235 w 593"/>
                <a:gd name="T57" fmla="*/ 200 h 1885"/>
                <a:gd name="T58" fmla="*/ 262 w 593"/>
                <a:gd name="T59" fmla="*/ 243 h 1885"/>
                <a:gd name="T60" fmla="*/ 285 w 593"/>
                <a:gd name="T61" fmla="*/ 293 h 1885"/>
                <a:gd name="T62" fmla="*/ 308 w 593"/>
                <a:gd name="T63" fmla="*/ 346 h 1885"/>
                <a:gd name="T64" fmla="*/ 335 w 593"/>
                <a:gd name="T65" fmla="*/ 412 h 1885"/>
                <a:gd name="T66" fmla="*/ 358 w 593"/>
                <a:gd name="T67" fmla="*/ 481 h 1885"/>
                <a:gd name="T68" fmla="*/ 381 w 593"/>
                <a:gd name="T69" fmla="*/ 558 h 1885"/>
                <a:gd name="T70" fmla="*/ 408 w 593"/>
                <a:gd name="T71" fmla="*/ 643 h 1885"/>
                <a:gd name="T72" fmla="*/ 431 w 593"/>
                <a:gd name="T73" fmla="*/ 735 h 1885"/>
                <a:gd name="T74" fmla="*/ 454 w 593"/>
                <a:gd name="T75" fmla="*/ 835 h 1885"/>
                <a:gd name="T76" fmla="*/ 477 w 593"/>
                <a:gd name="T77" fmla="*/ 947 h 1885"/>
                <a:gd name="T78" fmla="*/ 500 w 593"/>
                <a:gd name="T79" fmla="*/ 1066 h 1885"/>
                <a:gd name="T80" fmla="*/ 520 w 593"/>
                <a:gd name="T81" fmla="*/ 1193 h 1885"/>
                <a:gd name="T82" fmla="*/ 539 w 593"/>
                <a:gd name="T83" fmla="*/ 1331 h 1885"/>
                <a:gd name="T84" fmla="*/ 558 w 593"/>
                <a:gd name="T85" fmla="*/ 1481 h 1885"/>
                <a:gd name="T86" fmla="*/ 577 w 593"/>
                <a:gd name="T87" fmla="*/ 1639 h 1885"/>
                <a:gd name="T88" fmla="*/ 593 w 593"/>
                <a:gd name="T89" fmla="*/ 1812 h 1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93" h="1885">
                  <a:moveTo>
                    <a:pt x="593" y="1812"/>
                  </a:moveTo>
                  <a:lnTo>
                    <a:pt x="589" y="1812"/>
                  </a:lnTo>
                  <a:lnTo>
                    <a:pt x="581" y="1820"/>
                  </a:lnTo>
                  <a:lnTo>
                    <a:pt x="570" y="1827"/>
                  </a:lnTo>
                  <a:lnTo>
                    <a:pt x="554" y="1839"/>
                  </a:lnTo>
                  <a:lnTo>
                    <a:pt x="531" y="1851"/>
                  </a:lnTo>
                  <a:lnTo>
                    <a:pt x="508" y="1858"/>
                  </a:lnTo>
                  <a:lnTo>
                    <a:pt x="477" y="1870"/>
                  </a:lnTo>
                  <a:lnTo>
                    <a:pt x="439" y="1877"/>
                  </a:lnTo>
                  <a:lnTo>
                    <a:pt x="400" y="1881"/>
                  </a:lnTo>
                  <a:lnTo>
                    <a:pt x="358" y="1885"/>
                  </a:lnTo>
                  <a:lnTo>
                    <a:pt x="308" y="1881"/>
                  </a:lnTo>
                  <a:lnTo>
                    <a:pt x="254" y="1870"/>
                  </a:lnTo>
                  <a:lnTo>
                    <a:pt x="196" y="1854"/>
                  </a:lnTo>
                  <a:lnTo>
                    <a:pt x="139" y="1831"/>
                  </a:lnTo>
                  <a:lnTo>
                    <a:pt x="73" y="1797"/>
                  </a:lnTo>
                  <a:lnTo>
                    <a:pt x="0" y="1754"/>
                  </a:lnTo>
                  <a:lnTo>
                    <a:pt x="0" y="0"/>
                  </a:lnTo>
                  <a:lnTo>
                    <a:pt x="8" y="0"/>
                  </a:lnTo>
                  <a:lnTo>
                    <a:pt x="19" y="0"/>
                  </a:lnTo>
                  <a:lnTo>
                    <a:pt x="42" y="4"/>
                  </a:lnTo>
                  <a:lnTo>
                    <a:pt x="73" y="19"/>
                  </a:lnTo>
                  <a:lnTo>
                    <a:pt x="108" y="39"/>
                  </a:lnTo>
                  <a:lnTo>
                    <a:pt x="127" y="58"/>
                  </a:lnTo>
                  <a:lnTo>
                    <a:pt x="146" y="77"/>
                  </a:lnTo>
                  <a:lnTo>
                    <a:pt x="166" y="100"/>
                  </a:lnTo>
                  <a:lnTo>
                    <a:pt x="189" y="127"/>
                  </a:lnTo>
                  <a:lnTo>
                    <a:pt x="212" y="162"/>
                  </a:lnTo>
                  <a:lnTo>
                    <a:pt x="235" y="200"/>
                  </a:lnTo>
                  <a:lnTo>
                    <a:pt x="262" y="243"/>
                  </a:lnTo>
                  <a:lnTo>
                    <a:pt x="285" y="293"/>
                  </a:lnTo>
                  <a:lnTo>
                    <a:pt x="308" y="346"/>
                  </a:lnTo>
                  <a:lnTo>
                    <a:pt x="335" y="412"/>
                  </a:lnTo>
                  <a:lnTo>
                    <a:pt x="358" y="481"/>
                  </a:lnTo>
                  <a:lnTo>
                    <a:pt x="381" y="558"/>
                  </a:lnTo>
                  <a:lnTo>
                    <a:pt x="408" y="643"/>
                  </a:lnTo>
                  <a:lnTo>
                    <a:pt x="431" y="735"/>
                  </a:lnTo>
                  <a:lnTo>
                    <a:pt x="454" y="835"/>
                  </a:lnTo>
                  <a:lnTo>
                    <a:pt x="477" y="947"/>
                  </a:lnTo>
                  <a:lnTo>
                    <a:pt x="500" y="1066"/>
                  </a:lnTo>
                  <a:lnTo>
                    <a:pt x="520" y="1193"/>
                  </a:lnTo>
                  <a:lnTo>
                    <a:pt x="539" y="1331"/>
                  </a:lnTo>
                  <a:lnTo>
                    <a:pt x="558" y="1481"/>
                  </a:lnTo>
                  <a:lnTo>
                    <a:pt x="577" y="1639"/>
                  </a:lnTo>
                  <a:lnTo>
                    <a:pt x="593" y="1812"/>
                  </a:lnTo>
                  <a:close/>
                </a:path>
              </a:pathLst>
            </a:custGeom>
            <a:solidFill>
              <a:srgbClr val="B723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45"/>
            <p:cNvSpPr>
              <a:spLocks/>
            </p:cNvSpPr>
            <p:nvPr/>
          </p:nvSpPr>
          <p:spPr bwMode="auto">
            <a:xfrm>
              <a:off x="859318" y="3160701"/>
              <a:ext cx="587375" cy="2992438"/>
            </a:xfrm>
            <a:custGeom>
              <a:avLst/>
              <a:gdLst>
                <a:gd name="T0" fmla="*/ 0 w 370"/>
                <a:gd name="T1" fmla="*/ 0 h 1885"/>
                <a:gd name="T2" fmla="*/ 8 w 370"/>
                <a:gd name="T3" fmla="*/ 4 h 1885"/>
                <a:gd name="T4" fmla="*/ 19 w 370"/>
                <a:gd name="T5" fmla="*/ 19 h 1885"/>
                <a:gd name="T6" fmla="*/ 39 w 370"/>
                <a:gd name="T7" fmla="*/ 50 h 1885"/>
                <a:gd name="T8" fmla="*/ 62 w 370"/>
                <a:gd name="T9" fmla="*/ 89 h 1885"/>
                <a:gd name="T10" fmla="*/ 89 w 370"/>
                <a:gd name="T11" fmla="*/ 143 h 1885"/>
                <a:gd name="T12" fmla="*/ 119 w 370"/>
                <a:gd name="T13" fmla="*/ 212 h 1885"/>
                <a:gd name="T14" fmla="*/ 139 w 370"/>
                <a:gd name="T15" fmla="*/ 254 h 1885"/>
                <a:gd name="T16" fmla="*/ 154 w 370"/>
                <a:gd name="T17" fmla="*/ 296 h 1885"/>
                <a:gd name="T18" fmla="*/ 173 w 370"/>
                <a:gd name="T19" fmla="*/ 346 h 1885"/>
                <a:gd name="T20" fmla="*/ 189 w 370"/>
                <a:gd name="T21" fmla="*/ 396 h 1885"/>
                <a:gd name="T22" fmla="*/ 208 w 370"/>
                <a:gd name="T23" fmla="*/ 454 h 1885"/>
                <a:gd name="T24" fmla="*/ 223 w 370"/>
                <a:gd name="T25" fmla="*/ 516 h 1885"/>
                <a:gd name="T26" fmla="*/ 243 w 370"/>
                <a:gd name="T27" fmla="*/ 581 h 1885"/>
                <a:gd name="T28" fmla="*/ 258 w 370"/>
                <a:gd name="T29" fmla="*/ 650 h 1885"/>
                <a:gd name="T30" fmla="*/ 273 w 370"/>
                <a:gd name="T31" fmla="*/ 723 h 1885"/>
                <a:gd name="T32" fmla="*/ 289 w 370"/>
                <a:gd name="T33" fmla="*/ 804 h 1885"/>
                <a:gd name="T34" fmla="*/ 304 w 370"/>
                <a:gd name="T35" fmla="*/ 889 h 1885"/>
                <a:gd name="T36" fmla="*/ 316 w 370"/>
                <a:gd name="T37" fmla="*/ 977 h 1885"/>
                <a:gd name="T38" fmla="*/ 327 w 370"/>
                <a:gd name="T39" fmla="*/ 1073 h 1885"/>
                <a:gd name="T40" fmla="*/ 339 w 370"/>
                <a:gd name="T41" fmla="*/ 1170 h 1885"/>
                <a:gd name="T42" fmla="*/ 350 w 370"/>
                <a:gd name="T43" fmla="*/ 1277 h 1885"/>
                <a:gd name="T44" fmla="*/ 358 w 370"/>
                <a:gd name="T45" fmla="*/ 1385 h 1885"/>
                <a:gd name="T46" fmla="*/ 362 w 370"/>
                <a:gd name="T47" fmla="*/ 1500 h 1885"/>
                <a:gd name="T48" fmla="*/ 370 w 370"/>
                <a:gd name="T49" fmla="*/ 1624 h 1885"/>
                <a:gd name="T50" fmla="*/ 370 w 370"/>
                <a:gd name="T51" fmla="*/ 1751 h 1885"/>
                <a:gd name="T52" fmla="*/ 370 w 370"/>
                <a:gd name="T53" fmla="*/ 1885 h 1885"/>
                <a:gd name="T54" fmla="*/ 308 w 370"/>
                <a:gd name="T55" fmla="*/ 1881 h 1885"/>
                <a:gd name="T56" fmla="*/ 235 w 370"/>
                <a:gd name="T57" fmla="*/ 1866 h 1885"/>
                <a:gd name="T58" fmla="*/ 158 w 370"/>
                <a:gd name="T59" fmla="*/ 1839 h 1885"/>
                <a:gd name="T60" fmla="*/ 116 w 370"/>
                <a:gd name="T61" fmla="*/ 1820 h 1885"/>
                <a:gd name="T62" fmla="*/ 73 w 370"/>
                <a:gd name="T63" fmla="*/ 1797 h 1885"/>
                <a:gd name="T64" fmla="*/ 77 w 370"/>
                <a:gd name="T65" fmla="*/ 1747 h 1885"/>
                <a:gd name="T66" fmla="*/ 81 w 370"/>
                <a:gd name="T67" fmla="*/ 1689 h 1885"/>
                <a:gd name="T68" fmla="*/ 81 w 370"/>
                <a:gd name="T69" fmla="*/ 1624 h 1885"/>
                <a:gd name="T70" fmla="*/ 85 w 370"/>
                <a:gd name="T71" fmla="*/ 1550 h 1885"/>
                <a:gd name="T72" fmla="*/ 85 w 370"/>
                <a:gd name="T73" fmla="*/ 1470 h 1885"/>
                <a:gd name="T74" fmla="*/ 85 w 370"/>
                <a:gd name="T75" fmla="*/ 1381 h 1885"/>
                <a:gd name="T76" fmla="*/ 85 w 370"/>
                <a:gd name="T77" fmla="*/ 1281 h 1885"/>
                <a:gd name="T78" fmla="*/ 85 w 370"/>
                <a:gd name="T79" fmla="*/ 1177 h 1885"/>
                <a:gd name="T80" fmla="*/ 81 w 370"/>
                <a:gd name="T81" fmla="*/ 1062 h 1885"/>
                <a:gd name="T82" fmla="*/ 73 w 370"/>
                <a:gd name="T83" fmla="*/ 939 h 1885"/>
                <a:gd name="T84" fmla="*/ 69 w 370"/>
                <a:gd name="T85" fmla="*/ 804 h 1885"/>
                <a:gd name="T86" fmla="*/ 58 w 370"/>
                <a:gd name="T87" fmla="*/ 662 h 1885"/>
                <a:gd name="T88" fmla="*/ 50 w 370"/>
                <a:gd name="T89" fmla="*/ 512 h 1885"/>
                <a:gd name="T90" fmla="*/ 35 w 370"/>
                <a:gd name="T91" fmla="*/ 350 h 1885"/>
                <a:gd name="T92" fmla="*/ 19 w 370"/>
                <a:gd name="T93" fmla="*/ 181 h 1885"/>
                <a:gd name="T94" fmla="*/ 0 w 370"/>
                <a:gd name="T95" fmla="*/ 0 h 1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0" h="1885">
                  <a:moveTo>
                    <a:pt x="0" y="0"/>
                  </a:moveTo>
                  <a:lnTo>
                    <a:pt x="8" y="4"/>
                  </a:lnTo>
                  <a:lnTo>
                    <a:pt x="19" y="19"/>
                  </a:lnTo>
                  <a:lnTo>
                    <a:pt x="39" y="50"/>
                  </a:lnTo>
                  <a:lnTo>
                    <a:pt x="62" y="89"/>
                  </a:lnTo>
                  <a:lnTo>
                    <a:pt x="89" y="143"/>
                  </a:lnTo>
                  <a:lnTo>
                    <a:pt x="119" y="212"/>
                  </a:lnTo>
                  <a:lnTo>
                    <a:pt x="139" y="254"/>
                  </a:lnTo>
                  <a:lnTo>
                    <a:pt x="154" y="296"/>
                  </a:lnTo>
                  <a:lnTo>
                    <a:pt x="173" y="346"/>
                  </a:lnTo>
                  <a:lnTo>
                    <a:pt x="189" y="396"/>
                  </a:lnTo>
                  <a:lnTo>
                    <a:pt x="208" y="454"/>
                  </a:lnTo>
                  <a:lnTo>
                    <a:pt x="223" y="516"/>
                  </a:lnTo>
                  <a:lnTo>
                    <a:pt x="243" y="581"/>
                  </a:lnTo>
                  <a:lnTo>
                    <a:pt x="258" y="650"/>
                  </a:lnTo>
                  <a:lnTo>
                    <a:pt x="273" y="723"/>
                  </a:lnTo>
                  <a:lnTo>
                    <a:pt x="289" y="804"/>
                  </a:lnTo>
                  <a:lnTo>
                    <a:pt x="304" y="889"/>
                  </a:lnTo>
                  <a:lnTo>
                    <a:pt x="316" y="977"/>
                  </a:lnTo>
                  <a:lnTo>
                    <a:pt x="327" y="1073"/>
                  </a:lnTo>
                  <a:lnTo>
                    <a:pt x="339" y="1170"/>
                  </a:lnTo>
                  <a:lnTo>
                    <a:pt x="350" y="1277"/>
                  </a:lnTo>
                  <a:lnTo>
                    <a:pt x="358" y="1385"/>
                  </a:lnTo>
                  <a:lnTo>
                    <a:pt x="362" y="1500"/>
                  </a:lnTo>
                  <a:lnTo>
                    <a:pt x="370" y="1624"/>
                  </a:lnTo>
                  <a:lnTo>
                    <a:pt x="370" y="1751"/>
                  </a:lnTo>
                  <a:lnTo>
                    <a:pt x="370" y="1885"/>
                  </a:lnTo>
                  <a:lnTo>
                    <a:pt x="308" y="1881"/>
                  </a:lnTo>
                  <a:lnTo>
                    <a:pt x="235" y="1866"/>
                  </a:lnTo>
                  <a:lnTo>
                    <a:pt x="158" y="1839"/>
                  </a:lnTo>
                  <a:lnTo>
                    <a:pt x="116" y="1820"/>
                  </a:lnTo>
                  <a:lnTo>
                    <a:pt x="73" y="1797"/>
                  </a:lnTo>
                  <a:lnTo>
                    <a:pt x="77" y="1747"/>
                  </a:lnTo>
                  <a:lnTo>
                    <a:pt x="81" y="1689"/>
                  </a:lnTo>
                  <a:lnTo>
                    <a:pt x="81" y="1624"/>
                  </a:lnTo>
                  <a:lnTo>
                    <a:pt x="85" y="1550"/>
                  </a:lnTo>
                  <a:lnTo>
                    <a:pt x="85" y="1470"/>
                  </a:lnTo>
                  <a:lnTo>
                    <a:pt x="85" y="1381"/>
                  </a:lnTo>
                  <a:lnTo>
                    <a:pt x="85" y="1281"/>
                  </a:lnTo>
                  <a:lnTo>
                    <a:pt x="85" y="1177"/>
                  </a:lnTo>
                  <a:lnTo>
                    <a:pt x="81" y="1062"/>
                  </a:lnTo>
                  <a:lnTo>
                    <a:pt x="73" y="939"/>
                  </a:lnTo>
                  <a:lnTo>
                    <a:pt x="69" y="804"/>
                  </a:lnTo>
                  <a:lnTo>
                    <a:pt x="58" y="662"/>
                  </a:lnTo>
                  <a:lnTo>
                    <a:pt x="50" y="512"/>
                  </a:lnTo>
                  <a:lnTo>
                    <a:pt x="35" y="350"/>
                  </a:lnTo>
                  <a:lnTo>
                    <a:pt x="19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22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46"/>
            <p:cNvSpPr>
              <a:spLocks/>
            </p:cNvSpPr>
            <p:nvPr/>
          </p:nvSpPr>
          <p:spPr bwMode="auto">
            <a:xfrm>
              <a:off x="859318" y="3160701"/>
              <a:ext cx="469900" cy="2979738"/>
            </a:xfrm>
            <a:custGeom>
              <a:avLst/>
              <a:gdLst>
                <a:gd name="T0" fmla="*/ 296 w 296"/>
                <a:gd name="T1" fmla="*/ 1877 h 1877"/>
                <a:gd name="T2" fmla="*/ 231 w 296"/>
                <a:gd name="T3" fmla="*/ 1866 h 1877"/>
                <a:gd name="T4" fmla="*/ 162 w 296"/>
                <a:gd name="T5" fmla="*/ 1839 h 1877"/>
                <a:gd name="T6" fmla="*/ 158 w 296"/>
                <a:gd name="T7" fmla="*/ 1797 h 1877"/>
                <a:gd name="T8" fmla="*/ 158 w 296"/>
                <a:gd name="T9" fmla="*/ 1751 h 1877"/>
                <a:gd name="T10" fmla="*/ 154 w 296"/>
                <a:gd name="T11" fmla="*/ 1647 h 1877"/>
                <a:gd name="T12" fmla="*/ 150 w 296"/>
                <a:gd name="T13" fmla="*/ 1531 h 1877"/>
                <a:gd name="T14" fmla="*/ 146 w 296"/>
                <a:gd name="T15" fmla="*/ 1404 h 1877"/>
                <a:gd name="T16" fmla="*/ 139 w 296"/>
                <a:gd name="T17" fmla="*/ 1270 h 1877"/>
                <a:gd name="T18" fmla="*/ 135 w 296"/>
                <a:gd name="T19" fmla="*/ 1131 h 1877"/>
                <a:gd name="T20" fmla="*/ 116 w 296"/>
                <a:gd name="T21" fmla="*/ 846 h 1877"/>
                <a:gd name="T22" fmla="*/ 108 w 296"/>
                <a:gd name="T23" fmla="*/ 708 h 1877"/>
                <a:gd name="T24" fmla="*/ 96 w 296"/>
                <a:gd name="T25" fmla="*/ 573 h 1877"/>
                <a:gd name="T26" fmla="*/ 85 w 296"/>
                <a:gd name="T27" fmla="*/ 443 h 1877"/>
                <a:gd name="T28" fmla="*/ 69 w 296"/>
                <a:gd name="T29" fmla="*/ 327 h 1877"/>
                <a:gd name="T30" fmla="*/ 54 w 296"/>
                <a:gd name="T31" fmla="*/ 219 h 1877"/>
                <a:gd name="T32" fmla="*/ 46 w 296"/>
                <a:gd name="T33" fmla="*/ 173 h 1877"/>
                <a:gd name="T34" fmla="*/ 39 w 296"/>
                <a:gd name="T35" fmla="*/ 127 h 1877"/>
                <a:gd name="T36" fmla="*/ 31 w 296"/>
                <a:gd name="T37" fmla="*/ 89 h 1877"/>
                <a:gd name="T38" fmla="*/ 23 w 296"/>
                <a:gd name="T39" fmla="*/ 54 h 1877"/>
                <a:gd name="T40" fmla="*/ 12 w 296"/>
                <a:gd name="T41" fmla="*/ 23 h 1877"/>
                <a:gd name="T42" fmla="*/ 0 w 296"/>
                <a:gd name="T43" fmla="*/ 0 h 1877"/>
                <a:gd name="T44" fmla="*/ 4 w 296"/>
                <a:gd name="T45" fmla="*/ 4 h 1877"/>
                <a:gd name="T46" fmla="*/ 16 w 296"/>
                <a:gd name="T47" fmla="*/ 16 h 1877"/>
                <a:gd name="T48" fmla="*/ 27 w 296"/>
                <a:gd name="T49" fmla="*/ 35 h 1877"/>
                <a:gd name="T50" fmla="*/ 46 w 296"/>
                <a:gd name="T51" fmla="*/ 66 h 1877"/>
                <a:gd name="T52" fmla="*/ 69 w 296"/>
                <a:gd name="T53" fmla="*/ 112 h 1877"/>
                <a:gd name="T54" fmla="*/ 81 w 296"/>
                <a:gd name="T55" fmla="*/ 139 h 1877"/>
                <a:gd name="T56" fmla="*/ 93 w 296"/>
                <a:gd name="T57" fmla="*/ 169 h 1877"/>
                <a:gd name="T58" fmla="*/ 104 w 296"/>
                <a:gd name="T59" fmla="*/ 204 h 1877"/>
                <a:gd name="T60" fmla="*/ 119 w 296"/>
                <a:gd name="T61" fmla="*/ 243 h 1877"/>
                <a:gd name="T62" fmla="*/ 131 w 296"/>
                <a:gd name="T63" fmla="*/ 289 h 1877"/>
                <a:gd name="T64" fmla="*/ 146 w 296"/>
                <a:gd name="T65" fmla="*/ 335 h 1877"/>
                <a:gd name="T66" fmla="*/ 158 w 296"/>
                <a:gd name="T67" fmla="*/ 389 h 1877"/>
                <a:gd name="T68" fmla="*/ 173 w 296"/>
                <a:gd name="T69" fmla="*/ 446 h 1877"/>
                <a:gd name="T70" fmla="*/ 185 w 296"/>
                <a:gd name="T71" fmla="*/ 508 h 1877"/>
                <a:gd name="T72" fmla="*/ 200 w 296"/>
                <a:gd name="T73" fmla="*/ 577 h 1877"/>
                <a:gd name="T74" fmla="*/ 212 w 296"/>
                <a:gd name="T75" fmla="*/ 650 h 1877"/>
                <a:gd name="T76" fmla="*/ 223 w 296"/>
                <a:gd name="T77" fmla="*/ 731 h 1877"/>
                <a:gd name="T78" fmla="*/ 235 w 296"/>
                <a:gd name="T79" fmla="*/ 816 h 1877"/>
                <a:gd name="T80" fmla="*/ 246 w 296"/>
                <a:gd name="T81" fmla="*/ 904 h 1877"/>
                <a:gd name="T82" fmla="*/ 258 w 296"/>
                <a:gd name="T83" fmla="*/ 1004 h 1877"/>
                <a:gd name="T84" fmla="*/ 266 w 296"/>
                <a:gd name="T85" fmla="*/ 1108 h 1877"/>
                <a:gd name="T86" fmla="*/ 273 w 296"/>
                <a:gd name="T87" fmla="*/ 1220 h 1877"/>
                <a:gd name="T88" fmla="*/ 281 w 296"/>
                <a:gd name="T89" fmla="*/ 1335 h 1877"/>
                <a:gd name="T90" fmla="*/ 289 w 296"/>
                <a:gd name="T91" fmla="*/ 1462 h 1877"/>
                <a:gd name="T92" fmla="*/ 293 w 296"/>
                <a:gd name="T93" fmla="*/ 1593 h 1877"/>
                <a:gd name="T94" fmla="*/ 296 w 296"/>
                <a:gd name="T95" fmla="*/ 1731 h 1877"/>
                <a:gd name="T96" fmla="*/ 296 w 296"/>
                <a:gd name="T97" fmla="*/ 1877 h 1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6" h="1877">
                  <a:moveTo>
                    <a:pt x="296" y="1877"/>
                  </a:moveTo>
                  <a:lnTo>
                    <a:pt x="231" y="1866"/>
                  </a:lnTo>
                  <a:lnTo>
                    <a:pt x="162" y="1839"/>
                  </a:lnTo>
                  <a:lnTo>
                    <a:pt x="158" y="1797"/>
                  </a:lnTo>
                  <a:lnTo>
                    <a:pt x="158" y="1751"/>
                  </a:lnTo>
                  <a:lnTo>
                    <a:pt x="154" y="1647"/>
                  </a:lnTo>
                  <a:lnTo>
                    <a:pt x="150" y="1531"/>
                  </a:lnTo>
                  <a:lnTo>
                    <a:pt x="146" y="1404"/>
                  </a:lnTo>
                  <a:lnTo>
                    <a:pt x="139" y="1270"/>
                  </a:lnTo>
                  <a:lnTo>
                    <a:pt x="135" y="1131"/>
                  </a:lnTo>
                  <a:lnTo>
                    <a:pt x="116" y="846"/>
                  </a:lnTo>
                  <a:lnTo>
                    <a:pt x="108" y="708"/>
                  </a:lnTo>
                  <a:lnTo>
                    <a:pt x="96" y="573"/>
                  </a:lnTo>
                  <a:lnTo>
                    <a:pt x="85" y="443"/>
                  </a:lnTo>
                  <a:lnTo>
                    <a:pt x="69" y="327"/>
                  </a:lnTo>
                  <a:lnTo>
                    <a:pt x="54" y="219"/>
                  </a:lnTo>
                  <a:lnTo>
                    <a:pt x="46" y="173"/>
                  </a:lnTo>
                  <a:lnTo>
                    <a:pt x="39" y="127"/>
                  </a:lnTo>
                  <a:lnTo>
                    <a:pt x="31" y="89"/>
                  </a:lnTo>
                  <a:lnTo>
                    <a:pt x="23" y="54"/>
                  </a:lnTo>
                  <a:lnTo>
                    <a:pt x="12" y="23"/>
                  </a:lnTo>
                  <a:lnTo>
                    <a:pt x="0" y="0"/>
                  </a:lnTo>
                  <a:lnTo>
                    <a:pt x="4" y="4"/>
                  </a:lnTo>
                  <a:lnTo>
                    <a:pt x="16" y="16"/>
                  </a:lnTo>
                  <a:lnTo>
                    <a:pt x="27" y="35"/>
                  </a:lnTo>
                  <a:lnTo>
                    <a:pt x="46" y="66"/>
                  </a:lnTo>
                  <a:lnTo>
                    <a:pt x="69" y="112"/>
                  </a:lnTo>
                  <a:lnTo>
                    <a:pt x="81" y="139"/>
                  </a:lnTo>
                  <a:lnTo>
                    <a:pt x="93" y="169"/>
                  </a:lnTo>
                  <a:lnTo>
                    <a:pt x="104" y="204"/>
                  </a:lnTo>
                  <a:lnTo>
                    <a:pt x="119" y="243"/>
                  </a:lnTo>
                  <a:lnTo>
                    <a:pt x="131" y="289"/>
                  </a:lnTo>
                  <a:lnTo>
                    <a:pt x="146" y="335"/>
                  </a:lnTo>
                  <a:lnTo>
                    <a:pt x="158" y="389"/>
                  </a:lnTo>
                  <a:lnTo>
                    <a:pt x="173" y="446"/>
                  </a:lnTo>
                  <a:lnTo>
                    <a:pt x="185" y="508"/>
                  </a:lnTo>
                  <a:lnTo>
                    <a:pt x="200" y="577"/>
                  </a:lnTo>
                  <a:lnTo>
                    <a:pt x="212" y="650"/>
                  </a:lnTo>
                  <a:lnTo>
                    <a:pt x="223" y="731"/>
                  </a:lnTo>
                  <a:lnTo>
                    <a:pt x="235" y="816"/>
                  </a:lnTo>
                  <a:lnTo>
                    <a:pt x="246" y="904"/>
                  </a:lnTo>
                  <a:lnTo>
                    <a:pt x="258" y="1004"/>
                  </a:lnTo>
                  <a:lnTo>
                    <a:pt x="266" y="1108"/>
                  </a:lnTo>
                  <a:lnTo>
                    <a:pt x="273" y="1220"/>
                  </a:lnTo>
                  <a:lnTo>
                    <a:pt x="281" y="1335"/>
                  </a:lnTo>
                  <a:lnTo>
                    <a:pt x="289" y="1462"/>
                  </a:lnTo>
                  <a:lnTo>
                    <a:pt x="293" y="1593"/>
                  </a:lnTo>
                  <a:lnTo>
                    <a:pt x="296" y="1731"/>
                  </a:lnTo>
                  <a:lnTo>
                    <a:pt x="296" y="1877"/>
                  </a:lnTo>
                  <a:close/>
                </a:path>
              </a:pathLst>
            </a:custGeom>
            <a:solidFill>
              <a:srgbClr val="841F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47"/>
            <p:cNvSpPr>
              <a:spLocks/>
            </p:cNvSpPr>
            <p:nvPr/>
          </p:nvSpPr>
          <p:spPr bwMode="auto">
            <a:xfrm>
              <a:off x="889481" y="3100376"/>
              <a:ext cx="831850" cy="817563"/>
            </a:xfrm>
            <a:custGeom>
              <a:avLst/>
              <a:gdLst>
                <a:gd name="T0" fmla="*/ 127 w 524"/>
                <a:gd name="T1" fmla="*/ 0 h 515"/>
                <a:gd name="T2" fmla="*/ 524 w 524"/>
                <a:gd name="T3" fmla="*/ 284 h 515"/>
                <a:gd name="T4" fmla="*/ 412 w 524"/>
                <a:gd name="T5" fmla="*/ 515 h 515"/>
                <a:gd name="T6" fmla="*/ 0 w 524"/>
                <a:gd name="T7" fmla="*/ 0 h 515"/>
                <a:gd name="T8" fmla="*/ 127 w 524"/>
                <a:gd name="T9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515">
                  <a:moveTo>
                    <a:pt x="127" y="0"/>
                  </a:moveTo>
                  <a:lnTo>
                    <a:pt x="524" y="284"/>
                  </a:lnTo>
                  <a:lnTo>
                    <a:pt x="412" y="515"/>
                  </a:lnTo>
                  <a:lnTo>
                    <a:pt x="0" y="0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688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48"/>
            <p:cNvSpPr>
              <a:spLocks/>
            </p:cNvSpPr>
            <p:nvPr/>
          </p:nvSpPr>
          <p:spPr bwMode="auto">
            <a:xfrm>
              <a:off x="889481" y="3100376"/>
              <a:ext cx="831850" cy="817563"/>
            </a:xfrm>
            <a:custGeom>
              <a:avLst/>
              <a:gdLst>
                <a:gd name="T0" fmla="*/ 401 w 524"/>
                <a:gd name="T1" fmla="*/ 419 h 515"/>
                <a:gd name="T2" fmla="*/ 481 w 524"/>
                <a:gd name="T3" fmla="*/ 254 h 515"/>
                <a:gd name="T4" fmla="*/ 524 w 524"/>
                <a:gd name="T5" fmla="*/ 284 h 515"/>
                <a:gd name="T6" fmla="*/ 412 w 524"/>
                <a:gd name="T7" fmla="*/ 515 h 515"/>
                <a:gd name="T8" fmla="*/ 0 w 524"/>
                <a:gd name="T9" fmla="*/ 0 h 515"/>
                <a:gd name="T10" fmla="*/ 70 w 524"/>
                <a:gd name="T11" fmla="*/ 0 h 515"/>
                <a:gd name="T12" fmla="*/ 401 w 524"/>
                <a:gd name="T13" fmla="*/ 419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4" h="515">
                  <a:moveTo>
                    <a:pt x="401" y="419"/>
                  </a:moveTo>
                  <a:lnTo>
                    <a:pt x="481" y="254"/>
                  </a:lnTo>
                  <a:lnTo>
                    <a:pt x="524" y="284"/>
                  </a:lnTo>
                  <a:lnTo>
                    <a:pt x="412" y="515"/>
                  </a:lnTo>
                  <a:lnTo>
                    <a:pt x="0" y="0"/>
                  </a:lnTo>
                  <a:lnTo>
                    <a:pt x="70" y="0"/>
                  </a:lnTo>
                  <a:lnTo>
                    <a:pt x="401" y="419"/>
                  </a:lnTo>
                  <a:close/>
                </a:path>
              </a:pathLst>
            </a:custGeom>
            <a:solidFill>
              <a:srgbClr val="F475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Rectangle 49"/>
            <p:cNvSpPr>
              <a:spLocks noChangeArrowheads="1"/>
            </p:cNvSpPr>
            <p:nvPr/>
          </p:nvSpPr>
          <p:spPr bwMode="auto">
            <a:xfrm>
              <a:off x="859318" y="3100376"/>
              <a:ext cx="519113" cy="249238"/>
            </a:xfrm>
            <a:prstGeom prst="rect">
              <a:avLst/>
            </a:prstGeom>
            <a:solidFill>
              <a:srgbClr val="F688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50"/>
            <p:cNvSpPr>
              <a:spLocks/>
            </p:cNvSpPr>
            <p:nvPr/>
          </p:nvSpPr>
          <p:spPr bwMode="auto">
            <a:xfrm>
              <a:off x="859318" y="3100376"/>
              <a:ext cx="519113" cy="249238"/>
            </a:xfrm>
            <a:custGeom>
              <a:avLst/>
              <a:gdLst>
                <a:gd name="T0" fmla="*/ 300 w 327"/>
                <a:gd name="T1" fmla="*/ 115 h 157"/>
                <a:gd name="T2" fmla="*/ 300 w 327"/>
                <a:gd name="T3" fmla="*/ 0 h 157"/>
                <a:gd name="T4" fmla="*/ 327 w 327"/>
                <a:gd name="T5" fmla="*/ 0 h 157"/>
                <a:gd name="T6" fmla="*/ 327 w 327"/>
                <a:gd name="T7" fmla="*/ 157 h 157"/>
                <a:gd name="T8" fmla="*/ 0 w 327"/>
                <a:gd name="T9" fmla="*/ 157 h 157"/>
                <a:gd name="T10" fmla="*/ 0 w 327"/>
                <a:gd name="T11" fmla="*/ 115 h 157"/>
                <a:gd name="T12" fmla="*/ 300 w 327"/>
                <a:gd name="T13" fmla="*/ 11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7" h="157">
                  <a:moveTo>
                    <a:pt x="300" y="115"/>
                  </a:moveTo>
                  <a:lnTo>
                    <a:pt x="300" y="0"/>
                  </a:lnTo>
                  <a:lnTo>
                    <a:pt x="327" y="0"/>
                  </a:lnTo>
                  <a:lnTo>
                    <a:pt x="327" y="157"/>
                  </a:lnTo>
                  <a:lnTo>
                    <a:pt x="0" y="157"/>
                  </a:lnTo>
                  <a:lnTo>
                    <a:pt x="0" y="115"/>
                  </a:lnTo>
                  <a:lnTo>
                    <a:pt x="300" y="115"/>
                  </a:lnTo>
                  <a:close/>
                </a:path>
              </a:pathLst>
            </a:custGeom>
            <a:solidFill>
              <a:srgbClr val="F475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4" name="Freeform 7"/>
          <p:cNvSpPr>
            <a:spLocks/>
          </p:cNvSpPr>
          <p:nvPr/>
        </p:nvSpPr>
        <p:spPr bwMode="auto">
          <a:xfrm>
            <a:off x="2023865" y="4706429"/>
            <a:ext cx="1301487" cy="644089"/>
          </a:xfrm>
          <a:custGeom>
            <a:avLst/>
            <a:gdLst>
              <a:gd name="T0" fmla="*/ 489 w 489"/>
              <a:gd name="T1" fmla="*/ 242 h 242"/>
              <a:gd name="T2" fmla="*/ 489 w 489"/>
              <a:gd name="T3" fmla="*/ 100 h 242"/>
              <a:gd name="T4" fmla="*/ 489 w 489"/>
              <a:gd name="T5" fmla="*/ 81 h 242"/>
              <a:gd name="T6" fmla="*/ 481 w 489"/>
              <a:gd name="T7" fmla="*/ 61 h 242"/>
              <a:gd name="T8" fmla="*/ 462 w 489"/>
              <a:gd name="T9" fmla="*/ 31 h 242"/>
              <a:gd name="T10" fmla="*/ 435 w 489"/>
              <a:gd name="T11" fmla="*/ 8 h 242"/>
              <a:gd name="T12" fmla="*/ 416 w 489"/>
              <a:gd name="T13" fmla="*/ 4 h 242"/>
              <a:gd name="T14" fmla="*/ 396 w 489"/>
              <a:gd name="T15" fmla="*/ 0 h 242"/>
              <a:gd name="T16" fmla="*/ 92 w 489"/>
              <a:gd name="T17" fmla="*/ 0 h 242"/>
              <a:gd name="T18" fmla="*/ 73 w 489"/>
              <a:gd name="T19" fmla="*/ 4 h 242"/>
              <a:gd name="T20" fmla="*/ 54 w 489"/>
              <a:gd name="T21" fmla="*/ 8 h 242"/>
              <a:gd name="T22" fmla="*/ 27 w 489"/>
              <a:gd name="T23" fmla="*/ 31 h 242"/>
              <a:gd name="T24" fmla="*/ 8 w 489"/>
              <a:gd name="T25" fmla="*/ 61 h 242"/>
              <a:gd name="T26" fmla="*/ 0 w 489"/>
              <a:gd name="T27" fmla="*/ 81 h 242"/>
              <a:gd name="T28" fmla="*/ 0 w 489"/>
              <a:gd name="T29" fmla="*/ 100 h 242"/>
              <a:gd name="T30" fmla="*/ 0 w 489"/>
              <a:gd name="T31" fmla="*/ 242 h 242"/>
              <a:gd name="T32" fmla="*/ 489 w 489"/>
              <a:gd name="T33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9" h="242">
                <a:moveTo>
                  <a:pt x="489" y="242"/>
                </a:moveTo>
                <a:lnTo>
                  <a:pt x="489" y="100"/>
                </a:lnTo>
                <a:lnTo>
                  <a:pt x="489" y="81"/>
                </a:lnTo>
                <a:lnTo>
                  <a:pt x="481" y="61"/>
                </a:lnTo>
                <a:lnTo>
                  <a:pt x="462" y="31"/>
                </a:lnTo>
                <a:lnTo>
                  <a:pt x="435" y="8"/>
                </a:lnTo>
                <a:lnTo>
                  <a:pt x="416" y="4"/>
                </a:lnTo>
                <a:lnTo>
                  <a:pt x="396" y="0"/>
                </a:lnTo>
                <a:lnTo>
                  <a:pt x="92" y="0"/>
                </a:lnTo>
                <a:lnTo>
                  <a:pt x="73" y="4"/>
                </a:lnTo>
                <a:lnTo>
                  <a:pt x="54" y="8"/>
                </a:lnTo>
                <a:lnTo>
                  <a:pt x="27" y="31"/>
                </a:lnTo>
                <a:lnTo>
                  <a:pt x="8" y="61"/>
                </a:lnTo>
                <a:lnTo>
                  <a:pt x="0" y="81"/>
                </a:lnTo>
                <a:lnTo>
                  <a:pt x="0" y="100"/>
                </a:lnTo>
                <a:lnTo>
                  <a:pt x="0" y="242"/>
                </a:lnTo>
                <a:lnTo>
                  <a:pt x="489" y="242"/>
                </a:lnTo>
                <a:close/>
              </a:path>
            </a:pathLst>
          </a:custGeom>
          <a:solidFill>
            <a:srgbClr val="E837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Freeform 8"/>
          <p:cNvSpPr>
            <a:spLocks/>
          </p:cNvSpPr>
          <p:nvPr/>
        </p:nvSpPr>
        <p:spPr bwMode="auto">
          <a:xfrm>
            <a:off x="2023865" y="4778289"/>
            <a:ext cx="1301487" cy="1093888"/>
          </a:xfrm>
          <a:custGeom>
            <a:avLst/>
            <a:gdLst>
              <a:gd name="T0" fmla="*/ 489 w 489"/>
              <a:gd name="T1" fmla="*/ 411 h 411"/>
              <a:gd name="T2" fmla="*/ 489 w 489"/>
              <a:gd name="T3" fmla="*/ 92 h 411"/>
              <a:gd name="T4" fmla="*/ 489 w 489"/>
              <a:gd name="T5" fmla="*/ 73 h 411"/>
              <a:gd name="T6" fmla="*/ 481 w 489"/>
              <a:gd name="T7" fmla="*/ 58 h 411"/>
              <a:gd name="T8" fmla="*/ 462 w 489"/>
              <a:gd name="T9" fmla="*/ 27 h 411"/>
              <a:gd name="T10" fmla="*/ 435 w 489"/>
              <a:gd name="T11" fmla="*/ 8 h 411"/>
              <a:gd name="T12" fmla="*/ 396 w 489"/>
              <a:gd name="T13" fmla="*/ 0 h 411"/>
              <a:gd name="T14" fmla="*/ 92 w 489"/>
              <a:gd name="T15" fmla="*/ 0 h 411"/>
              <a:gd name="T16" fmla="*/ 54 w 489"/>
              <a:gd name="T17" fmla="*/ 8 h 411"/>
              <a:gd name="T18" fmla="*/ 27 w 489"/>
              <a:gd name="T19" fmla="*/ 27 h 411"/>
              <a:gd name="T20" fmla="*/ 8 w 489"/>
              <a:gd name="T21" fmla="*/ 58 h 411"/>
              <a:gd name="T22" fmla="*/ 0 w 489"/>
              <a:gd name="T23" fmla="*/ 73 h 411"/>
              <a:gd name="T24" fmla="*/ 0 w 489"/>
              <a:gd name="T25" fmla="*/ 92 h 411"/>
              <a:gd name="T26" fmla="*/ 0 w 489"/>
              <a:gd name="T27" fmla="*/ 215 h 411"/>
              <a:gd name="T28" fmla="*/ 489 w 489"/>
              <a:gd name="T29" fmla="*/ 411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89" h="411">
                <a:moveTo>
                  <a:pt x="489" y="411"/>
                </a:moveTo>
                <a:lnTo>
                  <a:pt x="489" y="92"/>
                </a:lnTo>
                <a:lnTo>
                  <a:pt x="489" y="73"/>
                </a:lnTo>
                <a:lnTo>
                  <a:pt x="481" y="58"/>
                </a:lnTo>
                <a:lnTo>
                  <a:pt x="462" y="27"/>
                </a:lnTo>
                <a:lnTo>
                  <a:pt x="435" y="8"/>
                </a:lnTo>
                <a:lnTo>
                  <a:pt x="396" y="0"/>
                </a:lnTo>
                <a:lnTo>
                  <a:pt x="92" y="0"/>
                </a:lnTo>
                <a:lnTo>
                  <a:pt x="54" y="8"/>
                </a:lnTo>
                <a:lnTo>
                  <a:pt x="27" y="27"/>
                </a:lnTo>
                <a:lnTo>
                  <a:pt x="8" y="58"/>
                </a:lnTo>
                <a:lnTo>
                  <a:pt x="0" y="73"/>
                </a:lnTo>
                <a:lnTo>
                  <a:pt x="0" y="92"/>
                </a:lnTo>
                <a:lnTo>
                  <a:pt x="0" y="215"/>
                </a:lnTo>
                <a:lnTo>
                  <a:pt x="489" y="411"/>
                </a:lnTo>
                <a:close/>
              </a:path>
            </a:pathLst>
          </a:custGeom>
          <a:solidFill>
            <a:srgbClr val="C320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Freeform 9"/>
          <p:cNvSpPr>
            <a:spLocks/>
          </p:cNvSpPr>
          <p:nvPr/>
        </p:nvSpPr>
        <p:spPr bwMode="auto">
          <a:xfrm>
            <a:off x="3397212" y="4706429"/>
            <a:ext cx="1301487" cy="644089"/>
          </a:xfrm>
          <a:custGeom>
            <a:avLst/>
            <a:gdLst>
              <a:gd name="T0" fmla="*/ 489 w 489"/>
              <a:gd name="T1" fmla="*/ 242 h 242"/>
              <a:gd name="T2" fmla="*/ 489 w 489"/>
              <a:gd name="T3" fmla="*/ 100 h 242"/>
              <a:gd name="T4" fmla="*/ 489 w 489"/>
              <a:gd name="T5" fmla="*/ 81 h 242"/>
              <a:gd name="T6" fmla="*/ 481 w 489"/>
              <a:gd name="T7" fmla="*/ 61 h 242"/>
              <a:gd name="T8" fmla="*/ 462 w 489"/>
              <a:gd name="T9" fmla="*/ 31 h 242"/>
              <a:gd name="T10" fmla="*/ 431 w 489"/>
              <a:gd name="T11" fmla="*/ 8 h 242"/>
              <a:gd name="T12" fmla="*/ 415 w 489"/>
              <a:gd name="T13" fmla="*/ 4 h 242"/>
              <a:gd name="T14" fmla="*/ 396 w 489"/>
              <a:gd name="T15" fmla="*/ 0 h 242"/>
              <a:gd name="T16" fmla="*/ 92 w 489"/>
              <a:gd name="T17" fmla="*/ 0 h 242"/>
              <a:gd name="T18" fmla="*/ 73 w 489"/>
              <a:gd name="T19" fmla="*/ 4 h 242"/>
              <a:gd name="T20" fmla="*/ 54 w 489"/>
              <a:gd name="T21" fmla="*/ 8 h 242"/>
              <a:gd name="T22" fmla="*/ 27 w 489"/>
              <a:gd name="T23" fmla="*/ 31 h 242"/>
              <a:gd name="T24" fmla="*/ 4 w 489"/>
              <a:gd name="T25" fmla="*/ 61 h 242"/>
              <a:gd name="T26" fmla="*/ 0 w 489"/>
              <a:gd name="T27" fmla="*/ 81 h 242"/>
              <a:gd name="T28" fmla="*/ 0 w 489"/>
              <a:gd name="T29" fmla="*/ 100 h 242"/>
              <a:gd name="T30" fmla="*/ 0 w 489"/>
              <a:gd name="T31" fmla="*/ 242 h 242"/>
              <a:gd name="T32" fmla="*/ 489 w 489"/>
              <a:gd name="T33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9" h="242">
                <a:moveTo>
                  <a:pt x="489" y="242"/>
                </a:moveTo>
                <a:lnTo>
                  <a:pt x="489" y="100"/>
                </a:lnTo>
                <a:lnTo>
                  <a:pt x="489" y="81"/>
                </a:lnTo>
                <a:lnTo>
                  <a:pt x="481" y="61"/>
                </a:lnTo>
                <a:lnTo>
                  <a:pt x="462" y="31"/>
                </a:lnTo>
                <a:lnTo>
                  <a:pt x="431" y="8"/>
                </a:lnTo>
                <a:lnTo>
                  <a:pt x="415" y="4"/>
                </a:lnTo>
                <a:lnTo>
                  <a:pt x="396" y="0"/>
                </a:lnTo>
                <a:lnTo>
                  <a:pt x="92" y="0"/>
                </a:lnTo>
                <a:lnTo>
                  <a:pt x="73" y="4"/>
                </a:lnTo>
                <a:lnTo>
                  <a:pt x="54" y="8"/>
                </a:lnTo>
                <a:lnTo>
                  <a:pt x="27" y="31"/>
                </a:lnTo>
                <a:lnTo>
                  <a:pt x="4" y="61"/>
                </a:lnTo>
                <a:lnTo>
                  <a:pt x="0" y="81"/>
                </a:lnTo>
                <a:lnTo>
                  <a:pt x="0" y="100"/>
                </a:lnTo>
                <a:lnTo>
                  <a:pt x="0" y="242"/>
                </a:lnTo>
                <a:lnTo>
                  <a:pt x="489" y="242"/>
                </a:lnTo>
                <a:close/>
              </a:path>
            </a:pathLst>
          </a:custGeom>
          <a:solidFill>
            <a:srgbClr val="E837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Freeform 10"/>
          <p:cNvSpPr>
            <a:spLocks/>
          </p:cNvSpPr>
          <p:nvPr/>
        </p:nvSpPr>
        <p:spPr bwMode="auto">
          <a:xfrm>
            <a:off x="3397212" y="4778289"/>
            <a:ext cx="1301487" cy="1064610"/>
          </a:xfrm>
          <a:custGeom>
            <a:avLst/>
            <a:gdLst>
              <a:gd name="T0" fmla="*/ 489 w 489"/>
              <a:gd name="T1" fmla="*/ 400 h 400"/>
              <a:gd name="T2" fmla="*/ 489 w 489"/>
              <a:gd name="T3" fmla="*/ 92 h 400"/>
              <a:gd name="T4" fmla="*/ 489 w 489"/>
              <a:gd name="T5" fmla="*/ 73 h 400"/>
              <a:gd name="T6" fmla="*/ 481 w 489"/>
              <a:gd name="T7" fmla="*/ 58 h 400"/>
              <a:gd name="T8" fmla="*/ 462 w 489"/>
              <a:gd name="T9" fmla="*/ 27 h 400"/>
              <a:gd name="T10" fmla="*/ 431 w 489"/>
              <a:gd name="T11" fmla="*/ 8 h 400"/>
              <a:gd name="T12" fmla="*/ 396 w 489"/>
              <a:gd name="T13" fmla="*/ 0 h 400"/>
              <a:gd name="T14" fmla="*/ 92 w 489"/>
              <a:gd name="T15" fmla="*/ 0 h 400"/>
              <a:gd name="T16" fmla="*/ 54 w 489"/>
              <a:gd name="T17" fmla="*/ 8 h 400"/>
              <a:gd name="T18" fmla="*/ 27 w 489"/>
              <a:gd name="T19" fmla="*/ 27 h 400"/>
              <a:gd name="T20" fmla="*/ 4 w 489"/>
              <a:gd name="T21" fmla="*/ 58 h 400"/>
              <a:gd name="T22" fmla="*/ 0 w 489"/>
              <a:gd name="T23" fmla="*/ 73 h 400"/>
              <a:gd name="T24" fmla="*/ 0 w 489"/>
              <a:gd name="T25" fmla="*/ 92 h 400"/>
              <a:gd name="T26" fmla="*/ 0 w 489"/>
              <a:gd name="T27" fmla="*/ 215 h 400"/>
              <a:gd name="T28" fmla="*/ 489 w 489"/>
              <a:gd name="T29" fmla="*/ 400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89" h="400">
                <a:moveTo>
                  <a:pt x="489" y="400"/>
                </a:moveTo>
                <a:lnTo>
                  <a:pt x="489" y="92"/>
                </a:lnTo>
                <a:lnTo>
                  <a:pt x="489" y="73"/>
                </a:lnTo>
                <a:lnTo>
                  <a:pt x="481" y="58"/>
                </a:lnTo>
                <a:lnTo>
                  <a:pt x="462" y="27"/>
                </a:lnTo>
                <a:lnTo>
                  <a:pt x="431" y="8"/>
                </a:lnTo>
                <a:lnTo>
                  <a:pt x="396" y="0"/>
                </a:lnTo>
                <a:lnTo>
                  <a:pt x="92" y="0"/>
                </a:lnTo>
                <a:lnTo>
                  <a:pt x="54" y="8"/>
                </a:lnTo>
                <a:lnTo>
                  <a:pt x="27" y="27"/>
                </a:lnTo>
                <a:lnTo>
                  <a:pt x="4" y="58"/>
                </a:lnTo>
                <a:lnTo>
                  <a:pt x="0" y="73"/>
                </a:lnTo>
                <a:lnTo>
                  <a:pt x="0" y="92"/>
                </a:lnTo>
                <a:lnTo>
                  <a:pt x="0" y="215"/>
                </a:lnTo>
                <a:lnTo>
                  <a:pt x="489" y="400"/>
                </a:lnTo>
                <a:close/>
              </a:path>
            </a:pathLst>
          </a:custGeom>
          <a:solidFill>
            <a:srgbClr val="C320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Freeform 11"/>
          <p:cNvSpPr>
            <a:spLocks/>
          </p:cNvSpPr>
          <p:nvPr/>
        </p:nvSpPr>
        <p:spPr bwMode="auto">
          <a:xfrm>
            <a:off x="4759913" y="4706429"/>
            <a:ext cx="1309471" cy="644089"/>
          </a:xfrm>
          <a:custGeom>
            <a:avLst/>
            <a:gdLst>
              <a:gd name="T0" fmla="*/ 492 w 492"/>
              <a:gd name="T1" fmla="*/ 242 h 242"/>
              <a:gd name="T2" fmla="*/ 492 w 492"/>
              <a:gd name="T3" fmla="*/ 100 h 242"/>
              <a:gd name="T4" fmla="*/ 492 w 492"/>
              <a:gd name="T5" fmla="*/ 81 h 242"/>
              <a:gd name="T6" fmla="*/ 485 w 492"/>
              <a:gd name="T7" fmla="*/ 61 h 242"/>
              <a:gd name="T8" fmla="*/ 465 w 492"/>
              <a:gd name="T9" fmla="*/ 31 h 242"/>
              <a:gd name="T10" fmla="*/ 434 w 492"/>
              <a:gd name="T11" fmla="*/ 8 h 242"/>
              <a:gd name="T12" fmla="*/ 419 w 492"/>
              <a:gd name="T13" fmla="*/ 4 h 242"/>
              <a:gd name="T14" fmla="*/ 400 w 492"/>
              <a:gd name="T15" fmla="*/ 0 h 242"/>
              <a:gd name="T16" fmla="*/ 96 w 492"/>
              <a:gd name="T17" fmla="*/ 0 h 242"/>
              <a:gd name="T18" fmla="*/ 77 w 492"/>
              <a:gd name="T19" fmla="*/ 4 h 242"/>
              <a:gd name="T20" fmla="*/ 57 w 492"/>
              <a:gd name="T21" fmla="*/ 8 h 242"/>
              <a:gd name="T22" fmla="*/ 30 w 492"/>
              <a:gd name="T23" fmla="*/ 31 h 242"/>
              <a:gd name="T24" fmla="*/ 7 w 492"/>
              <a:gd name="T25" fmla="*/ 61 h 242"/>
              <a:gd name="T26" fmla="*/ 3 w 492"/>
              <a:gd name="T27" fmla="*/ 81 h 242"/>
              <a:gd name="T28" fmla="*/ 0 w 492"/>
              <a:gd name="T29" fmla="*/ 100 h 242"/>
              <a:gd name="T30" fmla="*/ 0 w 492"/>
              <a:gd name="T31" fmla="*/ 242 h 242"/>
              <a:gd name="T32" fmla="*/ 492 w 492"/>
              <a:gd name="T33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92" h="242">
                <a:moveTo>
                  <a:pt x="492" y="242"/>
                </a:moveTo>
                <a:lnTo>
                  <a:pt x="492" y="100"/>
                </a:lnTo>
                <a:lnTo>
                  <a:pt x="492" y="81"/>
                </a:lnTo>
                <a:lnTo>
                  <a:pt x="485" y="61"/>
                </a:lnTo>
                <a:lnTo>
                  <a:pt x="465" y="31"/>
                </a:lnTo>
                <a:lnTo>
                  <a:pt x="434" y="8"/>
                </a:lnTo>
                <a:lnTo>
                  <a:pt x="419" y="4"/>
                </a:lnTo>
                <a:lnTo>
                  <a:pt x="400" y="0"/>
                </a:lnTo>
                <a:lnTo>
                  <a:pt x="96" y="0"/>
                </a:lnTo>
                <a:lnTo>
                  <a:pt x="77" y="4"/>
                </a:lnTo>
                <a:lnTo>
                  <a:pt x="57" y="8"/>
                </a:lnTo>
                <a:lnTo>
                  <a:pt x="30" y="31"/>
                </a:lnTo>
                <a:lnTo>
                  <a:pt x="7" y="61"/>
                </a:lnTo>
                <a:lnTo>
                  <a:pt x="3" y="81"/>
                </a:lnTo>
                <a:lnTo>
                  <a:pt x="0" y="100"/>
                </a:lnTo>
                <a:lnTo>
                  <a:pt x="0" y="242"/>
                </a:lnTo>
                <a:lnTo>
                  <a:pt x="492" y="242"/>
                </a:lnTo>
                <a:close/>
              </a:path>
            </a:pathLst>
          </a:custGeom>
          <a:solidFill>
            <a:srgbClr val="E837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Freeform 12"/>
          <p:cNvSpPr>
            <a:spLocks/>
          </p:cNvSpPr>
          <p:nvPr/>
        </p:nvSpPr>
        <p:spPr bwMode="auto">
          <a:xfrm>
            <a:off x="4759913" y="4778289"/>
            <a:ext cx="1309471" cy="870320"/>
          </a:xfrm>
          <a:custGeom>
            <a:avLst/>
            <a:gdLst>
              <a:gd name="T0" fmla="*/ 492 w 492"/>
              <a:gd name="T1" fmla="*/ 215 h 327"/>
              <a:gd name="T2" fmla="*/ 492 w 492"/>
              <a:gd name="T3" fmla="*/ 92 h 327"/>
              <a:gd name="T4" fmla="*/ 492 w 492"/>
              <a:gd name="T5" fmla="*/ 73 h 327"/>
              <a:gd name="T6" fmla="*/ 485 w 492"/>
              <a:gd name="T7" fmla="*/ 58 h 327"/>
              <a:gd name="T8" fmla="*/ 465 w 492"/>
              <a:gd name="T9" fmla="*/ 27 h 327"/>
              <a:gd name="T10" fmla="*/ 434 w 492"/>
              <a:gd name="T11" fmla="*/ 8 h 327"/>
              <a:gd name="T12" fmla="*/ 400 w 492"/>
              <a:gd name="T13" fmla="*/ 0 h 327"/>
              <a:gd name="T14" fmla="*/ 96 w 492"/>
              <a:gd name="T15" fmla="*/ 0 h 327"/>
              <a:gd name="T16" fmla="*/ 57 w 492"/>
              <a:gd name="T17" fmla="*/ 8 h 327"/>
              <a:gd name="T18" fmla="*/ 30 w 492"/>
              <a:gd name="T19" fmla="*/ 27 h 327"/>
              <a:gd name="T20" fmla="*/ 7 w 492"/>
              <a:gd name="T21" fmla="*/ 58 h 327"/>
              <a:gd name="T22" fmla="*/ 3 w 492"/>
              <a:gd name="T23" fmla="*/ 73 h 327"/>
              <a:gd name="T24" fmla="*/ 0 w 492"/>
              <a:gd name="T25" fmla="*/ 92 h 327"/>
              <a:gd name="T26" fmla="*/ 0 w 492"/>
              <a:gd name="T27" fmla="*/ 327 h 327"/>
              <a:gd name="T28" fmla="*/ 492 w 492"/>
              <a:gd name="T29" fmla="*/ 215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92" h="327">
                <a:moveTo>
                  <a:pt x="492" y="215"/>
                </a:moveTo>
                <a:lnTo>
                  <a:pt x="492" y="92"/>
                </a:lnTo>
                <a:lnTo>
                  <a:pt x="492" y="73"/>
                </a:lnTo>
                <a:lnTo>
                  <a:pt x="485" y="58"/>
                </a:lnTo>
                <a:lnTo>
                  <a:pt x="465" y="27"/>
                </a:lnTo>
                <a:lnTo>
                  <a:pt x="434" y="8"/>
                </a:lnTo>
                <a:lnTo>
                  <a:pt x="400" y="0"/>
                </a:lnTo>
                <a:lnTo>
                  <a:pt x="96" y="0"/>
                </a:lnTo>
                <a:lnTo>
                  <a:pt x="57" y="8"/>
                </a:lnTo>
                <a:lnTo>
                  <a:pt x="30" y="27"/>
                </a:lnTo>
                <a:lnTo>
                  <a:pt x="7" y="58"/>
                </a:lnTo>
                <a:lnTo>
                  <a:pt x="3" y="73"/>
                </a:lnTo>
                <a:lnTo>
                  <a:pt x="0" y="92"/>
                </a:lnTo>
                <a:lnTo>
                  <a:pt x="0" y="327"/>
                </a:lnTo>
                <a:lnTo>
                  <a:pt x="492" y="215"/>
                </a:lnTo>
                <a:close/>
              </a:path>
            </a:pathLst>
          </a:custGeom>
          <a:solidFill>
            <a:srgbClr val="C320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Freeform 13"/>
          <p:cNvSpPr>
            <a:spLocks/>
          </p:cNvSpPr>
          <p:nvPr/>
        </p:nvSpPr>
        <p:spPr bwMode="auto">
          <a:xfrm>
            <a:off x="6130600" y="4706429"/>
            <a:ext cx="1312133" cy="644089"/>
          </a:xfrm>
          <a:custGeom>
            <a:avLst/>
            <a:gdLst>
              <a:gd name="T0" fmla="*/ 493 w 493"/>
              <a:gd name="T1" fmla="*/ 242 h 242"/>
              <a:gd name="T2" fmla="*/ 493 w 493"/>
              <a:gd name="T3" fmla="*/ 100 h 242"/>
              <a:gd name="T4" fmla="*/ 493 w 493"/>
              <a:gd name="T5" fmla="*/ 81 h 242"/>
              <a:gd name="T6" fmla="*/ 485 w 493"/>
              <a:gd name="T7" fmla="*/ 61 h 242"/>
              <a:gd name="T8" fmla="*/ 466 w 493"/>
              <a:gd name="T9" fmla="*/ 31 h 242"/>
              <a:gd name="T10" fmla="*/ 435 w 493"/>
              <a:gd name="T11" fmla="*/ 8 h 242"/>
              <a:gd name="T12" fmla="*/ 420 w 493"/>
              <a:gd name="T13" fmla="*/ 4 h 242"/>
              <a:gd name="T14" fmla="*/ 401 w 493"/>
              <a:gd name="T15" fmla="*/ 0 h 242"/>
              <a:gd name="T16" fmla="*/ 97 w 493"/>
              <a:gd name="T17" fmla="*/ 0 h 242"/>
              <a:gd name="T18" fmla="*/ 77 w 493"/>
              <a:gd name="T19" fmla="*/ 4 h 242"/>
              <a:gd name="T20" fmla="*/ 58 w 493"/>
              <a:gd name="T21" fmla="*/ 8 h 242"/>
              <a:gd name="T22" fmla="*/ 31 w 493"/>
              <a:gd name="T23" fmla="*/ 31 h 242"/>
              <a:gd name="T24" fmla="*/ 8 w 493"/>
              <a:gd name="T25" fmla="*/ 61 h 242"/>
              <a:gd name="T26" fmla="*/ 4 w 493"/>
              <a:gd name="T27" fmla="*/ 81 h 242"/>
              <a:gd name="T28" fmla="*/ 0 w 493"/>
              <a:gd name="T29" fmla="*/ 100 h 242"/>
              <a:gd name="T30" fmla="*/ 0 w 493"/>
              <a:gd name="T31" fmla="*/ 242 h 242"/>
              <a:gd name="T32" fmla="*/ 493 w 493"/>
              <a:gd name="T33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93" h="242">
                <a:moveTo>
                  <a:pt x="493" y="242"/>
                </a:moveTo>
                <a:lnTo>
                  <a:pt x="493" y="100"/>
                </a:lnTo>
                <a:lnTo>
                  <a:pt x="493" y="81"/>
                </a:lnTo>
                <a:lnTo>
                  <a:pt x="485" y="61"/>
                </a:lnTo>
                <a:lnTo>
                  <a:pt x="466" y="31"/>
                </a:lnTo>
                <a:lnTo>
                  <a:pt x="435" y="8"/>
                </a:lnTo>
                <a:lnTo>
                  <a:pt x="420" y="4"/>
                </a:lnTo>
                <a:lnTo>
                  <a:pt x="401" y="0"/>
                </a:lnTo>
                <a:lnTo>
                  <a:pt x="97" y="0"/>
                </a:lnTo>
                <a:lnTo>
                  <a:pt x="77" y="4"/>
                </a:lnTo>
                <a:lnTo>
                  <a:pt x="58" y="8"/>
                </a:lnTo>
                <a:lnTo>
                  <a:pt x="31" y="31"/>
                </a:lnTo>
                <a:lnTo>
                  <a:pt x="8" y="61"/>
                </a:lnTo>
                <a:lnTo>
                  <a:pt x="4" y="81"/>
                </a:lnTo>
                <a:lnTo>
                  <a:pt x="0" y="100"/>
                </a:lnTo>
                <a:lnTo>
                  <a:pt x="0" y="242"/>
                </a:lnTo>
                <a:lnTo>
                  <a:pt x="493" y="242"/>
                </a:lnTo>
                <a:close/>
              </a:path>
            </a:pathLst>
          </a:custGeom>
          <a:solidFill>
            <a:srgbClr val="E837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Freeform 14"/>
          <p:cNvSpPr>
            <a:spLocks/>
          </p:cNvSpPr>
          <p:nvPr/>
        </p:nvSpPr>
        <p:spPr bwMode="auto">
          <a:xfrm>
            <a:off x="6130600" y="4778289"/>
            <a:ext cx="1312133" cy="952826"/>
          </a:xfrm>
          <a:custGeom>
            <a:avLst/>
            <a:gdLst>
              <a:gd name="T0" fmla="*/ 493 w 493"/>
              <a:gd name="T1" fmla="*/ 358 h 358"/>
              <a:gd name="T2" fmla="*/ 493 w 493"/>
              <a:gd name="T3" fmla="*/ 92 h 358"/>
              <a:gd name="T4" fmla="*/ 493 w 493"/>
              <a:gd name="T5" fmla="*/ 73 h 358"/>
              <a:gd name="T6" fmla="*/ 485 w 493"/>
              <a:gd name="T7" fmla="*/ 58 h 358"/>
              <a:gd name="T8" fmla="*/ 466 w 493"/>
              <a:gd name="T9" fmla="*/ 27 h 358"/>
              <a:gd name="T10" fmla="*/ 435 w 493"/>
              <a:gd name="T11" fmla="*/ 8 h 358"/>
              <a:gd name="T12" fmla="*/ 401 w 493"/>
              <a:gd name="T13" fmla="*/ 0 h 358"/>
              <a:gd name="T14" fmla="*/ 97 w 493"/>
              <a:gd name="T15" fmla="*/ 0 h 358"/>
              <a:gd name="T16" fmla="*/ 58 w 493"/>
              <a:gd name="T17" fmla="*/ 8 h 358"/>
              <a:gd name="T18" fmla="*/ 31 w 493"/>
              <a:gd name="T19" fmla="*/ 27 h 358"/>
              <a:gd name="T20" fmla="*/ 8 w 493"/>
              <a:gd name="T21" fmla="*/ 58 h 358"/>
              <a:gd name="T22" fmla="*/ 4 w 493"/>
              <a:gd name="T23" fmla="*/ 73 h 358"/>
              <a:gd name="T24" fmla="*/ 0 w 493"/>
              <a:gd name="T25" fmla="*/ 92 h 358"/>
              <a:gd name="T26" fmla="*/ 0 w 493"/>
              <a:gd name="T27" fmla="*/ 215 h 358"/>
              <a:gd name="T28" fmla="*/ 493 w 493"/>
              <a:gd name="T29" fmla="*/ 358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93" h="358">
                <a:moveTo>
                  <a:pt x="493" y="358"/>
                </a:moveTo>
                <a:lnTo>
                  <a:pt x="493" y="92"/>
                </a:lnTo>
                <a:lnTo>
                  <a:pt x="493" y="73"/>
                </a:lnTo>
                <a:lnTo>
                  <a:pt x="485" y="58"/>
                </a:lnTo>
                <a:lnTo>
                  <a:pt x="466" y="27"/>
                </a:lnTo>
                <a:lnTo>
                  <a:pt x="435" y="8"/>
                </a:lnTo>
                <a:lnTo>
                  <a:pt x="401" y="0"/>
                </a:lnTo>
                <a:lnTo>
                  <a:pt x="97" y="0"/>
                </a:lnTo>
                <a:lnTo>
                  <a:pt x="58" y="8"/>
                </a:lnTo>
                <a:lnTo>
                  <a:pt x="31" y="27"/>
                </a:lnTo>
                <a:lnTo>
                  <a:pt x="8" y="58"/>
                </a:lnTo>
                <a:lnTo>
                  <a:pt x="4" y="73"/>
                </a:lnTo>
                <a:lnTo>
                  <a:pt x="0" y="92"/>
                </a:lnTo>
                <a:lnTo>
                  <a:pt x="0" y="215"/>
                </a:lnTo>
                <a:lnTo>
                  <a:pt x="493" y="358"/>
                </a:lnTo>
                <a:close/>
              </a:path>
            </a:pathLst>
          </a:custGeom>
          <a:solidFill>
            <a:srgbClr val="C320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Freeform 15"/>
          <p:cNvSpPr>
            <a:spLocks/>
          </p:cNvSpPr>
          <p:nvPr/>
        </p:nvSpPr>
        <p:spPr bwMode="auto">
          <a:xfrm>
            <a:off x="7503947" y="4706429"/>
            <a:ext cx="1312133" cy="644089"/>
          </a:xfrm>
          <a:custGeom>
            <a:avLst/>
            <a:gdLst>
              <a:gd name="T0" fmla="*/ 493 w 493"/>
              <a:gd name="T1" fmla="*/ 242 h 242"/>
              <a:gd name="T2" fmla="*/ 493 w 493"/>
              <a:gd name="T3" fmla="*/ 100 h 242"/>
              <a:gd name="T4" fmla="*/ 493 w 493"/>
              <a:gd name="T5" fmla="*/ 81 h 242"/>
              <a:gd name="T6" fmla="*/ 485 w 493"/>
              <a:gd name="T7" fmla="*/ 61 h 242"/>
              <a:gd name="T8" fmla="*/ 466 w 493"/>
              <a:gd name="T9" fmla="*/ 31 h 242"/>
              <a:gd name="T10" fmla="*/ 435 w 493"/>
              <a:gd name="T11" fmla="*/ 8 h 242"/>
              <a:gd name="T12" fmla="*/ 420 w 493"/>
              <a:gd name="T13" fmla="*/ 4 h 242"/>
              <a:gd name="T14" fmla="*/ 400 w 493"/>
              <a:gd name="T15" fmla="*/ 0 h 242"/>
              <a:gd name="T16" fmla="*/ 96 w 493"/>
              <a:gd name="T17" fmla="*/ 0 h 242"/>
              <a:gd name="T18" fmla="*/ 77 w 493"/>
              <a:gd name="T19" fmla="*/ 4 h 242"/>
              <a:gd name="T20" fmla="*/ 58 w 493"/>
              <a:gd name="T21" fmla="*/ 8 h 242"/>
              <a:gd name="T22" fmla="*/ 31 w 493"/>
              <a:gd name="T23" fmla="*/ 31 h 242"/>
              <a:gd name="T24" fmla="*/ 8 w 493"/>
              <a:gd name="T25" fmla="*/ 61 h 242"/>
              <a:gd name="T26" fmla="*/ 4 w 493"/>
              <a:gd name="T27" fmla="*/ 81 h 242"/>
              <a:gd name="T28" fmla="*/ 0 w 493"/>
              <a:gd name="T29" fmla="*/ 100 h 242"/>
              <a:gd name="T30" fmla="*/ 0 w 493"/>
              <a:gd name="T31" fmla="*/ 242 h 242"/>
              <a:gd name="T32" fmla="*/ 493 w 493"/>
              <a:gd name="T33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93" h="242">
                <a:moveTo>
                  <a:pt x="493" y="242"/>
                </a:moveTo>
                <a:lnTo>
                  <a:pt x="493" y="100"/>
                </a:lnTo>
                <a:lnTo>
                  <a:pt x="493" y="81"/>
                </a:lnTo>
                <a:lnTo>
                  <a:pt x="485" y="61"/>
                </a:lnTo>
                <a:lnTo>
                  <a:pt x="466" y="31"/>
                </a:lnTo>
                <a:lnTo>
                  <a:pt x="435" y="8"/>
                </a:lnTo>
                <a:lnTo>
                  <a:pt x="420" y="4"/>
                </a:lnTo>
                <a:lnTo>
                  <a:pt x="400" y="0"/>
                </a:lnTo>
                <a:lnTo>
                  <a:pt x="96" y="0"/>
                </a:lnTo>
                <a:lnTo>
                  <a:pt x="77" y="4"/>
                </a:lnTo>
                <a:lnTo>
                  <a:pt x="58" y="8"/>
                </a:lnTo>
                <a:lnTo>
                  <a:pt x="31" y="31"/>
                </a:lnTo>
                <a:lnTo>
                  <a:pt x="8" y="61"/>
                </a:lnTo>
                <a:lnTo>
                  <a:pt x="4" y="81"/>
                </a:lnTo>
                <a:lnTo>
                  <a:pt x="0" y="100"/>
                </a:lnTo>
                <a:lnTo>
                  <a:pt x="0" y="242"/>
                </a:lnTo>
                <a:lnTo>
                  <a:pt x="493" y="242"/>
                </a:lnTo>
                <a:close/>
              </a:path>
            </a:pathLst>
          </a:custGeom>
          <a:solidFill>
            <a:srgbClr val="E837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Freeform 16"/>
          <p:cNvSpPr>
            <a:spLocks/>
          </p:cNvSpPr>
          <p:nvPr/>
        </p:nvSpPr>
        <p:spPr bwMode="auto">
          <a:xfrm>
            <a:off x="7503947" y="4778289"/>
            <a:ext cx="1312133" cy="952826"/>
          </a:xfrm>
          <a:custGeom>
            <a:avLst/>
            <a:gdLst>
              <a:gd name="T0" fmla="*/ 493 w 493"/>
              <a:gd name="T1" fmla="*/ 215 h 358"/>
              <a:gd name="T2" fmla="*/ 493 w 493"/>
              <a:gd name="T3" fmla="*/ 92 h 358"/>
              <a:gd name="T4" fmla="*/ 493 w 493"/>
              <a:gd name="T5" fmla="*/ 73 h 358"/>
              <a:gd name="T6" fmla="*/ 485 w 493"/>
              <a:gd name="T7" fmla="*/ 58 h 358"/>
              <a:gd name="T8" fmla="*/ 466 w 493"/>
              <a:gd name="T9" fmla="*/ 27 h 358"/>
              <a:gd name="T10" fmla="*/ 435 w 493"/>
              <a:gd name="T11" fmla="*/ 8 h 358"/>
              <a:gd name="T12" fmla="*/ 400 w 493"/>
              <a:gd name="T13" fmla="*/ 0 h 358"/>
              <a:gd name="T14" fmla="*/ 96 w 493"/>
              <a:gd name="T15" fmla="*/ 0 h 358"/>
              <a:gd name="T16" fmla="*/ 58 w 493"/>
              <a:gd name="T17" fmla="*/ 8 h 358"/>
              <a:gd name="T18" fmla="*/ 31 w 493"/>
              <a:gd name="T19" fmla="*/ 27 h 358"/>
              <a:gd name="T20" fmla="*/ 8 w 493"/>
              <a:gd name="T21" fmla="*/ 58 h 358"/>
              <a:gd name="T22" fmla="*/ 4 w 493"/>
              <a:gd name="T23" fmla="*/ 73 h 358"/>
              <a:gd name="T24" fmla="*/ 0 w 493"/>
              <a:gd name="T25" fmla="*/ 92 h 358"/>
              <a:gd name="T26" fmla="*/ 0 w 493"/>
              <a:gd name="T27" fmla="*/ 358 h 358"/>
              <a:gd name="T28" fmla="*/ 493 w 493"/>
              <a:gd name="T29" fmla="*/ 215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93" h="358">
                <a:moveTo>
                  <a:pt x="493" y="215"/>
                </a:moveTo>
                <a:lnTo>
                  <a:pt x="493" y="92"/>
                </a:lnTo>
                <a:lnTo>
                  <a:pt x="493" y="73"/>
                </a:lnTo>
                <a:lnTo>
                  <a:pt x="485" y="58"/>
                </a:lnTo>
                <a:lnTo>
                  <a:pt x="466" y="27"/>
                </a:lnTo>
                <a:lnTo>
                  <a:pt x="435" y="8"/>
                </a:lnTo>
                <a:lnTo>
                  <a:pt x="400" y="0"/>
                </a:lnTo>
                <a:lnTo>
                  <a:pt x="96" y="0"/>
                </a:lnTo>
                <a:lnTo>
                  <a:pt x="58" y="8"/>
                </a:lnTo>
                <a:lnTo>
                  <a:pt x="31" y="27"/>
                </a:lnTo>
                <a:lnTo>
                  <a:pt x="8" y="58"/>
                </a:lnTo>
                <a:lnTo>
                  <a:pt x="4" y="73"/>
                </a:lnTo>
                <a:lnTo>
                  <a:pt x="0" y="92"/>
                </a:lnTo>
                <a:lnTo>
                  <a:pt x="0" y="358"/>
                </a:lnTo>
                <a:lnTo>
                  <a:pt x="493" y="215"/>
                </a:lnTo>
                <a:close/>
              </a:path>
            </a:pathLst>
          </a:custGeom>
          <a:solidFill>
            <a:srgbClr val="C320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Freeform 17"/>
          <p:cNvSpPr>
            <a:spLocks/>
          </p:cNvSpPr>
          <p:nvPr/>
        </p:nvSpPr>
        <p:spPr bwMode="auto">
          <a:xfrm>
            <a:off x="8877294" y="4706429"/>
            <a:ext cx="1290841" cy="644089"/>
          </a:xfrm>
          <a:custGeom>
            <a:avLst/>
            <a:gdLst>
              <a:gd name="T0" fmla="*/ 485 w 485"/>
              <a:gd name="T1" fmla="*/ 61 h 242"/>
              <a:gd name="T2" fmla="*/ 473 w 485"/>
              <a:gd name="T3" fmla="*/ 38 h 242"/>
              <a:gd name="T4" fmla="*/ 450 w 485"/>
              <a:gd name="T5" fmla="*/ 19 h 242"/>
              <a:gd name="T6" fmla="*/ 427 w 485"/>
              <a:gd name="T7" fmla="*/ 8 h 242"/>
              <a:gd name="T8" fmla="*/ 400 w 485"/>
              <a:gd name="T9" fmla="*/ 0 h 242"/>
              <a:gd name="T10" fmla="*/ 96 w 485"/>
              <a:gd name="T11" fmla="*/ 0 h 242"/>
              <a:gd name="T12" fmla="*/ 77 w 485"/>
              <a:gd name="T13" fmla="*/ 4 h 242"/>
              <a:gd name="T14" fmla="*/ 57 w 485"/>
              <a:gd name="T15" fmla="*/ 8 h 242"/>
              <a:gd name="T16" fmla="*/ 27 w 485"/>
              <a:gd name="T17" fmla="*/ 31 h 242"/>
              <a:gd name="T18" fmla="*/ 7 w 485"/>
              <a:gd name="T19" fmla="*/ 61 h 242"/>
              <a:gd name="T20" fmla="*/ 4 w 485"/>
              <a:gd name="T21" fmla="*/ 81 h 242"/>
              <a:gd name="T22" fmla="*/ 0 w 485"/>
              <a:gd name="T23" fmla="*/ 100 h 242"/>
              <a:gd name="T24" fmla="*/ 0 w 485"/>
              <a:gd name="T25" fmla="*/ 242 h 242"/>
              <a:gd name="T26" fmla="*/ 485 w 485"/>
              <a:gd name="T27" fmla="*/ 242 h 242"/>
              <a:gd name="T28" fmla="*/ 485 w 485"/>
              <a:gd name="T29" fmla="*/ 61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85" h="242">
                <a:moveTo>
                  <a:pt x="485" y="61"/>
                </a:moveTo>
                <a:lnTo>
                  <a:pt x="473" y="38"/>
                </a:lnTo>
                <a:lnTo>
                  <a:pt x="450" y="19"/>
                </a:lnTo>
                <a:lnTo>
                  <a:pt x="427" y="8"/>
                </a:lnTo>
                <a:lnTo>
                  <a:pt x="400" y="0"/>
                </a:lnTo>
                <a:lnTo>
                  <a:pt x="96" y="0"/>
                </a:lnTo>
                <a:lnTo>
                  <a:pt x="77" y="4"/>
                </a:lnTo>
                <a:lnTo>
                  <a:pt x="57" y="8"/>
                </a:lnTo>
                <a:lnTo>
                  <a:pt x="27" y="31"/>
                </a:lnTo>
                <a:lnTo>
                  <a:pt x="7" y="61"/>
                </a:lnTo>
                <a:lnTo>
                  <a:pt x="4" y="81"/>
                </a:lnTo>
                <a:lnTo>
                  <a:pt x="0" y="100"/>
                </a:lnTo>
                <a:lnTo>
                  <a:pt x="0" y="242"/>
                </a:lnTo>
                <a:lnTo>
                  <a:pt x="485" y="242"/>
                </a:lnTo>
                <a:lnTo>
                  <a:pt x="485" y="61"/>
                </a:lnTo>
                <a:close/>
              </a:path>
            </a:pathLst>
          </a:custGeom>
          <a:solidFill>
            <a:srgbClr val="E837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Freeform 18"/>
          <p:cNvSpPr>
            <a:spLocks/>
          </p:cNvSpPr>
          <p:nvPr/>
        </p:nvSpPr>
        <p:spPr bwMode="auto">
          <a:xfrm>
            <a:off x="8877294" y="4778289"/>
            <a:ext cx="1290841" cy="849027"/>
          </a:xfrm>
          <a:custGeom>
            <a:avLst/>
            <a:gdLst>
              <a:gd name="T0" fmla="*/ 485 w 485"/>
              <a:gd name="T1" fmla="*/ 58 h 319"/>
              <a:gd name="T2" fmla="*/ 473 w 485"/>
              <a:gd name="T3" fmla="*/ 34 h 319"/>
              <a:gd name="T4" fmla="*/ 450 w 485"/>
              <a:gd name="T5" fmla="*/ 15 h 319"/>
              <a:gd name="T6" fmla="*/ 427 w 485"/>
              <a:gd name="T7" fmla="*/ 4 h 319"/>
              <a:gd name="T8" fmla="*/ 400 w 485"/>
              <a:gd name="T9" fmla="*/ 0 h 319"/>
              <a:gd name="T10" fmla="*/ 96 w 485"/>
              <a:gd name="T11" fmla="*/ 0 h 319"/>
              <a:gd name="T12" fmla="*/ 57 w 485"/>
              <a:gd name="T13" fmla="*/ 8 h 319"/>
              <a:gd name="T14" fmla="*/ 27 w 485"/>
              <a:gd name="T15" fmla="*/ 27 h 319"/>
              <a:gd name="T16" fmla="*/ 7 w 485"/>
              <a:gd name="T17" fmla="*/ 58 h 319"/>
              <a:gd name="T18" fmla="*/ 4 w 485"/>
              <a:gd name="T19" fmla="*/ 73 h 319"/>
              <a:gd name="T20" fmla="*/ 0 w 485"/>
              <a:gd name="T21" fmla="*/ 92 h 319"/>
              <a:gd name="T22" fmla="*/ 0 w 485"/>
              <a:gd name="T23" fmla="*/ 319 h 319"/>
              <a:gd name="T24" fmla="*/ 485 w 485"/>
              <a:gd name="T25" fmla="*/ 215 h 319"/>
              <a:gd name="T26" fmla="*/ 485 w 485"/>
              <a:gd name="T27" fmla="*/ 58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85" h="319">
                <a:moveTo>
                  <a:pt x="485" y="58"/>
                </a:moveTo>
                <a:lnTo>
                  <a:pt x="473" y="34"/>
                </a:lnTo>
                <a:lnTo>
                  <a:pt x="450" y="15"/>
                </a:lnTo>
                <a:lnTo>
                  <a:pt x="427" y="4"/>
                </a:lnTo>
                <a:lnTo>
                  <a:pt x="400" y="0"/>
                </a:lnTo>
                <a:lnTo>
                  <a:pt x="96" y="0"/>
                </a:lnTo>
                <a:lnTo>
                  <a:pt x="57" y="8"/>
                </a:lnTo>
                <a:lnTo>
                  <a:pt x="27" y="27"/>
                </a:lnTo>
                <a:lnTo>
                  <a:pt x="7" y="58"/>
                </a:lnTo>
                <a:lnTo>
                  <a:pt x="4" y="73"/>
                </a:lnTo>
                <a:lnTo>
                  <a:pt x="0" y="92"/>
                </a:lnTo>
                <a:lnTo>
                  <a:pt x="0" y="319"/>
                </a:lnTo>
                <a:lnTo>
                  <a:pt x="485" y="215"/>
                </a:lnTo>
                <a:lnTo>
                  <a:pt x="485" y="58"/>
                </a:lnTo>
                <a:close/>
              </a:path>
            </a:pathLst>
          </a:custGeom>
          <a:solidFill>
            <a:srgbClr val="C320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6" name="Group 155"/>
          <p:cNvGrpSpPr/>
          <p:nvPr/>
        </p:nvGrpSpPr>
        <p:grpSpPr>
          <a:xfrm>
            <a:off x="1321407" y="5084366"/>
            <a:ext cx="1312133" cy="1014040"/>
            <a:chOff x="1321407" y="5084366"/>
            <a:chExt cx="1312133" cy="1014040"/>
          </a:xfrm>
        </p:grpSpPr>
        <p:sp>
          <p:nvSpPr>
            <p:cNvPr id="157" name="Freeform 19"/>
            <p:cNvSpPr>
              <a:spLocks/>
            </p:cNvSpPr>
            <p:nvPr/>
          </p:nvSpPr>
          <p:spPr bwMode="auto">
            <a:xfrm>
              <a:off x="1321407" y="5084366"/>
              <a:ext cx="1312133" cy="654735"/>
            </a:xfrm>
            <a:custGeom>
              <a:avLst/>
              <a:gdLst>
                <a:gd name="T0" fmla="*/ 0 w 493"/>
                <a:gd name="T1" fmla="*/ 246 h 246"/>
                <a:gd name="T2" fmla="*/ 0 w 493"/>
                <a:gd name="T3" fmla="*/ 100 h 246"/>
                <a:gd name="T4" fmla="*/ 4 w 493"/>
                <a:gd name="T5" fmla="*/ 81 h 246"/>
                <a:gd name="T6" fmla="*/ 8 w 493"/>
                <a:gd name="T7" fmla="*/ 62 h 246"/>
                <a:gd name="T8" fmla="*/ 27 w 493"/>
                <a:gd name="T9" fmla="*/ 31 h 246"/>
                <a:gd name="T10" fmla="*/ 58 w 493"/>
                <a:gd name="T11" fmla="*/ 8 h 246"/>
                <a:gd name="T12" fmla="*/ 77 w 493"/>
                <a:gd name="T13" fmla="*/ 4 h 246"/>
                <a:gd name="T14" fmla="*/ 96 w 493"/>
                <a:gd name="T15" fmla="*/ 0 h 246"/>
                <a:gd name="T16" fmla="*/ 400 w 493"/>
                <a:gd name="T17" fmla="*/ 0 h 246"/>
                <a:gd name="T18" fmla="*/ 420 w 493"/>
                <a:gd name="T19" fmla="*/ 4 h 246"/>
                <a:gd name="T20" fmla="*/ 435 w 493"/>
                <a:gd name="T21" fmla="*/ 8 h 246"/>
                <a:gd name="T22" fmla="*/ 466 w 493"/>
                <a:gd name="T23" fmla="*/ 31 h 246"/>
                <a:gd name="T24" fmla="*/ 485 w 493"/>
                <a:gd name="T25" fmla="*/ 62 h 246"/>
                <a:gd name="T26" fmla="*/ 493 w 493"/>
                <a:gd name="T27" fmla="*/ 81 h 246"/>
                <a:gd name="T28" fmla="*/ 493 w 493"/>
                <a:gd name="T29" fmla="*/ 100 h 246"/>
                <a:gd name="T30" fmla="*/ 493 w 493"/>
                <a:gd name="T31" fmla="*/ 246 h 246"/>
                <a:gd name="T32" fmla="*/ 0 w 493"/>
                <a:gd name="T3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3" h="246">
                  <a:moveTo>
                    <a:pt x="0" y="246"/>
                  </a:moveTo>
                  <a:lnTo>
                    <a:pt x="0" y="100"/>
                  </a:lnTo>
                  <a:lnTo>
                    <a:pt x="4" y="81"/>
                  </a:lnTo>
                  <a:lnTo>
                    <a:pt x="8" y="62"/>
                  </a:lnTo>
                  <a:lnTo>
                    <a:pt x="27" y="31"/>
                  </a:lnTo>
                  <a:lnTo>
                    <a:pt x="58" y="8"/>
                  </a:lnTo>
                  <a:lnTo>
                    <a:pt x="77" y="4"/>
                  </a:lnTo>
                  <a:lnTo>
                    <a:pt x="96" y="0"/>
                  </a:lnTo>
                  <a:lnTo>
                    <a:pt x="400" y="0"/>
                  </a:lnTo>
                  <a:lnTo>
                    <a:pt x="420" y="4"/>
                  </a:lnTo>
                  <a:lnTo>
                    <a:pt x="435" y="8"/>
                  </a:lnTo>
                  <a:lnTo>
                    <a:pt x="466" y="31"/>
                  </a:lnTo>
                  <a:lnTo>
                    <a:pt x="485" y="62"/>
                  </a:lnTo>
                  <a:lnTo>
                    <a:pt x="493" y="81"/>
                  </a:lnTo>
                  <a:lnTo>
                    <a:pt x="493" y="100"/>
                  </a:lnTo>
                  <a:lnTo>
                    <a:pt x="493" y="246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E83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0"/>
            <p:cNvSpPr>
              <a:spLocks/>
            </p:cNvSpPr>
            <p:nvPr/>
          </p:nvSpPr>
          <p:spPr bwMode="auto">
            <a:xfrm>
              <a:off x="1321407" y="5156226"/>
              <a:ext cx="1312133" cy="942180"/>
            </a:xfrm>
            <a:custGeom>
              <a:avLst/>
              <a:gdLst>
                <a:gd name="T0" fmla="*/ 493 w 493"/>
                <a:gd name="T1" fmla="*/ 354 h 354"/>
                <a:gd name="T2" fmla="*/ 493 w 493"/>
                <a:gd name="T3" fmla="*/ 89 h 354"/>
                <a:gd name="T4" fmla="*/ 493 w 493"/>
                <a:gd name="T5" fmla="*/ 73 h 354"/>
                <a:gd name="T6" fmla="*/ 485 w 493"/>
                <a:gd name="T7" fmla="*/ 54 h 354"/>
                <a:gd name="T8" fmla="*/ 466 w 493"/>
                <a:gd name="T9" fmla="*/ 27 h 354"/>
                <a:gd name="T10" fmla="*/ 435 w 493"/>
                <a:gd name="T11" fmla="*/ 8 h 354"/>
                <a:gd name="T12" fmla="*/ 400 w 493"/>
                <a:gd name="T13" fmla="*/ 0 h 354"/>
                <a:gd name="T14" fmla="*/ 96 w 493"/>
                <a:gd name="T15" fmla="*/ 0 h 354"/>
                <a:gd name="T16" fmla="*/ 58 w 493"/>
                <a:gd name="T17" fmla="*/ 8 h 354"/>
                <a:gd name="T18" fmla="*/ 27 w 493"/>
                <a:gd name="T19" fmla="*/ 27 h 354"/>
                <a:gd name="T20" fmla="*/ 8 w 493"/>
                <a:gd name="T21" fmla="*/ 54 h 354"/>
                <a:gd name="T22" fmla="*/ 4 w 493"/>
                <a:gd name="T23" fmla="*/ 73 h 354"/>
                <a:gd name="T24" fmla="*/ 0 w 493"/>
                <a:gd name="T25" fmla="*/ 89 h 354"/>
                <a:gd name="T26" fmla="*/ 0 w 493"/>
                <a:gd name="T27" fmla="*/ 354 h 354"/>
                <a:gd name="T28" fmla="*/ 493 w 493"/>
                <a:gd name="T29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3" h="354">
                  <a:moveTo>
                    <a:pt x="493" y="354"/>
                  </a:moveTo>
                  <a:lnTo>
                    <a:pt x="493" y="89"/>
                  </a:lnTo>
                  <a:lnTo>
                    <a:pt x="493" y="73"/>
                  </a:lnTo>
                  <a:lnTo>
                    <a:pt x="485" y="54"/>
                  </a:lnTo>
                  <a:lnTo>
                    <a:pt x="466" y="27"/>
                  </a:lnTo>
                  <a:lnTo>
                    <a:pt x="435" y="8"/>
                  </a:lnTo>
                  <a:lnTo>
                    <a:pt x="400" y="0"/>
                  </a:lnTo>
                  <a:lnTo>
                    <a:pt x="96" y="0"/>
                  </a:lnTo>
                  <a:lnTo>
                    <a:pt x="58" y="8"/>
                  </a:lnTo>
                  <a:lnTo>
                    <a:pt x="27" y="27"/>
                  </a:lnTo>
                  <a:lnTo>
                    <a:pt x="8" y="54"/>
                  </a:lnTo>
                  <a:lnTo>
                    <a:pt x="4" y="73"/>
                  </a:lnTo>
                  <a:lnTo>
                    <a:pt x="0" y="89"/>
                  </a:lnTo>
                  <a:lnTo>
                    <a:pt x="0" y="354"/>
                  </a:lnTo>
                  <a:lnTo>
                    <a:pt x="493" y="354"/>
                  </a:lnTo>
                  <a:close/>
                </a:path>
              </a:pathLst>
            </a:custGeom>
            <a:solidFill>
              <a:srgbClr val="CF2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2695901" y="5073719"/>
            <a:ext cx="6800199" cy="1085903"/>
            <a:chOff x="2516248" y="5073719"/>
            <a:chExt cx="6800199" cy="1085903"/>
          </a:xfrm>
        </p:grpSpPr>
        <p:sp>
          <p:nvSpPr>
            <p:cNvPr id="160" name="Freeform 21"/>
            <p:cNvSpPr>
              <a:spLocks/>
            </p:cNvSpPr>
            <p:nvPr/>
          </p:nvSpPr>
          <p:spPr bwMode="auto">
            <a:xfrm>
              <a:off x="2516248" y="5073719"/>
              <a:ext cx="1309471" cy="646751"/>
            </a:xfrm>
            <a:custGeom>
              <a:avLst/>
              <a:gdLst>
                <a:gd name="T0" fmla="*/ 0 w 492"/>
                <a:gd name="T1" fmla="*/ 243 h 243"/>
                <a:gd name="T2" fmla="*/ 0 w 492"/>
                <a:gd name="T3" fmla="*/ 97 h 243"/>
                <a:gd name="T4" fmla="*/ 4 w 492"/>
                <a:gd name="T5" fmla="*/ 77 h 243"/>
                <a:gd name="T6" fmla="*/ 7 w 492"/>
                <a:gd name="T7" fmla="*/ 58 h 243"/>
                <a:gd name="T8" fmla="*/ 31 w 492"/>
                <a:gd name="T9" fmla="*/ 27 h 243"/>
                <a:gd name="T10" fmla="*/ 57 w 492"/>
                <a:gd name="T11" fmla="*/ 8 h 243"/>
                <a:gd name="T12" fmla="*/ 77 w 492"/>
                <a:gd name="T13" fmla="*/ 0 h 243"/>
                <a:gd name="T14" fmla="*/ 96 w 492"/>
                <a:gd name="T15" fmla="*/ 0 h 243"/>
                <a:gd name="T16" fmla="*/ 400 w 492"/>
                <a:gd name="T17" fmla="*/ 0 h 243"/>
                <a:gd name="T18" fmla="*/ 419 w 492"/>
                <a:gd name="T19" fmla="*/ 0 h 243"/>
                <a:gd name="T20" fmla="*/ 435 w 492"/>
                <a:gd name="T21" fmla="*/ 8 h 243"/>
                <a:gd name="T22" fmla="*/ 465 w 492"/>
                <a:gd name="T23" fmla="*/ 27 h 243"/>
                <a:gd name="T24" fmla="*/ 485 w 492"/>
                <a:gd name="T25" fmla="*/ 58 h 243"/>
                <a:gd name="T26" fmla="*/ 492 w 492"/>
                <a:gd name="T27" fmla="*/ 77 h 243"/>
                <a:gd name="T28" fmla="*/ 492 w 492"/>
                <a:gd name="T29" fmla="*/ 97 h 243"/>
                <a:gd name="T30" fmla="*/ 492 w 492"/>
                <a:gd name="T31" fmla="*/ 243 h 243"/>
                <a:gd name="T32" fmla="*/ 0 w 492"/>
                <a:gd name="T33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2" h="243">
                  <a:moveTo>
                    <a:pt x="0" y="243"/>
                  </a:moveTo>
                  <a:lnTo>
                    <a:pt x="0" y="97"/>
                  </a:lnTo>
                  <a:lnTo>
                    <a:pt x="4" y="77"/>
                  </a:lnTo>
                  <a:lnTo>
                    <a:pt x="7" y="58"/>
                  </a:lnTo>
                  <a:lnTo>
                    <a:pt x="31" y="27"/>
                  </a:lnTo>
                  <a:lnTo>
                    <a:pt x="57" y="8"/>
                  </a:lnTo>
                  <a:lnTo>
                    <a:pt x="77" y="0"/>
                  </a:lnTo>
                  <a:lnTo>
                    <a:pt x="96" y="0"/>
                  </a:lnTo>
                  <a:lnTo>
                    <a:pt x="400" y="0"/>
                  </a:lnTo>
                  <a:lnTo>
                    <a:pt x="419" y="0"/>
                  </a:lnTo>
                  <a:lnTo>
                    <a:pt x="435" y="8"/>
                  </a:lnTo>
                  <a:lnTo>
                    <a:pt x="465" y="27"/>
                  </a:lnTo>
                  <a:lnTo>
                    <a:pt x="485" y="58"/>
                  </a:lnTo>
                  <a:lnTo>
                    <a:pt x="492" y="77"/>
                  </a:lnTo>
                  <a:lnTo>
                    <a:pt x="492" y="97"/>
                  </a:lnTo>
                  <a:lnTo>
                    <a:pt x="492" y="243"/>
                  </a:lnTo>
                  <a:lnTo>
                    <a:pt x="0" y="243"/>
                  </a:lnTo>
                  <a:close/>
                </a:path>
              </a:pathLst>
            </a:custGeom>
            <a:solidFill>
              <a:srgbClr val="E83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2"/>
            <p:cNvSpPr>
              <a:spLocks/>
            </p:cNvSpPr>
            <p:nvPr/>
          </p:nvSpPr>
          <p:spPr bwMode="auto">
            <a:xfrm>
              <a:off x="2516248" y="5145580"/>
              <a:ext cx="1309471" cy="1014042"/>
            </a:xfrm>
            <a:custGeom>
              <a:avLst/>
              <a:gdLst>
                <a:gd name="T0" fmla="*/ 492 w 492"/>
                <a:gd name="T1" fmla="*/ 381 h 381"/>
                <a:gd name="T2" fmla="*/ 492 w 492"/>
                <a:gd name="T3" fmla="*/ 89 h 381"/>
                <a:gd name="T4" fmla="*/ 492 w 492"/>
                <a:gd name="T5" fmla="*/ 70 h 381"/>
                <a:gd name="T6" fmla="*/ 485 w 492"/>
                <a:gd name="T7" fmla="*/ 54 h 381"/>
                <a:gd name="T8" fmla="*/ 465 w 492"/>
                <a:gd name="T9" fmla="*/ 23 h 381"/>
                <a:gd name="T10" fmla="*/ 435 w 492"/>
                <a:gd name="T11" fmla="*/ 4 h 381"/>
                <a:gd name="T12" fmla="*/ 400 w 492"/>
                <a:gd name="T13" fmla="*/ 0 h 381"/>
                <a:gd name="T14" fmla="*/ 96 w 492"/>
                <a:gd name="T15" fmla="*/ 0 h 381"/>
                <a:gd name="T16" fmla="*/ 57 w 492"/>
                <a:gd name="T17" fmla="*/ 4 h 381"/>
                <a:gd name="T18" fmla="*/ 31 w 492"/>
                <a:gd name="T19" fmla="*/ 23 h 381"/>
                <a:gd name="T20" fmla="*/ 7 w 492"/>
                <a:gd name="T21" fmla="*/ 54 h 381"/>
                <a:gd name="T22" fmla="*/ 4 w 492"/>
                <a:gd name="T23" fmla="*/ 70 h 381"/>
                <a:gd name="T24" fmla="*/ 0 w 492"/>
                <a:gd name="T25" fmla="*/ 89 h 381"/>
                <a:gd name="T26" fmla="*/ 0 w 492"/>
                <a:gd name="T27" fmla="*/ 381 h 381"/>
                <a:gd name="T28" fmla="*/ 492 w 492"/>
                <a:gd name="T29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2" h="381">
                  <a:moveTo>
                    <a:pt x="492" y="381"/>
                  </a:moveTo>
                  <a:lnTo>
                    <a:pt x="492" y="89"/>
                  </a:lnTo>
                  <a:lnTo>
                    <a:pt x="492" y="70"/>
                  </a:lnTo>
                  <a:lnTo>
                    <a:pt x="485" y="54"/>
                  </a:lnTo>
                  <a:lnTo>
                    <a:pt x="465" y="23"/>
                  </a:lnTo>
                  <a:lnTo>
                    <a:pt x="435" y="4"/>
                  </a:lnTo>
                  <a:lnTo>
                    <a:pt x="400" y="0"/>
                  </a:lnTo>
                  <a:lnTo>
                    <a:pt x="96" y="0"/>
                  </a:lnTo>
                  <a:lnTo>
                    <a:pt x="57" y="4"/>
                  </a:lnTo>
                  <a:lnTo>
                    <a:pt x="31" y="23"/>
                  </a:lnTo>
                  <a:lnTo>
                    <a:pt x="7" y="54"/>
                  </a:lnTo>
                  <a:lnTo>
                    <a:pt x="4" y="70"/>
                  </a:lnTo>
                  <a:lnTo>
                    <a:pt x="0" y="89"/>
                  </a:lnTo>
                  <a:lnTo>
                    <a:pt x="0" y="381"/>
                  </a:lnTo>
                  <a:lnTo>
                    <a:pt x="492" y="381"/>
                  </a:lnTo>
                  <a:close/>
                </a:path>
              </a:pathLst>
            </a:custGeom>
            <a:solidFill>
              <a:srgbClr val="CF2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5"/>
            <p:cNvSpPr>
              <a:spLocks/>
            </p:cNvSpPr>
            <p:nvPr/>
          </p:nvSpPr>
          <p:spPr bwMode="auto">
            <a:xfrm>
              <a:off x="3897579" y="5073719"/>
              <a:ext cx="1301487" cy="646751"/>
            </a:xfrm>
            <a:custGeom>
              <a:avLst/>
              <a:gdLst>
                <a:gd name="T0" fmla="*/ 0 w 489"/>
                <a:gd name="T1" fmla="*/ 243 h 243"/>
                <a:gd name="T2" fmla="*/ 0 w 489"/>
                <a:gd name="T3" fmla="*/ 97 h 243"/>
                <a:gd name="T4" fmla="*/ 0 w 489"/>
                <a:gd name="T5" fmla="*/ 77 h 243"/>
                <a:gd name="T6" fmla="*/ 4 w 489"/>
                <a:gd name="T7" fmla="*/ 58 h 243"/>
                <a:gd name="T8" fmla="*/ 27 w 489"/>
                <a:gd name="T9" fmla="*/ 27 h 243"/>
                <a:gd name="T10" fmla="*/ 54 w 489"/>
                <a:gd name="T11" fmla="*/ 8 h 243"/>
                <a:gd name="T12" fmla="*/ 73 w 489"/>
                <a:gd name="T13" fmla="*/ 0 h 243"/>
                <a:gd name="T14" fmla="*/ 93 w 489"/>
                <a:gd name="T15" fmla="*/ 0 h 243"/>
                <a:gd name="T16" fmla="*/ 397 w 489"/>
                <a:gd name="T17" fmla="*/ 0 h 243"/>
                <a:gd name="T18" fmla="*/ 416 w 489"/>
                <a:gd name="T19" fmla="*/ 0 h 243"/>
                <a:gd name="T20" fmla="*/ 431 w 489"/>
                <a:gd name="T21" fmla="*/ 8 h 243"/>
                <a:gd name="T22" fmla="*/ 462 w 489"/>
                <a:gd name="T23" fmla="*/ 27 h 243"/>
                <a:gd name="T24" fmla="*/ 481 w 489"/>
                <a:gd name="T25" fmla="*/ 58 h 243"/>
                <a:gd name="T26" fmla="*/ 489 w 489"/>
                <a:gd name="T27" fmla="*/ 77 h 243"/>
                <a:gd name="T28" fmla="*/ 489 w 489"/>
                <a:gd name="T29" fmla="*/ 97 h 243"/>
                <a:gd name="T30" fmla="*/ 489 w 489"/>
                <a:gd name="T31" fmla="*/ 243 h 243"/>
                <a:gd name="T32" fmla="*/ 0 w 489"/>
                <a:gd name="T33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9" h="243">
                  <a:moveTo>
                    <a:pt x="0" y="243"/>
                  </a:moveTo>
                  <a:lnTo>
                    <a:pt x="0" y="97"/>
                  </a:lnTo>
                  <a:lnTo>
                    <a:pt x="0" y="77"/>
                  </a:lnTo>
                  <a:lnTo>
                    <a:pt x="4" y="58"/>
                  </a:lnTo>
                  <a:lnTo>
                    <a:pt x="27" y="27"/>
                  </a:lnTo>
                  <a:lnTo>
                    <a:pt x="54" y="8"/>
                  </a:lnTo>
                  <a:lnTo>
                    <a:pt x="73" y="0"/>
                  </a:lnTo>
                  <a:lnTo>
                    <a:pt x="93" y="0"/>
                  </a:lnTo>
                  <a:lnTo>
                    <a:pt x="397" y="0"/>
                  </a:lnTo>
                  <a:lnTo>
                    <a:pt x="416" y="0"/>
                  </a:lnTo>
                  <a:lnTo>
                    <a:pt x="431" y="8"/>
                  </a:lnTo>
                  <a:lnTo>
                    <a:pt x="462" y="27"/>
                  </a:lnTo>
                  <a:lnTo>
                    <a:pt x="481" y="58"/>
                  </a:lnTo>
                  <a:lnTo>
                    <a:pt x="489" y="77"/>
                  </a:lnTo>
                  <a:lnTo>
                    <a:pt x="489" y="97"/>
                  </a:lnTo>
                  <a:lnTo>
                    <a:pt x="489" y="243"/>
                  </a:lnTo>
                  <a:lnTo>
                    <a:pt x="0" y="243"/>
                  </a:lnTo>
                  <a:close/>
                </a:path>
              </a:pathLst>
            </a:custGeom>
            <a:solidFill>
              <a:srgbClr val="E83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6"/>
            <p:cNvSpPr>
              <a:spLocks/>
            </p:cNvSpPr>
            <p:nvPr/>
          </p:nvSpPr>
          <p:spPr bwMode="auto">
            <a:xfrm>
              <a:off x="3897579" y="5145580"/>
              <a:ext cx="1301487" cy="1014042"/>
            </a:xfrm>
            <a:custGeom>
              <a:avLst/>
              <a:gdLst>
                <a:gd name="T0" fmla="*/ 489 w 489"/>
                <a:gd name="T1" fmla="*/ 381 h 381"/>
                <a:gd name="T2" fmla="*/ 489 w 489"/>
                <a:gd name="T3" fmla="*/ 89 h 381"/>
                <a:gd name="T4" fmla="*/ 489 w 489"/>
                <a:gd name="T5" fmla="*/ 70 h 381"/>
                <a:gd name="T6" fmla="*/ 481 w 489"/>
                <a:gd name="T7" fmla="*/ 54 h 381"/>
                <a:gd name="T8" fmla="*/ 462 w 489"/>
                <a:gd name="T9" fmla="*/ 23 h 381"/>
                <a:gd name="T10" fmla="*/ 431 w 489"/>
                <a:gd name="T11" fmla="*/ 4 h 381"/>
                <a:gd name="T12" fmla="*/ 397 w 489"/>
                <a:gd name="T13" fmla="*/ 0 h 381"/>
                <a:gd name="T14" fmla="*/ 93 w 489"/>
                <a:gd name="T15" fmla="*/ 0 h 381"/>
                <a:gd name="T16" fmla="*/ 54 w 489"/>
                <a:gd name="T17" fmla="*/ 4 h 381"/>
                <a:gd name="T18" fmla="*/ 27 w 489"/>
                <a:gd name="T19" fmla="*/ 23 h 381"/>
                <a:gd name="T20" fmla="*/ 4 w 489"/>
                <a:gd name="T21" fmla="*/ 54 h 381"/>
                <a:gd name="T22" fmla="*/ 0 w 489"/>
                <a:gd name="T23" fmla="*/ 70 h 381"/>
                <a:gd name="T24" fmla="*/ 0 w 489"/>
                <a:gd name="T25" fmla="*/ 89 h 381"/>
                <a:gd name="T26" fmla="*/ 0 w 489"/>
                <a:gd name="T27" fmla="*/ 381 h 381"/>
                <a:gd name="T28" fmla="*/ 489 w 489"/>
                <a:gd name="T29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9" h="381">
                  <a:moveTo>
                    <a:pt x="489" y="381"/>
                  </a:moveTo>
                  <a:lnTo>
                    <a:pt x="489" y="89"/>
                  </a:lnTo>
                  <a:lnTo>
                    <a:pt x="489" y="70"/>
                  </a:lnTo>
                  <a:lnTo>
                    <a:pt x="481" y="54"/>
                  </a:lnTo>
                  <a:lnTo>
                    <a:pt x="462" y="23"/>
                  </a:lnTo>
                  <a:lnTo>
                    <a:pt x="431" y="4"/>
                  </a:lnTo>
                  <a:lnTo>
                    <a:pt x="397" y="0"/>
                  </a:lnTo>
                  <a:lnTo>
                    <a:pt x="93" y="0"/>
                  </a:lnTo>
                  <a:lnTo>
                    <a:pt x="54" y="4"/>
                  </a:lnTo>
                  <a:lnTo>
                    <a:pt x="27" y="23"/>
                  </a:lnTo>
                  <a:lnTo>
                    <a:pt x="4" y="54"/>
                  </a:lnTo>
                  <a:lnTo>
                    <a:pt x="0" y="70"/>
                  </a:lnTo>
                  <a:lnTo>
                    <a:pt x="0" y="89"/>
                  </a:lnTo>
                  <a:lnTo>
                    <a:pt x="0" y="381"/>
                  </a:lnTo>
                  <a:lnTo>
                    <a:pt x="489" y="381"/>
                  </a:lnTo>
                  <a:close/>
                </a:path>
              </a:pathLst>
            </a:custGeom>
            <a:solidFill>
              <a:srgbClr val="CF2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7"/>
            <p:cNvSpPr>
              <a:spLocks/>
            </p:cNvSpPr>
            <p:nvPr/>
          </p:nvSpPr>
          <p:spPr bwMode="auto">
            <a:xfrm>
              <a:off x="5270926" y="5073719"/>
              <a:ext cx="1301487" cy="646751"/>
            </a:xfrm>
            <a:custGeom>
              <a:avLst/>
              <a:gdLst>
                <a:gd name="T0" fmla="*/ 0 w 489"/>
                <a:gd name="T1" fmla="*/ 243 h 243"/>
                <a:gd name="T2" fmla="*/ 0 w 489"/>
                <a:gd name="T3" fmla="*/ 97 h 243"/>
                <a:gd name="T4" fmla="*/ 0 w 489"/>
                <a:gd name="T5" fmla="*/ 77 h 243"/>
                <a:gd name="T6" fmla="*/ 4 w 489"/>
                <a:gd name="T7" fmla="*/ 58 h 243"/>
                <a:gd name="T8" fmla="*/ 27 w 489"/>
                <a:gd name="T9" fmla="*/ 27 h 243"/>
                <a:gd name="T10" fmla="*/ 54 w 489"/>
                <a:gd name="T11" fmla="*/ 8 h 243"/>
                <a:gd name="T12" fmla="*/ 73 w 489"/>
                <a:gd name="T13" fmla="*/ 0 h 243"/>
                <a:gd name="T14" fmla="*/ 92 w 489"/>
                <a:gd name="T15" fmla="*/ 0 h 243"/>
                <a:gd name="T16" fmla="*/ 396 w 489"/>
                <a:gd name="T17" fmla="*/ 0 h 243"/>
                <a:gd name="T18" fmla="*/ 416 w 489"/>
                <a:gd name="T19" fmla="*/ 0 h 243"/>
                <a:gd name="T20" fmla="*/ 435 w 489"/>
                <a:gd name="T21" fmla="*/ 8 h 243"/>
                <a:gd name="T22" fmla="*/ 462 w 489"/>
                <a:gd name="T23" fmla="*/ 27 h 243"/>
                <a:gd name="T24" fmla="*/ 481 w 489"/>
                <a:gd name="T25" fmla="*/ 58 h 243"/>
                <a:gd name="T26" fmla="*/ 489 w 489"/>
                <a:gd name="T27" fmla="*/ 77 h 243"/>
                <a:gd name="T28" fmla="*/ 489 w 489"/>
                <a:gd name="T29" fmla="*/ 97 h 243"/>
                <a:gd name="T30" fmla="*/ 489 w 489"/>
                <a:gd name="T31" fmla="*/ 243 h 243"/>
                <a:gd name="T32" fmla="*/ 0 w 489"/>
                <a:gd name="T33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9" h="243">
                  <a:moveTo>
                    <a:pt x="0" y="243"/>
                  </a:moveTo>
                  <a:lnTo>
                    <a:pt x="0" y="97"/>
                  </a:lnTo>
                  <a:lnTo>
                    <a:pt x="0" y="77"/>
                  </a:lnTo>
                  <a:lnTo>
                    <a:pt x="4" y="58"/>
                  </a:lnTo>
                  <a:lnTo>
                    <a:pt x="27" y="27"/>
                  </a:lnTo>
                  <a:lnTo>
                    <a:pt x="54" y="8"/>
                  </a:lnTo>
                  <a:lnTo>
                    <a:pt x="73" y="0"/>
                  </a:lnTo>
                  <a:lnTo>
                    <a:pt x="92" y="0"/>
                  </a:lnTo>
                  <a:lnTo>
                    <a:pt x="396" y="0"/>
                  </a:lnTo>
                  <a:lnTo>
                    <a:pt x="416" y="0"/>
                  </a:lnTo>
                  <a:lnTo>
                    <a:pt x="435" y="8"/>
                  </a:lnTo>
                  <a:lnTo>
                    <a:pt x="462" y="27"/>
                  </a:lnTo>
                  <a:lnTo>
                    <a:pt x="481" y="58"/>
                  </a:lnTo>
                  <a:lnTo>
                    <a:pt x="489" y="77"/>
                  </a:lnTo>
                  <a:lnTo>
                    <a:pt x="489" y="97"/>
                  </a:lnTo>
                  <a:lnTo>
                    <a:pt x="489" y="243"/>
                  </a:lnTo>
                  <a:lnTo>
                    <a:pt x="0" y="243"/>
                  </a:lnTo>
                  <a:close/>
                </a:path>
              </a:pathLst>
            </a:custGeom>
            <a:solidFill>
              <a:srgbClr val="E83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8"/>
            <p:cNvSpPr>
              <a:spLocks/>
            </p:cNvSpPr>
            <p:nvPr/>
          </p:nvSpPr>
          <p:spPr bwMode="auto">
            <a:xfrm>
              <a:off x="5270926" y="5145580"/>
              <a:ext cx="1301487" cy="1014042"/>
            </a:xfrm>
            <a:custGeom>
              <a:avLst/>
              <a:gdLst>
                <a:gd name="T0" fmla="*/ 489 w 489"/>
                <a:gd name="T1" fmla="*/ 381 h 381"/>
                <a:gd name="T2" fmla="*/ 489 w 489"/>
                <a:gd name="T3" fmla="*/ 89 h 381"/>
                <a:gd name="T4" fmla="*/ 489 w 489"/>
                <a:gd name="T5" fmla="*/ 70 h 381"/>
                <a:gd name="T6" fmla="*/ 481 w 489"/>
                <a:gd name="T7" fmla="*/ 54 h 381"/>
                <a:gd name="T8" fmla="*/ 462 w 489"/>
                <a:gd name="T9" fmla="*/ 23 h 381"/>
                <a:gd name="T10" fmla="*/ 435 w 489"/>
                <a:gd name="T11" fmla="*/ 4 h 381"/>
                <a:gd name="T12" fmla="*/ 396 w 489"/>
                <a:gd name="T13" fmla="*/ 0 h 381"/>
                <a:gd name="T14" fmla="*/ 92 w 489"/>
                <a:gd name="T15" fmla="*/ 0 h 381"/>
                <a:gd name="T16" fmla="*/ 54 w 489"/>
                <a:gd name="T17" fmla="*/ 4 h 381"/>
                <a:gd name="T18" fmla="*/ 27 w 489"/>
                <a:gd name="T19" fmla="*/ 23 h 381"/>
                <a:gd name="T20" fmla="*/ 4 w 489"/>
                <a:gd name="T21" fmla="*/ 54 h 381"/>
                <a:gd name="T22" fmla="*/ 0 w 489"/>
                <a:gd name="T23" fmla="*/ 70 h 381"/>
                <a:gd name="T24" fmla="*/ 0 w 489"/>
                <a:gd name="T25" fmla="*/ 89 h 381"/>
                <a:gd name="T26" fmla="*/ 0 w 489"/>
                <a:gd name="T27" fmla="*/ 381 h 381"/>
                <a:gd name="T28" fmla="*/ 489 w 489"/>
                <a:gd name="T29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9" h="381">
                  <a:moveTo>
                    <a:pt x="489" y="381"/>
                  </a:moveTo>
                  <a:lnTo>
                    <a:pt x="489" y="89"/>
                  </a:lnTo>
                  <a:lnTo>
                    <a:pt x="489" y="70"/>
                  </a:lnTo>
                  <a:lnTo>
                    <a:pt x="481" y="54"/>
                  </a:lnTo>
                  <a:lnTo>
                    <a:pt x="462" y="23"/>
                  </a:lnTo>
                  <a:lnTo>
                    <a:pt x="435" y="4"/>
                  </a:lnTo>
                  <a:lnTo>
                    <a:pt x="396" y="0"/>
                  </a:lnTo>
                  <a:lnTo>
                    <a:pt x="92" y="0"/>
                  </a:lnTo>
                  <a:lnTo>
                    <a:pt x="54" y="4"/>
                  </a:lnTo>
                  <a:lnTo>
                    <a:pt x="27" y="23"/>
                  </a:lnTo>
                  <a:lnTo>
                    <a:pt x="4" y="54"/>
                  </a:lnTo>
                  <a:lnTo>
                    <a:pt x="0" y="70"/>
                  </a:lnTo>
                  <a:lnTo>
                    <a:pt x="0" y="89"/>
                  </a:lnTo>
                  <a:lnTo>
                    <a:pt x="0" y="381"/>
                  </a:lnTo>
                  <a:lnTo>
                    <a:pt x="489" y="381"/>
                  </a:lnTo>
                  <a:close/>
                </a:path>
              </a:pathLst>
            </a:custGeom>
            <a:solidFill>
              <a:srgbClr val="CF2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9"/>
            <p:cNvSpPr>
              <a:spLocks/>
            </p:cNvSpPr>
            <p:nvPr/>
          </p:nvSpPr>
          <p:spPr bwMode="auto">
            <a:xfrm>
              <a:off x="6644273" y="5073719"/>
              <a:ext cx="1301487" cy="646751"/>
            </a:xfrm>
            <a:custGeom>
              <a:avLst/>
              <a:gdLst>
                <a:gd name="T0" fmla="*/ 0 w 489"/>
                <a:gd name="T1" fmla="*/ 243 h 243"/>
                <a:gd name="T2" fmla="*/ 0 w 489"/>
                <a:gd name="T3" fmla="*/ 97 h 243"/>
                <a:gd name="T4" fmla="*/ 0 w 489"/>
                <a:gd name="T5" fmla="*/ 77 h 243"/>
                <a:gd name="T6" fmla="*/ 4 w 489"/>
                <a:gd name="T7" fmla="*/ 58 h 243"/>
                <a:gd name="T8" fmla="*/ 27 w 489"/>
                <a:gd name="T9" fmla="*/ 27 h 243"/>
                <a:gd name="T10" fmla="*/ 54 w 489"/>
                <a:gd name="T11" fmla="*/ 8 h 243"/>
                <a:gd name="T12" fmla="*/ 73 w 489"/>
                <a:gd name="T13" fmla="*/ 0 h 243"/>
                <a:gd name="T14" fmla="*/ 92 w 489"/>
                <a:gd name="T15" fmla="*/ 0 h 243"/>
                <a:gd name="T16" fmla="*/ 396 w 489"/>
                <a:gd name="T17" fmla="*/ 0 h 243"/>
                <a:gd name="T18" fmla="*/ 415 w 489"/>
                <a:gd name="T19" fmla="*/ 0 h 243"/>
                <a:gd name="T20" fmla="*/ 435 w 489"/>
                <a:gd name="T21" fmla="*/ 8 h 243"/>
                <a:gd name="T22" fmla="*/ 462 w 489"/>
                <a:gd name="T23" fmla="*/ 27 h 243"/>
                <a:gd name="T24" fmla="*/ 481 w 489"/>
                <a:gd name="T25" fmla="*/ 58 h 243"/>
                <a:gd name="T26" fmla="*/ 489 w 489"/>
                <a:gd name="T27" fmla="*/ 77 h 243"/>
                <a:gd name="T28" fmla="*/ 489 w 489"/>
                <a:gd name="T29" fmla="*/ 97 h 243"/>
                <a:gd name="T30" fmla="*/ 489 w 489"/>
                <a:gd name="T31" fmla="*/ 243 h 243"/>
                <a:gd name="T32" fmla="*/ 0 w 489"/>
                <a:gd name="T33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9" h="243">
                  <a:moveTo>
                    <a:pt x="0" y="243"/>
                  </a:moveTo>
                  <a:lnTo>
                    <a:pt x="0" y="97"/>
                  </a:lnTo>
                  <a:lnTo>
                    <a:pt x="0" y="77"/>
                  </a:lnTo>
                  <a:lnTo>
                    <a:pt x="4" y="58"/>
                  </a:lnTo>
                  <a:lnTo>
                    <a:pt x="27" y="27"/>
                  </a:lnTo>
                  <a:lnTo>
                    <a:pt x="54" y="8"/>
                  </a:lnTo>
                  <a:lnTo>
                    <a:pt x="73" y="0"/>
                  </a:lnTo>
                  <a:lnTo>
                    <a:pt x="92" y="0"/>
                  </a:lnTo>
                  <a:lnTo>
                    <a:pt x="396" y="0"/>
                  </a:lnTo>
                  <a:lnTo>
                    <a:pt x="415" y="0"/>
                  </a:lnTo>
                  <a:lnTo>
                    <a:pt x="435" y="8"/>
                  </a:lnTo>
                  <a:lnTo>
                    <a:pt x="462" y="27"/>
                  </a:lnTo>
                  <a:lnTo>
                    <a:pt x="481" y="58"/>
                  </a:lnTo>
                  <a:lnTo>
                    <a:pt x="489" y="77"/>
                  </a:lnTo>
                  <a:lnTo>
                    <a:pt x="489" y="97"/>
                  </a:lnTo>
                  <a:lnTo>
                    <a:pt x="489" y="243"/>
                  </a:lnTo>
                  <a:lnTo>
                    <a:pt x="0" y="243"/>
                  </a:lnTo>
                  <a:close/>
                </a:path>
              </a:pathLst>
            </a:custGeom>
            <a:solidFill>
              <a:srgbClr val="E83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0"/>
            <p:cNvSpPr>
              <a:spLocks/>
            </p:cNvSpPr>
            <p:nvPr/>
          </p:nvSpPr>
          <p:spPr bwMode="auto">
            <a:xfrm>
              <a:off x="6644273" y="5145580"/>
              <a:ext cx="1301487" cy="1014042"/>
            </a:xfrm>
            <a:custGeom>
              <a:avLst/>
              <a:gdLst>
                <a:gd name="T0" fmla="*/ 489 w 489"/>
                <a:gd name="T1" fmla="*/ 381 h 381"/>
                <a:gd name="T2" fmla="*/ 489 w 489"/>
                <a:gd name="T3" fmla="*/ 89 h 381"/>
                <a:gd name="T4" fmla="*/ 489 w 489"/>
                <a:gd name="T5" fmla="*/ 70 h 381"/>
                <a:gd name="T6" fmla="*/ 481 w 489"/>
                <a:gd name="T7" fmla="*/ 54 h 381"/>
                <a:gd name="T8" fmla="*/ 462 w 489"/>
                <a:gd name="T9" fmla="*/ 23 h 381"/>
                <a:gd name="T10" fmla="*/ 435 w 489"/>
                <a:gd name="T11" fmla="*/ 4 h 381"/>
                <a:gd name="T12" fmla="*/ 396 w 489"/>
                <a:gd name="T13" fmla="*/ 0 h 381"/>
                <a:gd name="T14" fmla="*/ 92 w 489"/>
                <a:gd name="T15" fmla="*/ 0 h 381"/>
                <a:gd name="T16" fmla="*/ 54 w 489"/>
                <a:gd name="T17" fmla="*/ 4 h 381"/>
                <a:gd name="T18" fmla="*/ 27 w 489"/>
                <a:gd name="T19" fmla="*/ 23 h 381"/>
                <a:gd name="T20" fmla="*/ 4 w 489"/>
                <a:gd name="T21" fmla="*/ 54 h 381"/>
                <a:gd name="T22" fmla="*/ 0 w 489"/>
                <a:gd name="T23" fmla="*/ 70 h 381"/>
                <a:gd name="T24" fmla="*/ 0 w 489"/>
                <a:gd name="T25" fmla="*/ 89 h 381"/>
                <a:gd name="T26" fmla="*/ 0 w 489"/>
                <a:gd name="T27" fmla="*/ 381 h 381"/>
                <a:gd name="T28" fmla="*/ 489 w 489"/>
                <a:gd name="T29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9" h="381">
                  <a:moveTo>
                    <a:pt x="489" y="381"/>
                  </a:moveTo>
                  <a:lnTo>
                    <a:pt x="489" y="89"/>
                  </a:lnTo>
                  <a:lnTo>
                    <a:pt x="489" y="70"/>
                  </a:lnTo>
                  <a:lnTo>
                    <a:pt x="481" y="54"/>
                  </a:lnTo>
                  <a:lnTo>
                    <a:pt x="462" y="23"/>
                  </a:lnTo>
                  <a:lnTo>
                    <a:pt x="435" y="4"/>
                  </a:lnTo>
                  <a:lnTo>
                    <a:pt x="396" y="0"/>
                  </a:lnTo>
                  <a:lnTo>
                    <a:pt x="92" y="0"/>
                  </a:lnTo>
                  <a:lnTo>
                    <a:pt x="54" y="4"/>
                  </a:lnTo>
                  <a:lnTo>
                    <a:pt x="27" y="23"/>
                  </a:lnTo>
                  <a:lnTo>
                    <a:pt x="4" y="54"/>
                  </a:lnTo>
                  <a:lnTo>
                    <a:pt x="0" y="70"/>
                  </a:lnTo>
                  <a:lnTo>
                    <a:pt x="0" y="89"/>
                  </a:lnTo>
                  <a:lnTo>
                    <a:pt x="0" y="381"/>
                  </a:lnTo>
                  <a:lnTo>
                    <a:pt x="489" y="381"/>
                  </a:lnTo>
                  <a:close/>
                </a:path>
              </a:pathLst>
            </a:custGeom>
            <a:solidFill>
              <a:srgbClr val="CF2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1"/>
            <p:cNvSpPr>
              <a:spLocks/>
            </p:cNvSpPr>
            <p:nvPr/>
          </p:nvSpPr>
          <p:spPr bwMode="auto">
            <a:xfrm>
              <a:off x="8014960" y="5073719"/>
              <a:ext cx="1301487" cy="646751"/>
            </a:xfrm>
            <a:custGeom>
              <a:avLst/>
              <a:gdLst>
                <a:gd name="T0" fmla="*/ 0 w 489"/>
                <a:gd name="T1" fmla="*/ 243 h 243"/>
                <a:gd name="T2" fmla="*/ 0 w 489"/>
                <a:gd name="T3" fmla="*/ 97 h 243"/>
                <a:gd name="T4" fmla="*/ 0 w 489"/>
                <a:gd name="T5" fmla="*/ 77 h 243"/>
                <a:gd name="T6" fmla="*/ 4 w 489"/>
                <a:gd name="T7" fmla="*/ 58 h 243"/>
                <a:gd name="T8" fmla="*/ 27 w 489"/>
                <a:gd name="T9" fmla="*/ 27 h 243"/>
                <a:gd name="T10" fmla="*/ 54 w 489"/>
                <a:gd name="T11" fmla="*/ 8 h 243"/>
                <a:gd name="T12" fmla="*/ 74 w 489"/>
                <a:gd name="T13" fmla="*/ 0 h 243"/>
                <a:gd name="T14" fmla="*/ 93 w 489"/>
                <a:gd name="T15" fmla="*/ 0 h 243"/>
                <a:gd name="T16" fmla="*/ 397 w 489"/>
                <a:gd name="T17" fmla="*/ 0 h 243"/>
                <a:gd name="T18" fmla="*/ 416 w 489"/>
                <a:gd name="T19" fmla="*/ 0 h 243"/>
                <a:gd name="T20" fmla="*/ 435 w 489"/>
                <a:gd name="T21" fmla="*/ 8 h 243"/>
                <a:gd name="T22" fmla="*/ 462 w 489"/>
                <a:gd name="T23" fmla="*/ 27 h 243"/>
                <a:gd name="T24" fmla="*/ 482 w 489"/>
                <a:gd name="T25" fmla="*/ 58 h 243"/>
                <a:gd name="T26" fmla="*/ 489 w 489"/>
                <a:gd name="T27" fmla="*/ 77 h 243"/>
                <a:gd name="T28" fmla="*/ 489 w 489"/>
                <a:gd name="T29" fmla="*/ 97 h 243"/>
                <a:gd name="T30" fmla="*/ 489 w 489"/>
                <a:gd name="T31" fmla="*/ 243 h 243"/>
                <a:gd name="T32" fmla="*/ 0 w 489"/>
                <a:gd name="T33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9" h="243">
                  <a:moveTo>
                    <a:pt x="0" y="243"/>
                  </a:moveTo>
                  <a:lnTo>
                    <a:pt x="0" y="97"/>
                  </a:lnTo>
                  <a:lnTo>
                    <a:pt x="0" y="77"/>
                  </a:lnTo>
                  <a:lnTo>
                    <a:pt x="4" y="58"/>
                  </a:lnTo>
                  <a:lnTo>
                    <a:pt x="27" y="27"/>
                  </a:lnTo>
                  <a:lnTo>
                    <a:pt x="54" y="8"/>
                  </a:lnTo>
                  <a:lnTo>
                    <a:pt x="74" y="0"/>
                  </a:lnTo>
                  <a:lnTo>
                    <a:pt x="93" y="0"/>
                  </a:lnTo>
                  <a:lnTo>
                    <a:pt x="397" y="0"/>
                  </a:lnTo>
                  <a:lnTo>
                    <a:pt x="416" y="0"/>
                  </a:lnTo>
                  <a:lnTo>
                    <a:pt x="435" y="8"/>
                  </a:lnTo>
                  <a:lnTo>
                    <a:pt x="462" y="27"/>
                  </a:lnTo>
                  <a:lnTo>
                    <a:pt x="482" y="58"/>
                  </a:lnTo>
                  <a:lnTo>
                    <a:pt x="489" y="77"/>
                  </a:lnTo>
                  <a:lnTo>
                    <a:pt x="489" y="97"/>
                  </a:lnTo>
                  <a:lnTo>
                    <a:pt x="489" y="243"/>
                  </a:lnTo>
                  <a:lnTo>
                    <a:pt x="0" y="243"/>
                  </a:lnTo>
                  <a:close/>
                </a:path>
              </a:pathLst>
            </a:custGeom>
            <a:solidFill>
              <a:srgbClr val="E83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2"/>
            <p:cNvSpPr>
              <a:spLocks/>
            </p:cNvSpPr>
            <p:nvPr/>
          </p:nvSpPr>
          <p:spPr bwMode="auto">
            <a:xfrm>
              <a:off x="8014960" y="5145580"/>
              <a:ext cx="1301487" cy="1014042"/>
            </a:xfrm>
            <a:custGeom>
              <a:avLst/>
              <a:gdLst>
                <a:gd name="T0" fmla="*/ 489 w 489"/>
                <a:gd name="T1" fmla="*/ 381 h 381"/>
                <a:gd name="T2" fmla="*/ 489 w 489"/>
                <a:gd name="T3" fmla="*/ 89 h 381"/>
                <a:gd name="T4" fmla="*/ 489 w 489"/>
                <a:gd name="T5" fmla="*/ 70 h 381"/>
                <a:gd name="T6" fmla="*/ 482 w 489"/>
                <a:gd name="T7" fmla="*/ 54 h 381"/>
                <a:gd name="T8" fmla="*/ 462 w 489"/>
                <a:gd name="T9" fmla="*/ 23 h 381"/>
                <a:gd name="T10" fmla="*/ 435 w 489"/>
                <a:gd name="T11" fmla="*/ 4 h 381"/>
                <a:gd name="T12" fmla="*/ 397 w 489"/>
                <a:gd name="T13" fmla="*/ 0 h 381"/>
                <a:gd name="T14" fmla="*/ 93 w 489"/>
                <a:gd name="T15" fmla="*/ 0 h 381"/>
                <a:gd name="T16" fmla="*/ 54 w 489"/>
                <a:gd name="T17" fmla="*/ 4 h 381"/>
                <a:gd name="T18" fmla="*/ 27 w 489"/>
                <a:gd name="T19" fmla="*/ 23 h 381"/>
                <a:gd name="T20" fmla="*/ 4 w 489"/>
                <a:gd name="T21" fmla="*/ 54 h 381"/>
                <a:gd name="T22" fmla="*/ 0 w 489"/>
                <a:gd name="T23" fmla="*/ 70 h 381"/>
                <a:gd name="T24" fmla="*/ 0 w 489"/>
                <a:gd name="T25" fmla="*/ 89 h 381"/>
                <a:gd name="T26" fmla="*/ 0 w 489"/>
                <a:gd name="T27" fmla="*/ 381 h 381"/>
                <a:gd name="T28" fmla="*/ 489 w 489"/>
                <a:gd name="T29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9" h="381">
                  <a:moveTo>
                    <a:pt x="489" y="381"/>
                  </a:moveTo>
                  <a:lnTo>
                    <a:pt x="489" y="89"/>
                  </a:lnTo>
                  <a:lnTo>
                    <a:pt x="489" y="70"/>
                  </a:lnTo>
                  <a:lnTo>
                    <a:pt x="482" y="54"/>
                  </a:lnTo>
                  <a:lnTo>
                    <a:pt x="462" y="23"/>
                  </a:lnTo>
                  <a:lnTo>
                    <a:pt x="435" y="4"/>
                  </a:lnTo>
                  <a:lnTo>
                    <a:pt x="397" y="0"/>
                  </a:lnTo>
                  <a:lnTo>
                    <a:pt x="93" y="0"/>
                  </a:lnTo>
                  <a:lnTo>
                    <a:pt x="54" y="4"/>
                  </a:lnTo>
                  <a:lnTo>
                    <a:pt x="27" y="23"/>
                  </a:lnTo>
                  <a:lnTo>
                    <a:pt x="4" y="54"/>
                  </a:lnTo>
                  <a:lnTo>
                    <a:pt x="0" y="70"/>
                  </a:lnTo>
                  <a:lnTo>
                    <a:pt x="0" y="89"/>
                  </a:lnTo>
                  <a:lnTo>
                    <a:pt x="0" y="381"/>
                  </a:lnTo>
                  <a:lnTo>
                    <a:pt x="489" y="381"/>
                  </a:lnTo>
                  <a:close/>
                </a:path>
              </a:pathLst>
            </a:custGeom>
            <a:solidFill>
              <a:srgbClr val="CF2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0" name="Freeform 35"/>
          <p:cNvSpPr>
            <a:spLocks/>
          </p:cNvSpPr>
          <p:nvPr/>
        </p:nvSpPr>
        <p:spPr bwMode="auto">
          <a:xfrm>
            <a:off x="3386566" y="5472948"/>
            <a:ext cx="1312133" cy="646751"/>
          </a:xfrm>
          <a:custGeom>
            <a:avLst/>
            <a:gdLst>
              <a:gd name="T0" fmla="*/ 0 w 493"/>
              <a:gd name="T1" fmla="*/ 243 h 243"/>
              <a:gd name="T2" fmla="*/ 0 w 493"/>
              <a:gd name="T3" fmla="*/ 97 h 243"/>
              <a:gd name="T4" fmla="*/ 4 w 493"/>
              <a:gd name="T5" fmla="*/ 77 h 243"/>
              <a:gd name="T6" fmla="*/ 8 w 493"/>
              <a:gd name="T7" fmla="*/ 58 h 243"/>
              <a:gd name="T8" fmla="*/ 31 w 493"/>
              <a:gd name="T9" fmla="*/ 27 h 243"/>
              <a:gd name="T10" fmla="*/ 58 w 493"/>
              <a:gd name="T11" fmla="*/ 8 h 243"/>
              <a:gd name="T12" fmla="*/ 77 w 493"/>
              <a:gd name="T13" fmla="*/ 0 h 243"/>
              <a:gd name="T14" fmla="*/ 96 w 493"/>
              <a:gd name="T15" fmla="*/ 0 h 243"/>
              <a:gd name="T16" fmla="*/ 400 w 493"/>
              <a:gd name="T17" fmla="*/ 0 h 243"/>
              <a:gd name="T18" fmla="*/ 419 w 493"/>
              <a:gd name="T19" fmla="*/ 0 h 243"/>
              <a:gd name="T20" fmla="*/ 435 w 493"/>
              <a:gd name="T21" fmla="*/ 8 h 243"/>
              <a:gd name="T22" fmla="*/ 466 w 493"/>
              <a:gd name="T23" fmla="*/ 27 h 243"/>
              <a:gd name="T24" fmla="*/ 485 w 493"/>
              <a:gd name="T25" fmla="*/ 58 h 243"/>
              <a:gd name="T26" fmla="*/ 493 w 493"/>
              <a:gd name="T27" fmla="*/ 77 h 243"/>
              <a:gd name="T28" fmla="*/ 493 w 493"/>
              <a:gd name="T29" fmla="*/ 97 h 243"/>
              <a:gd name="T30" fmla="*/ 493 w 493"/>
              <a:gd name="T31" fmla="*/ 243 h 243"/>
              <a:gd name="T32" fmla="*/ 0 w 493"/>
              <a:gd name="T33" fmla="*/ 243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93" h="243">
                <a:moveTo>
                  <a:pt x="0" y="243"/>
                </a:moveTo>
                <a:lnTo>
                  <a:pt x="0" y="97"/>
                </a:lnTo>
                <a:lnTo>
                  <a:pt x="4" y="77"/>
                </a:lnTo>
                <a:lnTo>
                  <a:pt x="8" y="58"/>
                </a:lnTo>
                <a:lnTo>
                  <a:pt x="31" y="27"/>
                </a:lnTo>
                <a:lnTo>
                  <a:pt x="58" y="8"/>
                </a:lnTo>
                <a:lnTo>
                  <a:pt x="77" y="0"/>
                </a:lnTo>
                <a:lnTo>
                  <a:pt x="96" y="0"/>
                </a:lnTo>
                <a:lnTo>
                  <a:pt x="400" y="0"/>
                </a:lnTo>
                <a:lnTo>
                  <a:pt x="419" y="0"/>
                </a:lnTo>
                <a:lnTo>
                  <a:pt x="435" y="8"/>
                </a:lnTo>
                <a:lnTo>
                  <a:pt x="466" y="27"/>
                </a:lnTo>
                <a:lnTo>
                  <a:pt x="485" y="58"/>
                </a:lnTo>
                <a:lnTo>
                  <a:pt x="493" y="77"/>
                </a:lnTo>
                <a:lnTo>
                  <a:pt x="493" y="97"/>
                </a:lnTo>
                <a:lnTo>
                  <a:pt x="493" y="243"/>
                </a:lnTo>
                <a:lnTo>
                  <a:pt x="0" y="243"/>
                </a:lnTo>
                <a:close/>
              </a:path>
            </a:pathLst>
          </a:custGeom>
          <a:solidFill>
            <a:srgbClr val="E837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Freeform 36"/>
          <p:cNvSpPr>
            <a:spLocks/>
          </p:cNvSpPr>
          <p:nvPr/>
        </p:nvSpPr>
        <p:spPr bwMode="auto">
          <a:xfrm>
            <a:off x="3386566" y="5544809"/>
            <a:ext cx="1312133" cy="830396"/>
          </a:xfrm>
          <a:custGeom>
            <a:avLst/>
            <a:gdLst>
              <a:gd name="T0" fmla="*/ 0 w 493"/>
              <a:gd name="T1" fmla="*/ 312 h 312"/>
              <a:gd name="T2" fmla="*/ 0 w 493"/>
              <a:gd name="T3" fmla="*/ 89 h 312"/>
              <a:gd name="T4" fmla="*/ 4 w 493"/>
              <a:gd name="T5" fmla="*/ 70 h 312"/>
              <a:gd name="T6" fmla="*/ 8 w 493"/>
              <a:gd name="T7" fmla="*/ 54 h 312"/>
              <a:gd name="T8" fmla="*/ 31 w 493"/>
              <a:gd name="T9" fmla="*/ 23 h 312"/>
              <a:gd name="T10" fmla="*/ 58 w 493"/>
              <a:gd name="T11" fmla="*/ 4 h 312"/>
              <a:gd name="T12" fmla="*/ 96 w 493"/>
              <a:gd name="T13" fmla="*/ 0 h 312"/>
              <a:gd name="T14" fmla="*/ 400 w 493"/>
              <a:gd name="T15" fmla="*/ 0 h 312"/>
              <a:gd name="T16" fmla="*/ 435 w 493"/>
              <a:gd name="T17" fmla="*/ 4 h 312"/>
              <a:gd name="T18" fmla="*/ 466 w 493"/>
              <a:gd name="T19" fmla="*/ 23 h 312"/>
              <a:gd name="T20" fmla="*/ 485 w 493"/>
              <a:gd name="T21" fmla="*/ 54 h 312"/>
              <a:gd name="T22" fmla="*/ 493 w 493"/>
              <a:gd name="T23" fmla="*/ 70 h 312"/>
              <a:gd name="T24" fmla="*/ 493 w 493"/>
              <a:gd name="T25" fmla="*/ 89 h 312"/>
              <a:gd name="T26" fmla="*/ 493 w 493"/>
              <a:gd name="T27" fmla="*/ 285 h 312"/>
              <a:gd name="T28" fmla="*/ 0 w 493"/>
              <a:gd name="T29" fmla="*/ 312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93" h="312">
                <a:moveTo>
                  <a:pt x="0" y="312"/>
                </a:moveTo>
                <a:lnTo>
                  <a:pt x="0" y="89"/>
                </a:lnTo>
                <a:lnTo>
                  <a:pt x="4" y="70"/>
                </a:lnTo>
                <a:lnTo>
                  <a:pt x="8" y="54"/>
                </a:lnTo>
                <a:lnTo>
                  <a:pt x="31" y="23"/>
                </a:lnTo>
                <a:lnTo>
                  <a:pt x="58" y="4"/>
                </a:lnTo>
                <a:lnTo>
                  <a:pt x="96" y="0"/>
                </a:lnTo>
                <a:lnTo>
                  <a:pt x="400" y="0"/>
                </a:lnTo>
                <a:lnTo>
                  <a:pt x="435" y="4"/>
                </a:lnTo>
                <a:lnTo>
                  <a:pt x="466" y="23"/>
                </a:lnTo>
                <a:lnTo>
                  <a:pt x="485" y="54"/>
                </a:lnTo>
                <a:lnTo>
                  <a:pt x="493" y="70"/>
                </a:lnTo>
                <a:lnTo>
                  <a:pt x="493" y="89"/>
                </a:lnTo>
                <a:lnTo>
                  <a:pt x="493" y="285"/>
                </a:lnTo>
                <a:lnTo>
                  <a:pt x="0" y="312"/>
                </a:lnTo>
                <a:close/>
              </a:path>
            </a:pathLst>
          </a:custGeom>
          <a:solidFill>
            <a:srgbClr val="C320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Freeform 37"/>
          <p:cNvSpPr>
            <a:spLocks/>
          </p:cNvSpPr>
          <p:nvPr/>
        </p:nvSpPr>
        <p:spPr bwMode="auto">
          <a:xfrm>
            <a:off x="4759913" y="5472948"/>
            <a:ext cx="1309471" cy="646751"/>
          </a:xfrm>
          <a:custGeom>
            <a:avLst/>
            <a:gdLst>
              <a:gd name="T0" fmla="*/ 0 w 492"/>
              <a:gd name="T1" fmla="*/ 243 h 243"/>
              <a:gd name="T2" fmla="*/ 0 w 492"/>
              <a:gd name="T3" fmla="*/ 97 h 243"/>
              <a:gd name="T4" fmla="*/ 3 w 492"/>
              <a:gd name="T5" fmla="*/ 77 h 243"/>
              <a:gd name="T6" fmla="*/ 7 w 492"/>
              <a:gd name="T7" fmla="*/ 58 h 243"/>
              <a:gd name="T8" fmla="*/ 27 w 492"/>
              <a:gd name="T9" fmla="*/ 27 h 243"/>
              <a:gd name="T10" fmla="*/ 57 w 492"/>
              <a:gd name="T11" fmla="*/ 8 h 243"/>
              <a:gd name="T12" fmla="*/ 77 w 492"/>
              <a:gd name="T13" fmla="*/ 0 h 243"/>
              <a:gd name="T14" fmla="*/ 96 w 492"/>
              <a:gd name="T15" fmla="*/ 0 h 243"/>
              <a:gd name="T16" fmla="*/ 400 w 492"/>
              <a:gd name="T17" fmla="*/ 0 h 243"/>
              <a:gd name="T18" fmla="*/ 419 w 492"/>
              <a:gd name="T19" fmla="*/ 0 h 243"/>
              <a:gd name="T20" fmla="*/ 434 w 492"/>
              <a:gd name="T21" fmla="*/ 8 h 243"/>
              <a:gd name="T22" fmla="*/ 465 w 492"/>
              <a:gd name="T23" fmla="*/ 27 h 243"/>
              <a:gd name="T24" fmla="*/ 485 w 492"/>
              <a:gd name="T25" fmla="*/ 58 h 243"/>
              <a:gd name="T26" fmla="*/ 492 w 492"/>
              <a:gd name="T27" fmla="*/ 77 h 243"/>
              <a:gd name="T28" fmla="*/ 492 w 492"/>
              <a:gd name="T29" fmla="*/ 97 h 243"/>
              <a:gd name="T30" fmla="*/ 492 w 492"/>
              <a:gd name="T31" fmla="*/ 243 h 243"/>
              <a:gd name="T32" fmla="*/ 0 w 492"/>
              <a:gd name="T33" fmla="*/ 243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92" h="243">
                <a:moveTo>
                  <a:pt x="0" y="243"/>
                </a:moveTo>
                <a:lnTo>
                  <a:pt x="0" y="97"/>
                </a:lnTo>
                <a:lnTo>
                  <a:pt x="3" y="77"/>
                </a:lnTo>
                <a:lnTo>
                  <a:pt x="7" y="58"/>
                </a:lnTo>
                <a:lnTo>
                  <a:pt x="27" y="27"/>
                </a:lnTo>
                <a:lnTo>
                  <a:pt x="57" y="8"/>
                </a:lnTo>
                <a:lnTo>
                  <a:pt x="77" y="0"/>
                </a:lnTo>
                <a:lnTo>
                  <a:pt x="96" y="0"/>
                </a:lnTo>
                <a:lnTo>
                  <a:pt x="400" y="0"/>
                </a:lnTo>
                <a:lnTo>
                  <a:pt x="419" y="0"/>
                </a:lnTo>
                <a:lnTo>
                  <a:pt x="434" y="8"/>
                </a:lnTo>
                <a:lnTo>
                  <a:pt x="465" y="27"/>
                </a:lnTo>
                <a:lnTo>
                  <a:pt x="485" y="58"/>
                </a:lnTo>
                <a:lnTo>
                  <a:pt x="492" y="77"/>
                </a:lnTo>
                <a:lnTo>
                  <a:pt x="492" y="97"/>
                </a:lnTo>
                <a:lnTo>
                  <a:pt x="492" y="243"/>
                </a:lnTo>
                <a:lnTo>
                  <a:pt x="0" y="243"/>
                </a:lnTo>
                <a:close/>
              </a:path>
            </a:pathLst>
          </a:custGeom>
          <a:solidFill>
            <a:srgbClr val="E837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Freeform 38"/>
          <p:cNvSpPr>
            <a:spLocks/>
          </p:cNvSpPr>
          <p:nvPr/>
        </p:nvSpPr>
        <p:spPr bwMode="auto">
          <a:xfrm>
            <a:off x="4759913" y="5544809"/>
            <a:ext cx="1309471" cy="758535"/>
          </a:xfrm>
          <a:custGeom>
            <a:avLst/>
            <a:gdLst>
              <a:gd name="T0" fmla="*/ 0 w 492"/>
              <a:gd name="T1" fmla="*/ 285 h 285"/>
              <a:gd name="T2" fmla="*/ 0 w 492"/>
              <a:gd name="T3" fmla="*/ 89 h 285"/>
              <a:gd name="T4" fmla="*/ 3 w 492"/>
              <a:gd name="T5" fmla="*/ 70 h 285"/>
              <a:gd name="T6" fmla="*/ 7 w 492"/>
              <a:gd name="T7" fmla="*/ 54 h 285"/>
              <a:gd name="T8" fmla="*/ 27 w 492"/>
              <a:gd name="T9" fmla="*/ 23 h 285"/>
              <a:gd name="T10" fmla="*/ 57 w 492"/>
              <a:gd name="T11" fmla="*/ 4 h 285"/>
              <a:gd name="T12" fmla="*/ 96 w 492"/>
              <a:gd name="T13" fmla="*/ 0 h 285"/>
              <a:gd name="T14" fmla="*/ 400 w 492"/>
              <a:gd name="T15" fmla="*/ 0 h 285"/>
              <a:gd name="T16" fmla="*/ 434 w 492"/>
              <a:gd name="T17" fmla="*/ 4 h 285"/>
              <a:gd name="T18" fmla="*/ 465 w 492"/>
              <a:gd name="T19" fmla="*/ 23 h 285"/>
              <a:gd name="T20" fmla="*/ 485 w 492"/>
              <a:gd name="T21" fmla="*/ 54 h 285"/>
              <a:gd name="T22" fmla="*/ 492 w 492"/>
              <a:gd name="T23" fmla="*/ 70 h 285"/>
              <a:gd name="T24" fmla="*/ 492 w 492"/>
              <a:gd name="T25" fmla="*/ 89 h 285"/>
              <a:gd name="T26" fmla="*/ 492 w 492"/>
              <a:gd name="T27" fmla="*/ 285 h 285"/>
              <a:gd name="T28" fmla="*/ 0 w 492"/>
              <a:gd name="T29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92" h="285">
                <a:moveTo>
                  <a:pt x="0" y="285"/>
                </a:moveTo>
                <a:lnTo>
                  <a:pt x="0" y="89"/>
                </a:lnTo>
                <a:lnTo>
                  <a:pt x="3" y="70"/>
                </a:lnTo>
                <a:lnTo>
                  <a:pt x="7" y="54"/>
                </a:lnTo>
                <a:lnTo>
                  <a:pt x="27" y="23"/>
                </a:lnTo>
                <a:lnTo>
                  <a:pt x="57" y="4"/>
                </a:lnTo>
                <a:lnTo>
                  <a:pt x="96" y="0"/>
                </a:lnTo>
                <a:lnTo>
                  <a:pt x="400" y="0"/>
                </a:lnTo>
                <a:lnTo>
                  <a:pt x="434" y="4"/>
                </a:lnTo>
                <a:lnTo>
                  <a:pt x="465" y="23"/>
                </a:lnTo>
                <a:lnTo>
                  <a:pt x="485" y="54"/>
                </a:lnTo>
                <a:lnTo>
                  <a:pt x="492" y="70"/>
                </a:lnTo>
                <a:lnTo>
                  <a:pt x="492" y="89"/>
                </a:lnTo>
                <a:lnTo>
                  <a:pt x="492" y="285"/>
                </a:lnTo>
                <a:lnTo>
                  <a:pt x="0" y="285"/>
                </a:lnTo>
                <a:close/>
              </a:path>
            </a:pathLst>
          </a:custGeom>
          <a:solidFill>
            <a:srgbClr val="C320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Freeform 39"/>
          <p:cNvSpPr>
            <a:spLocks/>
          </p:cNvSpPr>
          <p:nvPr/>
        </p:nvSpPr>
        <p:spPr bwMode="auto">
          <a:xfrm>
            <a:off x="6130600" y="5472948"/>
            <a:ext cx="1312133" cy="646751"/>
          </a:xfrm>
          <a:custGeom>
            <a:avLst/>
            <a:gdLst>
              <a:gd name="T0" fmla="*/ 0 w 493"/>
              <a:gd name="T1" fmla="*/ 243 h 243"/>
              <a:gd name="T2" fmla="*/ 0 w 493"/>
              <a:gd name="T3" fmla="*/ 97 h 243"/>
              <a:gd name="T4" fmla="*/ 4 w 493"/>
              <a:gd name="T5" fmla="*/ 77 h 243"/>
              <a:gd name="T6" fmla="*/ 8 w 493"/>
              <a:gd name="T7" fmla="*/ 58 h 243"/>
              <a:gd name="T8" fmla="*/ 27 w 493"/>
              <a:gd name="T9" fmla="*/ 27 h 243"/>
              <a:gd name="T10" fmla="*/ 58 w 493"/>
              <a:gd name="T11" fmla="*/ 8 h 243"/>
              <a:gd name="T12" fmla="*/ 77 w 493"/>
              <a:gd name="T13" fmla="*/ 0 h 243"/>
              <a:gd name="T14" fmla="*/ 97 w 493"/>
              <a:gd name="T15" fmla="*/ 0 h 243"/>
              <a:gd name="T16" fmla="*/ 401 w 493"/>
              <a:gd name="T17" fmla="*/ 0 h 243"/>
              <a:gd name="T18" fmla="*/ 420 w 493"/>
              <a:gd name="T19" fmla="*/ 0 h 243"/>
              <a:gd name="T20" fmla="*/ 435 w 493"/>
              <a:gd name="T21" fmla="*/ 8 h 243"/>
              <a:gd name="T22" fmla="*/ 466 w 493"/>
              <a:gd name="T23" fmla="*/ 27 h 243"/>
              <a:gd name="T24" fmla="*/ 485 w 493"/>
              <a:gd name="T25" fmla="*/ 58 h 243"/>
              <a:gd name="T26" fmla="*/ 489 w 493"/>
              <a:gd name="T27" fmla="*/ 77 h 243"/>
              <a:gd name="T28" fmla="*/ 493 w 493"/>
              <a:gd name="T29" fmla="*/ 97 h 243"/>
              <a:gd name="T30" fmla="*/ 493 w 493"/>
              <a:gd name="T31" fmla="*/ 243 h 243"/>
              <a:gd name="T32" fmla="*/ 0 w 493"/>
              <a:gd name="T33" fmla="*/ 243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93" h="243">
                <a:moveTo>
                  <a:pt x="0" y="243"/>
                </a:moveTo>
                <a:lnTo>
                  <a:pt x="0" y="97"/>
                </a:lnTo>
                <a:lnTo>
                  <a:pt x="4" y="77"/>
                </a:lnTo>
                <a:lnTo>
                  <a:pt x="8" y="58"/>
                </a:lnTo>
                <a:lnTo>
                  <a:pt x="27" y="27"/>
                </a:lnTo>
                <a:lnTo>
                  <a:pt x="58" y="8"/>
                </a:lnTo>
                <a:lnTo>
                  <a:pt x="77" y="0"/>
                </a:lnTo>
                <a:lnTo>
                  <a:pt x="97" y="0"/>
                </a:lnTo>
                <a:lnTo>
                  <a:pt x="401" y="0"/>
                </a:lnTo>
                <a:lnTo>
                  <a:pt x="420" y="0"/>
                </a:lnTo>
                <a:lnTo>
                  <a:pt x="435" y="8"/>
                </a:lnTo>
                <a:lnTo>
                  <a:pt x="466" y="27"/>
                </a:lnTo>
                <a:lnTo>
                  <a:pt x="485" y="58"/>
                </a:lnTo>
                <a:lnTo>
                  <a:pt x="489" y="77"/>
                </a:lnTo>
                <a:lnTo>
                  <a:pt x="493" y="97"/>
                </a:lnTo>
                <a:lnTo>
                  <a:pt x="493" y="243"/>
                </a:lnTo>
                <a:lnTo>
                  <a:pt x="0" y="243"/>
                </a:lnTo>
                <a:close/>
              </a:path>
            </a:pathLst>
          </a:custGeom>
          <a:solidFill>
            <a:srgbClr val="E837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Freeform 40"/>
          <p:cNvSpPr>
            <a:spLocks/>
          </p:cNvSpPr>
          <p:nvPr/>
        </p:nvSpPr>
        <p:spPr bwMode="auto">
          <a:xfrm>
            <a:off x="6130600" y="5544809"/>
            <a:ext cx="1312133" cy="963472"/>
          </a:xfrm>
          <a:custGeom>
            <a:avLst/>
            <a:gdLst>
              <a:gd name="T0" fmla="*/ 0 w 493"/>
              <a:gd name="T1" fmla="*/ 362 h 362"/>
              <a:gd name="T2" fmla="*/ 0 w 493"/>
              <a:gd name="T3" fmla="*/ 89 h 362"/>
              <a:gd name="T4" fmla="*/ 4 w 493"/>
              <a:gd name="T5" fmla="*/ 70 h 362"/>
              <a:gd name="T6" fmla="*/ 8 w 493"/>
              <a:gd name="T7" fmla="*/ 54 h 362"/>
              <a:gd name="T8" fmla="*/ 27 w 493"/>
              <a:gd name="T9" fmla="*/ 23 h 362"/>
              <a:gd name="T10" fmla="*/ 58 w 493"/>
              <a:gd name="T11" fmla="*/ 4 h 362"/>
              <a:gd name="T12" fmla="*/ 97 w 493"/>
              <a:gd name="T13" fmla="*/ 0 h 362"/>
              <a:gd name="T14" fmla="*/ 401 w 493"/>
              <a:gd name="T15" fmla="*/ 0 h 362"/>
              <a:gd name="T16" fmla="*/ 435 w 493"/>
              <a:gd name="T17" fmla="*/ 4 h 362"/>
              <a:gd name="T18" fmla="*/ 466 w 493"/>
              <a:gd name="T19" fmla="*/ 23 h 362"/>
              <a:gd name="T20" fmla="*/ 485 w 493"/>
              <a:gd name="T21" fmla="*/ 54 h 362"/>
              <a:gd name="T22" fmla="*/ 489 w 493"/>
              <a:gd name="T23" fmla="*/ 70 h 362"/>
              <a:gd name="T24" fmla="*/ 493 w 493"/>
              <a:gd name="T25" fmla="*/ 89 h 362"/>
              <a:gd name="T26" fmla="*/ 493 w 493"/>
              <a:gd name="T27" fmla="*/ 312 h 362"/>
              <a:gd name="T28" fmla="*/ 0 w 493"/>
              <a:gd name="T29" fmla="*/ 362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93" h="362">
                <a:moveTo>
                  <a:pt x="0" y="362"/>
                </a:moveTo>
                <a:lnTo>
                  <a:pt x="0" y="89"/>
                </a:lnTo>
                <a:lnTo>
                  <a:pt x="4" y="70"/>
                </a:lnTo>
                <a:lnTo>
                  <a:pt x="8" y="54"/>
                </a:lnTo>
                <a:lnTo>
                  <a:pt x="27" y="23"/>
                </a:lnTo>
                <a:lnTo>
                  <a:pt x="58" y="4"/>
                </a:lnTo>
                <a:lnTo>
                  <a:pt x="97" y="0"/>
                </a:lnTo>
                <a:lnTo>
                  <a:pt x="401" y="0"/>
                </a:lnTo>
                <a:lnTo>
                  <a:pt x="435" y="4"/>
                </a:lnTo>
                <a:lnTo>
                  <a:pt x="466" y="23"/>
                </a:lnTo>
                <a:lnTo>
                  <a:pt x="485" y="54"/>
                </a:lnTo>
                <a:lnTo>
                  <a:pt x="489" y="70"/>
                </a:lnTo>
                <a:lnTo>
                  <a:pt x="493" y="89"/>
                </a:lnTo>
                <a:lnTo>
                  <a:pt x="493" y="312"/>
                </a:lnTo>
                <a:lnTo>
                  <a:pt x="0" y="362"/>
                </a:lnTo>
                <a:close/>
              </a:path>
            </a:pathLst>
          </a:custGeom>
          <a:solidFill>
            <a:srgbClr val="C320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6" name="Freeform 41"/>
          <p:cNvSpPr>
            <a:spLocks/>
          </p:cNvSpPr>
          <p:nvPr/>
        </p:nvSpPr>
        <p:spPr bwMode="auto">
          <a:xfrm>
            <a:off x="7503947" y="5472948"/>
            <a:ext cx="1312133" cy="646751"/>
          </a:xfrm>
          <a:custGeom>
            <a:avLst/>
            <a:gdLst>
              <a:gd name="T0" fmla="*/ 0 w 493"/>
              <a:gd name="T1" fmla="*/ 243 h 243"/>
              <a:gd name="T2" fmla="*/ 0 w 493"/>
              <a:gd name="T3" fmla="*/ 97 h 243"/>
              <a:gd name="T4" fmla="*/ 4 w 493"/>
              <a:gd name="T5" fmla="*/ 77 h 243"/>
              <a:gd name="T6" fmla="*/ 8 w 493"/>
              <a:gd name="T7" fmla="*/ 58 h 243"/>
              <a:gd name="T8" fmla="*/ 27 w 493"/>
              <a:gd name="T9" fmla="*/ 27 h 243"/>
              <a:gd name="T10" fmla="*/ 58 w 493"/>
              <a:gd name="T11" fmla="*/ 8 h 243"/>
              <a:gd name="T12" fmla="*/ 77 w 493"/>
              <a:gd name="T13" fmla="*/ 0 h 243"/>
              <a:gd name="T14" fmla="*/ 92 w 493"/>
              <a:gd name="T15" fmla="*/ 0 h 243"/>
              <a:gd name="T16" fmla="*/ 400 w 493"/>
              <a:gd name="T17" fmla="*/ 0 h 243"/>
              <a:gd name="T18" fmla="*/ 416 w 493"/>
              <a:gd name="T19" fmla="*/ 0 h 243"/>
              <a:gd name="T20" fmla="*/ 435 w 493"/>
              <a:gd name="T21" fmla="*/ 8 h 243"/>
              <a:gd name="T22" fmla="*/ 466 w 493"/>
              <a:gd name="T23" fmla="*/ 27 h 243"/>
              <a:gd name="T24" fmla="*/ 485 w 493"/>
              <a:gd name="T25" fmla="*/ 58 h 243"/>
              <a:gd name="T26" fmla="*/ 489 w 493"/>
              <a:gd name="T27" fmla="*/ 77 h 243"/>
              <a:gd name="T28" fmla="*/ 493 w 493"/>
              <a:gd name="T29" fmla="*/ 97 h 243"/>
              <a:gd name="T30" fmla="*/ 493 w 493"/>
              <a:gd name="T31" fmla="*/ 243 h 243"/>
              <a:gd name="T32" fmla="*/ 0 w 493"/>
              <a:gd name="T33" fmla="*/ 243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93" h="243">
                <a:moveTo>
                  <a:pt x="0" y="243"/>
                </a:moveTo>
                <a:lnTo>
                  <a:pt x="0" y="97"/>
                </a:lnTo>
                <a:lnTo>
                  <a:pt x="4" y="77"/>
                </a:lnTo>
                <a:lnTo>
                  <a:pt x="8" y="58"/>
                </a:lnTo>
                <a:lnTo>
                  <a:pt x="27" y="27"/>
                </a:lnTo>
                <a:lnTo>
                  <a:pt x="58" y="8"/>
                </a:lnTo>
                <a:lnTo>
                  <a:pt x="77" y="0"/>
                </a:lnTo>
                <a:lnTo>
                  <a:pt x="92" y="0"/>
                </a:lnTo>
                <a:lnTo>
                  <a:pt x="400" y="0"/>
                </a:lnTo>
                <a:lnTo>
                  <a:pt x="416" y="0"/>
                </a:lnTo>
                <a:lnTo>
                  <a:pt x="435" y="8"/>
                </a:lnTo>
                <a:lnTo>
                  <a:pt x="466" y="27"/>
                </a:lnTo>
                <a:lnTo>
                  <a:pt x="485" y="58"/>
                </a:lnTo>
                <a:lnTo>
                  <a:pt x="489" y="77"/>
                </a:lnTo>
                <a:lnTo>
                  <a:pt x="493" y="97"/>
                </a:lnTo>
                <a:lnTo>
                  <a:pt x="493" y="243"/>
                </a:lnTo>
                <a:lnTo>
                  <a:pt x="0" y="243"/>
                </a:lnTo>
                <a:close/>
              </a:path>
            </a:pathLst>
          </a:custGeom>
          <a:solidFill>
            <a:srgbClr val="E837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" name="Freeform 42"/>
          <p:cNvSpPr>
            <a:spLocks/>
          </p:cNvSpPr>
          <p:nvPr/>
        </p:nvSpPr>
        <p:spPr bwMode="auto">
          <a:xfrm>
            <a:off x="7503947" y="5544809"/>
            <a:ext cx="1312133" cy="1147118"/>
          </a:xfrm>
          <a:custGeom>
            <a:avLst/>
            <a:gdLst>
              <a:gd name="T0" fmla="*/ 0 w 493"/>
              <a:gd name="T1" fmla="*/ 431 h 431"/>
              <a:gd name="T2" fmla="*/ 0 w 493"/>
              <a:gd name="T3" fmla="*/ 89 h 431"/>
              <a:gd name="T4" fmla="*/ 4 w 493"/>
              <a:gd name="T5" fmla="*/ 70 h 431"/>
              <a:gd name="T6" fmla="*/ 8 w 493"/>
              <a:gd name="T7" fmla="*/ 54 h 431"/>
              <a:gd name="T8" fmla="*/ 27 w 493"/>
              <a:gd name="T9" fmla="*/ 23 h 431"/>
              <a:gd name="T10" fmla="*/ 58 w 493"/>
              <a:gd name="T11" fmla="*/ 4 h 431"/>
              <a:gd name="T12" fmla="*/ 92 w 493"/>
              <a:gd name="T13" fmla="*/ 0 h 431"/>
              <a:gd name="T14" fmla="*/ 400 w 493"/>
              <a:gd name="T15" fmla="*/ 0 h 431"/>
              <a:gd name="T16" fmla="*/ 435 w 493"/>
              <a:gd name="T17" fmla="*/ 4 h 431"/>
              <a:gd name="T18" fmla="*/ 466 w 493"/>
              <a:gd name="T19" fmla="*/ 23 h 431"/>
              <a:gd name="T20" fmla="*/ 485 w 493"/>
              <a:gd name="T21" fmla="*/ 54 h 431"/>
              <a:gd name="T22" fmla="*/ 489 w 493"/>
              <a:gd name="T23" fmla="*/ 70 h 431"/>
              <a:gd name="T24" fmla="*/ 493 w 493"/>
              <a:gd name="T25" fmla="*/ 89 h 431"/>
              <a:gd name="T26" fmla="*/ 493 w 493"/>
              <a:gd name="T27" fmla="*/ 312 h 431"/>
              <a:gd name="T28" fmla="*/ 0 w 493"/>
              <a:gd name="T29" fmla="*/ 431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93" h="431">
                <a:moveTo>
                  <a:pt x="0" y="431"/>
                </a:moveTo>
                <a:lnTo>
                  <a:pt x="0" y="89"/>
                </a:lnTo>
                <a:lnTo>
                  <a:pt x="4" y="70"/>
                </a:lnTo>
                <a:lnTo>
                  <a:pt x="8" y="54"/>
                </a:lnTo>
                <a:lnTo>
                  <a:pt x="27" y="23"/>
                </a:lnTo>
                <a:lnTo>
                  <a:pt x="58" y="4"/>
                </a:lnTo>
                <a:lnTo>
                  <a:pt x="92" y="0"/>
                </a:lnTo>
                <a:lnTo>
                  <a:pt x="400" y="0"/>
                </a:lnTo>
                <a:lnTo>
                  <a:pt x="435" y="4"/>
                </a:lnTo>
                <a:lnTo>
                  <a:pt x="466" y="23"/>
                </a:lnTo>
                <a:lnTo>
                  <a:pt x="485" y="54"/>
                </a:lnTo>
                <a:lnTo>
                  <a:pt x="489" y="70"/>
                </a:lnTo>
                <a:lnTo>
                  <a:pt x="493" y="89"/>
                </a:lnTo>
                <a:lnTo>
                  <a:pt x="493" y="312"/>
                </a:lnTo>
                <a:lnTo>
                  <a:pt x="0" y="431"/>
                </a:lnTo>
                <a:close/>
              </a:path>
            </a:pathLst>
          </a:custGeom>
          <a:solidFill>
            <a:srgbClr val="C320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" name="Freeform 33"/>
          <p:cNvSpPr>
            <a:spLocks/>
          </p:cNvSpPr>
          <p:nvPr/>
        </p:nvSpPr>
        <p:spPr bwMode="auto">
          <a:xfrm>
            <a:off x="2023865" y="5472948"/>
            <a:ext cx="1301487" cy="646751"/>
          </a:xfrm>
          <a:custGeom>
            <a:avLst/>
            <a:gdLst>
              <a:gd name="T0" fmla="*/ 0 w 489"/>
              <a:gd name="T1" fmla="*/ 243 h 243"/>
              <a:gd name="T2" fmla="*/ 0 w 489"/>
              <a:gd name="T3" fmla="*/ 97 h 243"/>
              <a:gd name="T4" fmla="*/ 0 w 489"/>
              <a:gd name="T5" fmla="*/ 77 h 243"/>
              <a:gd name="T6" fmla="*/ 8 w 489"/>
              <a:gd name="T7" fmla="*/ 58 h 243"/>
              <a:gd name="T8" fmla="*/ 27 w 489"/>
              <a:gd name="T9" fmla="*/ 27 h 243"/>
              <a:gd name="T10" fmla="*/ 54 w 489"/>
              <a:gd name="T11" fmla="*/ 8 h 243"/>
              <a:gd name="T12" fmla="*/ 73 w 489"/>
              <a:gd name="T13" fmla="*/ 0 h 243"/>
              <a:gd name="T14" fmla="*/ 92 w 489"/>
              <a:gd name="T15" fmla="*/ 0 h 243"/>
              <a:gd name="T16" fmla="*/ 396 w 489"/>
              <a:gd name="T17" fmla="*/ 0 h 243"/>
              <a:gd name="T18" fmla="*/ 416 w 489"/>
              <a:gd name="T19" fmla="*/ 0 h 243"/>
              <a:gd name="T20" fmla="*/ 431 w 489"/>
              <a:gd name="T21" fmla="*/ 8 h 243"/>
              <a:gd name="T22" fmla="*/ 462 w 489"/>
              <a:gd name="T23" fmla="*/ 27 h 243"/>
              <a:gd name="T24" fmla="*/ 481 w 489"/>
              <a:gd name="T25" fmla="*/ 58 h 243"/>
              <a:gd name="T26" fmla="*/ 489 w 489"/>
              <a:gd name="T27" fmla="*/ 77 h 243"/>
              <a:gd name="T28" fmla="*/ 489 w 489"/>
              <a:gd name="T29" fmla="*/ 97 h 243"/>
              <a:gd name="T30" fmla="*/ 489 w 489"/>
              <a:gd name="T31" fmla="*/ 243 h 243"/>
              <a:gd name="T32" fmla="*/ 0 w 489"/>
              <a:gd name="T33" fmla="*/ 243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9" h="243">
                <a:moveTo>
                  <a:pt x="0" y="243"/>
                </a:moveTo>
                <a:lnTo>
                  <a:pt x="0" y="97"/>
                </a:lnTo>
                <a:lnTo>
                  <a:pt x="0" y="77"/>
                </a:lnTo>
                <a:lnTo>
                  <a:pt x="8" y="58"/>
                </a:lnTo>
                <a:lnTo>
                  <a:pt x="27" y="27"/>
                </a:lnTo>
                <a:lnTo>
                  <a:pt x="54" y="8"/>
                </a:lnTo>
                <a:lnTo>
                  <a:pt x="73" y="0"/>
                </a:lnTo>
                <a:lnTo>
                  <a:pt x="92" y="0"/>
                </a:lnTo>
                <a:lnTo>
                  <a:pt x="396" y="0"/>
                </a:lnTo>
                <a:lnTo>
                  <a:pt x="416" y="0"/>
                </a:lnTo>
                <a:lnTo>
                  <a:pt x="431" y="8"/>
                </a:lnTo>
                <a:lnTo>
                  <a:pt x="462" y="27"/>
                </a:lnTo>
                <a:lnTo>
                  <a:pt x="481" y="58"/>
                </a:lnTo>
                <a:lnTo>
                  <a:pt x="489" y="77"/>
                </a:lnTo>
                <a:lnTo>
                  <a:pt x="489" y="97"/>
                </a:lnTo>
                <a:lnTo>
                  <a:pt x="489" y="243"/>
                </a:lnTo>
                <a:lnTo>
                  <a:pt x="0" y="243"/>
                </a:lnTo>
                <a:close/>
              </a:path>
            </a:pathLst>
          </a:custGeom>
          <a:solidFill>
            <a:srgbClr val="E837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Freeform 34"/>
          <p:cNvSpPr>
            <a:spLocks/>
          </p:cNvSpPr>
          <p:nvPr/>
        </p:nvSpPr>
        <p:spPr bwMode="auto">
          <a:xfrm>
            <a:off x="2023865" y="5544809"/>
            <a:ext cx="1301487" cy="830396"/>
          </a:xfrm>
          <a:custGeom>
            <a:avLst/>
            <a:gdLst>
              <a:gd name="T0" fmla="*/ 0 w 489"/>
              <a:gd name="T1" fmla="*/ 312 h 312"/>
              <a:gd name="T2" fmla="*/ 0 w 489"/>
              <a:gd name="T3" fmla="*/ 89 h 312"/>
              <a:gd name="T4" fmla="*/ 0 w 489"/>
              <a:gd name="T5" fmla="*/ 70 h 312"/>
              <a:gd name="T6" fmla="*/ 8 w 489"/>
              <a:gd name="T7" fmla="*/ 54 h 312"/>
              <a:gd name="T8" fmla="*/ 27 w 489"/>
              <a:gd name="T9" fmla="*/ 23 h 312"/>
              <a:gd name="T10" fmla="*/ 54 w 489"/>
              <a:gd name="T11" fmla="*/ 4 h 312"/>
              <a:gd name="T12" fmla="*/ 92 w 489"/>
              <a:gd name="T13" fmla="*/ 0 h 312"/>
              <a:gd name="T14" fmla="*/ 396 w 489"/>
              <a:gd name="T15" fmla="*/ 0 h 312"/>
              <a:gd name="T16" fmla="*/ 431 w 489"/>
              <a:gd name="T17" fmla="*/ 4 h 312"/>
              <a:gd name="T18" fmla="*/ 462 w 489"/>
              <a:gd name="T19" fmla="*/ 23 h 312"/>
              <a:gd name="T20" fmla="*/ 481 w 489"/>
              <a:gd name="T21" fmla="*/ 54 h 312"/>
              <a:gd name="T22" fmla="*/ 489 w 489"/>
              <a:gd name="T23" fmla="*/ 70 h 312"/>
              <a:gd name="T24" fmla="*/ 489 w 489"/>
              <a:gd name="T25" fmla="*/ 89 h 312"/>
              <a:gd name="T26" fmla="*/ 489 w 489"/>
              <a:gd name="T27" fmla="*/ 266 h 312"/>
              <a:gd name="T28" fmla="*/ 0 w 489"/>
              <a:gd name="T29" fmla="*/ 312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89" h="312">
                <a:moveTo>
                  <a:pt x="0" y="312"/>
                </a:moveTo>
                <a:lnTo>
                  <a:pt x="0" y="89"/>
                </a:lnTo>
                <a:lnTo>
                  <a:pt x="0" y="70"/>
                </a:lnTo>
                <a:lnTo>
                  <a:pt x="8" y="54"/>
                </a:lnTo>
                <a:lnTo>
                  <a:pt x="27" y="23"/>
                </a:lnTo>
                <a:lnTo>
                  <a:pt x="54" y="4"/>
                </a:lnTo>
                <a:lnTo>
                  <a:pt x="92" y="0"/>
                </a:lnTo>
                <a:lnTo>
                  <a:pt x="396" y="0"/>
                </a:lnTo>
                <a:lnTo>
                  <a:pt x="431" y="4"/>
                </a:lnTo>
                <a:lnTo>
                  <a:pt x="462" y="23"/>
                </a:lnTo>
                <a:lnTo>
                  <a:pt x="481" y="54"/>
                </a:lnTo>
                <a:lnTo>
                  <a:pt x="489" y="70"/>
                </a:lnTo>
                <a:lnTo>
                  <a:pt x="489" y="89"/>
                </a:lnTo>
                <a:lnTo>
                  <a:pt x="489" y="266"/>
                </a:lnTo>
                <a:lnTo>
                  <a:pt x="0" y="312"/>
                </a:lnTo>
                <a:close/>
              </a:path>
            </a:pathLst>
          </a:custGeom>
          <a:solidFill>
            <a:srgbClr val="C320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" name="Freeform 19"/>
          <p:cNvSpPr>
            <a:spLocks/>
          </p:cNvSpPr>
          <p:nvPr/>
        </p:nvSpPr>
        <p:spPr bwMode="auto">
          <a:xfrm>
            <a:off x="9547815" y="5084366"/>
            <a:ext cx="1312133" cy="654735"/>
          </a:xfrm>
          <a:custGeom>
            <a:avLst/>
            <a:gdLst>
              <a:gd name="T0" fmla="*/ 0 w 493"/>
              <a:gd name="T1" fmla="*/ 246 h 246"/>
              <a:gd name="T2" fmla="*/ 0 w 493"/>
              <a:gd name="T3" fmla="*/ 100 h 246"/>
              <a:gd name="T4" fmla="*/ 4 w 493"/>
              <a:gd name="T5" fmla="*/ 81 h 246"/>
              <a:gd name="T6" fmla="*/ 8 w 493"/>
              <a:gd name="T7" fmla="*/ 62 h 246"/>
              <a:gd name="T8" fmla="*/ 27 w 493"/>
              <a:gd name="T9" fmla="*/ 31 h 246"/>
              <a:gd name="T10" fmla="*/ 58 w 493"/>
              <a:gd name="T11" fmla="*/ 8 h 246"/>
              <a:gd name="T12" fmla="*/ 77 w 493"/>
              <a:gd name="T13" fmla="*/ 4 h 246"/>
              <a:gd name="T14" fmla="*/ 96 w 493"/>
              <a:gd name="T15" fmla="*/ 0 h 246"/>
              <a:gd name="T16" fmla="*/ 400 w 493"/>
              <a:gd name="T17" fmla="*/ 0 h 246"/>
              <a:gd name="T18" fmla="*/ 420 w 493"/>
              <a:gd name="T19" fmla="*/ 4 h 246"/>
              <a:gd name="T20" fmla="*/ 435 w 493"/>
              <a:gd name="T21" fmla="*/ 8 h 246"/>
              <a:gd name="T22" fmla="*/ 466 w 493"/>
              <a:gd name="T23" fmla="*/ 31 h 246"/>
              <a:gd name="T24" fmla="*/ 485 w 493"/>
              <a:gd name="T25" fmla="*/ 62 h 246"/>
              <a:gd name="T26" fmla="*/ 493 w 493"/>
              <a:gd name="T27" fmla="*/ 81 h 246"/>
              <a:gd name="T28" fmla="*/ 493 w 493"/>
              <a:gd name="T29" fmla="*/ 100 h 246"/>
              <a:gd name="T30" fmla="*/ 493 w 493"/>
              <a:gd name="T31" fmla="*/ 246 h 246"/>
              <a:gd name="T32" fmla="*/ 0 w 493"/>
              <a:gd name="T33" fmla="*/ 24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93" h="246">
                <a:moveTo>
                  <a:pt x="0" y="246"/>
                </a:moveTo>
                <a:lnTo>
                  <a:pt x="0" y="100"/>
                </a:lnTo>
                <a:lnTo>
                  <a:pt x="4" y="81"/>
                </a:lnTo>
                <a:lnTo>
                  <a:pt x="8" y="62"/>
                </a:lnTo>
                <a:lnTo>
                  <a:pt x="27" y="31"/>
                </a:lnTo>
                <a:lnTo>
                  <a:pt x="58" y="8"/>
                </a:lnTo>
                <a:lnTo>
                  <a:pt x="77" y="4"/>
                </a:lnTo>
                <a:lnTo>
                  <a:pt x="96" y="0"/>
                </a:lnTo>
                <a:lnTo>
                  <a:pt x="400" y="0"/>
                </a:lnTo>
                <a:lnTo>
                  <a:pt x="420" y="4"/>
                </a:lnTo>
                <a:lnTo>
                  <a:pt x="435" y="8"/>
                </a:lnTo>
                <a:lnTo>
                  <a:pt x="466" y="31"/>
                </a:lnTo>
                <a:lnTo>
                  <a:pt x="485" y="62"/>
                </a:lnTo>
                <a:lnTo>
                  <a:pt x="493" y="81"/>
                </a:lnTo>
                <a:lnTo>
                  <a:pt x="493" y="100"/>
                </a:lnTo>
                <a:lnTo>
                  <a:pt x="493" y="246"/>
                </a:lnTo>
                <a:lnTo>
                  <a:pt x="0" y="246"/>
                </a:lnTo>
                <a:close/>
              </a:path>
            </a:pathLst>
          </a:custGeom>
          <a:solidFill>
            <a:srgbClr val="E837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" name="Freeform 20"/>
          <p:cNvSpPr>
            <a:spLocks/>
          </p:cNvSpPr>
          <p:nvPr/>
        </p:nvSpPr>
        <p:spPr bwMode="auto">
          <a:xfrm>
            <a:off x="9547815" y="5156226"/>
            <a:ext cx="1312133" cy="942180"/>
          </a:xfrm>
          <a:custGeom>
            <a:avLst/>
            <a:gdLst>
              <a:gd name="T0" fmla="*/ 493 w 493"/>
              <a:gd name="T1" fmla="*/ 354 h 354"/>
              <a:gd name="T2" fmla="*/ 493 w 493"/>
              <a:gd name="T3" fmla="*/ 89 h 354"/>
              <a:gd name="T4" fmla="*/ 493 w 493"/>
              <a:gd name="T5" fmla="*/ 73 h 354"/>
              <a:gd name="T6" fmla="*/ 485 w 493"/>
              <a:gd name="T7" fmla="*/ 54 h 354"/>
              <a:gd name="T8" fmla="*/ 466 w 493"/>
              <a:gd name="T9" fmla="*/ 27 h 354"/>
              <a:gd name="T10" fmla="*/ 435 w 493"/>
              <a:gd name="T11" fmla="*/ 8 h 354"/>
              <a:gd name="T12" fmla="*/ 400 w 493"/>
              <a:gd name="T13" fmla="*/ 0 h 354"/>
              <a:gd name="T14" fmla="*/ 96 w 493"/>
              <a:gd name="T15" fmla="*/ 0 h 354"/>
              <a:gd name="T16" fmla="*/ 58 w 493"/>
              <a:gd name="T17" fmla="*/ 8 h 354"/>
              <a:gd name="T18" fmla="*/ 27 w 493"/>
              <a:gd name="T19" fmla="*/ 27 h 354"/>
              <a:gd name="T20" fmla="*/ 8 w 493"/>
              <a:gd name="T21" fmla="*/ 54 h 354"/>
              <a:gd name="T22" fmla="*/ 4 w 493"/>
              <a:gd name="T23" fmla="*/ 73 h 354"/>
              <a:gd name="T24" fmla="*/ 0 w 493"/>
              <a:gd name="T25" fmla="*/ 89 h 354"/>
              <a:gd name="T26" fmla="*/ 0 w 493"/>
              <a:gd name="T27" fmla="*/ 354 h 354"/>
              <a:gd name="T28" fmla="*/ 493 w 493"/>
              <a:gd name="T29" fmla="*/ 354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93" h="354">
                <a:moveTo>
                  <a:pt x="493" y="354"/>
                </a:moveTo>
                <a:lnTo>
                  <a:pt x="493" y="89"/>
                </a:lnTo>
                <a:lnTo>
                  <a:pt x="493" y="73"/>
                </a:lnTo>
                <a:lnTo>
                  <a:pt x="485" y="54"/>
                </a:lnTo>
                <a:lnTo>
                  <a:pt x="466" y="27"/>
                </a:lnTo>
                <a:lnTo>
                  <a:pt x="435" y="8"/>
                </a:lnTo>
                <a:lnTo>
                  <a:pt x="400" y="0"/>
                </a:lnTo>
                <a:lnTo>
                  <a:pt x="96" y="0"/>
                </a:lnTo>
                <a:lnTo>
                  <a:pt x="58" y="8"/>
                </a:lnTo>
                <a:lnTo>
                  <a:pt x="27" y="27"/>
                </a:lnTo>
                <a:lnTo>
                  <a:pt x="8" y="54"/>
                </a:lnTo>
                <a:lnTo>
                  <a:pt x="4" y="73"/>
                </a:lnTo>
                <a:lnTo>
                  <a:pt x="0" y="89"/>
                </a:lnTo>
                <a:lnTo>
                  <a:pt x="0" y="354"/>
                </a:lnTo>
                <a:lnTo>
                  <a:pt x="493" y="354"/>
                </a:lnTo>
                <a:close/>
              </a:path>
            </a:pathLst>
          </a:custGeom>
          <a:solidFill>
            <a:srgbClr val="CF29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2" name="Freeform 43"/>
          <p:cNvSpPr>
            <a:spLocks/>
          </p:cNvSpPr>
          <p:nvPr/>
        </p:nvSpPr>
        <p:spPr bwMode="auto">
          <a:xfrm>
            <a:off x="8877294" y="5472948"/>
            <a:ext cx="1290841" cy="646751"/>
          </a:xfrm>
          <a:custGeom>
            <a:avLst/>
            <a:gdLst>
              <a:gd name="T0" fmla="*/ 485 w 485"/>
              <a:gd name="T1" fmla="*/ 58 h 243"/>
              <a:gd name="T2" fmla="*/ 469 w 485"/>
              <a:gd name="T3" fmla="*/ 35 h 243"/>
              <a:gd name="T4" fmla="*/ 450 w 485"/>
              <a:gd name="T5" fmla="*/ 16 h 243"/>
              <a:gd name="T6" fmla="*/ 427 w 485"/>
              <a:gd name="T7" fmla="*/ 4 h 243"/>
              <a:gd name="T8" fmla="*/ 396 w 485"/>
              <a:gd name="T9" fmla="*/ 0 h 243"/>
              <a:gd name="T10" fmla="*/ 92 w 485"/>
              <a:gd name="T11" fmla="*/ 0 h 243"/>
              <a:gd name="T12" fmla="*/ 73 w 485"/>
              <a:gd name="T13" fmla="*/ 0 h 243"/>
              <a:gd name="T14" fmla="*/ 57 w 485"/>
              <a:gd name="T15" fmla="*/ 8 h 243"/>
              <a:gd name="T16" fmla="*/ 27 w 485"/>
              <a:gd name="T17" fmla="*/ 27 h 243"/>
              <a:gd name="T18" fmla="*/ 7 w 485"/>
              <a:gd name="T19" fmla="*/ 58 h 243"/>
              <a:gd name="T20" fmla="*/ 4 w 485"/>
              <a:gd name="T21" fmla="*/ 77 h 243"/>
              <a:gd name="T22" fmla="*/ 0 w 485"/>
              <a:gd name="T23" fmla="*/ 97 h 243"/>
              <a:gd name="T24" fmla="*/ 0 w 485"/>
              <a:gd name="T25" fmla="*/ 243 h 243"/>
              <a:gd name="T26" fmla="*/ 485 w 485"/>
              <a:gd name="T27" fmla="*/ 243 h 243"/>
              <a:gd name="T28" fmla="*/ 485 w 485"/>
              <a:gd name="T29" fmla="*/ 58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85" h="243">
                <a:moveTo>
                  <a:pt x="485" y="58"/>
                </a:moveTo>
                <a:lnTo>
                  <a:pt x="469" y="35"/>
                </a:lnTo>
                <a:lnTo>
                  <a:pt x="450" y="16"/>
                </a:lnTo>
                <a:lnTo>
                  <a:pt x="427" y="4"/>
                </a:lnTo>
                <a:lnTo>
                  <a:pt x="396" y="0"/>
                </a:lnTo>
                <a:lnTo>
                  <a:pt x="92" y="0"/>
                </a:lnTo>
                <a:lnTo>
                  <a:pt x="73" y="0"/>
                </a:lnTo>
                <a:lnTo>
                  <a:pt x="57" y="8"/>
                </a:lnTo>
                <a:lnTo>
                  <a:pt x="27" y="27"/>
                </a:lnTo>
                <a:lnTo>
                  <a:pt x="7" y="58"/>
                </a:lnTo>
                <a:lnTo>
                  <a:pt x="4" y="77"/>
                </a:lnTo>
                <a:lnTo>
                  <a:pt x="0" y="97"/>
                </a:lnTo>
                <a:lnTo>
                  <a:pt x="0" y="243"/>
                </a:lnTo>
                <a:lnTo>
                  <a:pt x="485" y="243"/>
                </a:lnTo>
                <a:lnTo>
                  <a:pt x="485" y="58"/>
                </a:lnTo>
                <a:close/>
              </a:path>
            </a:pathLst>
          </a:custGeom>
          <a:solidFill>
            <a:srgbClr val="E837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3" name="Freeform 44"/>
          <p:cNvSpPr>
            <a:spLocks/>
          </p:cNvSpPr>
          <p:nvPr/>
        </p:nvSpPr>
        <p:spPr bwMode="auto">
          <a:xfrm>
            <a:off x="8877294" y="5544809"/>
            <a:ext cx="1290841" cy="1003396"/>
          </a:xfrm>
          <a:custGeom>
            <a:avLst/>
            <a:gdLst>
              <a:gd name="T0" fmla="*/ 485 w 485"/>
              <a:gd name="T1" fmla="*/ 54 h 377"/>
              <a:gd name="T2" fmla="*/ 469 w 485"/>
              <a:gd name="T3" fmla="*/ 31 h 377"/>
              <a:gd name="T4" fmla="*/ 450 w 485"/>
              <a:gd name="T5" fmla="*/ 16 h 377"/>
              <a:gd name="T6" fmla="*/ 427 w 485"/>
              <a:gd name="T7" fmla="*/ 4 h 377"/>
              <a:gd name="T8" fmla="*/ 396 w 485"/>
              <a:gd name="T9" fmla="*/ 0 h 377"/>
              <a:gd name="T10" fmla="*/ 92 w 485"/>
              <a:gd name="T11" fmla="*/ 0 h 377"/>
              <a:gd name="T12" fmla="*/ 57 w 485"/>
              <a:gd name="T13" fmla="*/ 4 h 377"/>
              <a:gd name="T14" fmla="*/ 27 w 485"/>
              <a:gd name="T15" fmla="*/ 23 h 377"/>
              <a:gd name="T16" fmla="*/ 7 w 485"/>
              <a:gd name="T17" fmla="*/ 54 h 377"/>
              <a:gd name="T18" fmla="*/ 4 w 485"/>
              <a:gd name="T19" fmla="*/ 70 h 377"/>
              <a:gd name="T20" fmla="*/ 0 w 485"/>
              <a:gd name="T21" fmla="*/ 89 h 377"/>
              <a:gd name="T22" fmla="*/ 0 w 485"/>
              <a:gd name="T23" fmla="*/ 377 h 377"/>
              <a:gd name="T24" fmla="*/ 485 w 485"/>
              <a:gd name="T25" fmla="*/ 289 h 377"/>
              <a:gd name="T26" fmla="*/ 485 w 485"/>
              <a:gd name="T27" fmla="*/ 54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85" h="377">
                <a:moveTo>
                  <a:pt x="485" y="54"/>
                </a:moveTo>
                <a:lnTo>
                  <a:pt x="469" y="31"/>
                </a:lnTo>
                <a:lnTo>
                  <a:pt x="450" y="16"/>
                </a:lnTo>
                <a:lnTo>
                  <a:pt x="427" y="4"/>
                </a:lnTo>
                <a:lnTo>
                  <a:pt x="396" y="0"/>
                </a:lnTo>
                <a:lnTo>
                  <a:pt x="92" y="0"/>
                </a:lnTo>
                <a:lnTo>
                  <a:pt x="57" y="4"/>
                </a:lnTo>
                <a:lnTo>
                  <a:pt x="27" y="23"/>
                </a:lnTo>
                <a:lnTo>
                  <a:pt x="7" y="54"/>
                </a:lnTo>
                <a:lnTo>
                  <a:pt x="4" y="70"/>
                </a:lnTo>
                <a:lnTo>
                  <a:pt x="0" y="89"/>
                </a:lnTo>
                <a:lnTo>
                  <a:pt x="0" y="377"/>
                </a:lnTo>
                <a:lnTo>
                  <a:pt x="485" y="289"/>
                </a:lnTo>
                <a:lnTo>
                  <a:pt x="485" y="54"/>
                </a:lnTo>
                <a:close/>
              </a:path>
            </a:pathLst>
          </a:custGeom>
          <a:solidFill>
            <a:srgbClr val="C320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84" name="Group 183"/>
          <p:cNvGrpSpPr/>
          <p:nvPr/>
        </p:nvGrpSpPr>
        <p:grpSpPr>
          <a:xfrm>
            <a:off x="2695901" y="5893469"/>
            <a:ext cx="6800199" cy="982446"/>
            <a:chOff x="2526894" y="5893469"/>
            <a:chExt cx="6800199" cy="982446"/>
          </a:xfrm>
        </p:grpSpPr>
        <p:sp>
          <p:nvSpPr>
            <p:cNvPr id="185" name="Freeform 49"/>
            <p:cNvSpPr>
              <a:spLocks/>
            </p:cNvSpPr>
            <p:nvPr/>
          </p:nvSpPr>
          <p:spPr bwMode="auto">
            <a:xfrm>
              <a:off x="3897579" y="5893469"/>
              <a:ext cx="1312133" cy="654735"/>
            </a:xfrm>
            <a:custGeom>
              <a:avLst/>
              <a:gdLst>
                <a:gd name="T0" fmla="*/ 0 w 493"/>
                <a:gd name="T1" fmla="*/ 246 h 246"/>
                <a:gd name="T2" fmla="*/ 0 w 493"/>
                <a:gd name="T3" fmla="*/ 100 h 246"/>
                <a:gd name="T4" fmla="*/ 0 w 493"/>
                <a:gd name="T5" fmla="*/ 77 h 246"/>
                <a:gd name="T6" fmla="*/ 8 w 493"/>
                <a:gd name="T7" fmla="*/ 62 h 246"/>
                <a:gd name="T8" fmla="*/ 27 w 493"/>
                <a:gd name="T9" fmla="*/ 27 h 246"/>
                <a:gd name="T10" fmla="*/ 58 w 493"/>
                <a:gd name="T11" fmla="*/ 8 h 246"/>
                <a:gd name="T12" fmla="*/ 73 w 493"/>
                <a:gd name="T13" fmla="*/ 0 h 246"/>
                <a:gd name="T14" fmla="*/ 93 w 493"/>
                <a:gd name="T15" fmla="*/ 0 h 246"/>
                <a:gd name="T16" fmla="*/ 397 w 493"/>
                <a:gd name="T17" fmla="*/ 0 h 246"/>
                <a:gd name="T18" fmla="*/ 416 w 493"/>
                <a:gd name="T19" fmla="*/ 0 h 246"/>
                <a:gd name="T20" fmla="*/ 435 w 493"/>
                <a:gd name="T21" fmla="*/ 8 h 246"/>
                <a:gd name="T22" fmla="*/ 462 w 493"/>
                <a:gd name="T23" fmla="*/ 27 h 246"/>
                <a:gd name="T24" fmla="*/ 485 w 493"/>
                <a:gd name="T25" fmla="*/ 62 h 246"/>
                <a:gd name="T26" fmla="*/ 489 w 493"/>
                <a:gd name="T27" fmla="*/ 77 h 246"/>
                <a:gd name="T28" fmla="*/ 493 w 493"/>
                <a:gd name="T29" fmla="*/ 100 h 246"/>
                <a:gd name="T30" fmla="*/ 493 w 493"/>
                <a:gd name="T31" fmla="*/ 246 h 246"/>
                <a:gd name="T32" fmla="*/ 0 w 493"/>
                <a:gd name="T3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3" h="246">
                  <a:moveTo>
                    <a:pt x="0" y="246"/>
                  </a:moveTo>
                  <a:lnTo>
                    <a:pt x="0" y="100"/>
                  </a:lnTo>
                  <a:lnTo>
                    <a:pt x="0" y="77"/>
                  </a:lnTo>
                  <a:lnTo>
                    <a:pt x="8" y="62"/>
                  </a:lnTo>
                  <a:lnTo>
                    <a:pt x="27" y="27"/>
                  </a:lnTo>
                  <a:lnTo>
                    <a:pt x="58" y="8"/>
                  </a:lnTo>
                  <a:lnTo>
                    <a:pt x="73" y="0"/>
                  </a:lnTo>
                  <a:lnTo>
                    <a:pt x="93" y="0"/>
                  </a:lnTo>
                  <a:lnTo>
                    <a:pt x="397" y="0"/>
                  </a:lnTo>
                  <a:lnTo>
                    <a:pt x="416" y="0"/>
                  </a:lnTo>
                  <a:lnTo>
                    <a:pt x="435" y="8"/>
                  </a:lnTo>
                  <a:lnTo>
                    <a:pt x="462" y="27"/>
                  </a:lnTo>
                  <a:lnTo>
                    <a:pt x="485" y="62"/>
                  </a:lnTo>
                  <a:lnTo>
                    <a:pt x="489" y="77"/>
                  </a:lnTo>
                  <a:lnTo>
                    <a:pt x="493" y="100"/>
                  </a:lnTo>
                  <a:lnTo>
                    <a:pt x="493" y="246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E83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20"/>
            <p:cNvSpPr>
              <a:spLocks/>
            </p:cNvSpPr>
            <p:nvPr/>
          </p:nvSpPr>
          <p:spPr bwMode="auto">
            <a:xfrm>
              <a:off x="3897579" y="5965330"/>
              <a:ext cx="1312133" cy="910585"/>
            </a:xfrm>
            <a:custGeom>
              <a:avLst/>
              <a:gdLst>
                <a:gd name="connsiteX0" fmla="*/ 247522 w 1312133"/>
                <a:gd name="connsiteY0" fmla="*/ 0 h 910585"/>
                <a:gd name="connsiteX1" fmla="*/ 1056627 w 1312133"/>
                <a:gd name="connsiteY1" fmla="*/ 0 h 910585"/>
                <a:gd name="connsiteX2" fmla="*/ 1157765 w 1312133"/>
                <a:gd name="connsiteY2" fmla="*/ 21292 h 910585"/>
                <a:gd name="connsiteX3" fmla="*/ 1229626 w 1312133"/>
                <a:gd name="connsiteY3" fmla="*/ 71861 h 910585"/>
                <a:gd name="connsiteX4" fmla="*/ 1290841 w 1312133"/>
                <a:gd name="connsiteY4" fmla="*/ 143723 h 910585"/>
                <a:gd name="connsiteX5" fmla="*/ 1301487 w 1312133"/>
                <a:gd name="connsiteY5" fmla="*/ 183646 h 910585"/>
                <a:gd name="connsiteX6" fmla="*/ 1312133 w 1312133"/>
                <a:gd name="connsiteY6" fmla="*/ 236876 h 910585"/>
                <a:gd name="connsiteX7" fmla="*/ 1312133 w 1312133"/>
                <a:gd name="connsiteY7" fmla="*/ 910585 h 910585"/>
                <a:gd name="connsiteX8" fmla="*/ 0 w 1312133"/>
                <a:gd name="connsiteY8" fmla="*/ 910585 h 910585"/>
                <a:gd name="connsiteX9" fmla="*/ 0 w 1312133"/>
                <a:gd name="connsiteY9" fmla="*/ 236876 h 910585"/>
                <a:gd name="connsiteX10" fmla="*/ 0 w 1312133"/>
                <a:gd name="connsiteY10" fmla="*/ 183646 h 910585"/>
                <a:gd name="connsiteX11" fmla="*/ 21293 w 1312133"/>
                <a:gd name="connsiteY11" fmla="*/ 143723 h 910585"/>
                <a:gd name="connsiteX12" fmla="*/ 71862 w 1312133"/>
                <a:gd name="connsiteY12" fmla="*/ 71861 h 910585"/>
                <a:gd name="connsiteX13" fmla="*/ 154369 w 1312133"/>
                <a:gd name="connsiteY13" fmla="*/ 21292 h 910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12133" h="910585">
                  <a:moveTo>
                    <a:pt x="247522" y="0"/>
                  </a:moveTo>
                  <a:lnTo>
                    <a:pt x="1056627" y="0"/>
                  </a:lnTo>
                  <a:lnTo>
                    <a:pt x="1157765" y="21292"/>
                  </a:lnTo>
                  <a:lnTo>
                    <a:pt x="1229626" y="71861"/>
                  </a:lnTo>
                  <a:lnTo>
                    <a:pt x="1290841" y="143723"/>
                  </a:lnTo>
                  <a:lnTo>
                    <a:pt x="1301487" y="183646"/>
                  </a:lnTo>
                  <a:lnTo>
                    <a:pt x="1312133" y="236876"/>
                  </a:lnTo>
                  <a:lnTo>
                    <a:pt x="1312133" y="910585"/>
                  </a:lnTo>
                  <a:lnTo>
                    <a:pt x="0" y="910585"/>
                  </a:lnTo>
                  <a:lnTo>
                    <a:pt x="0" y="236876"/>
                  </a:lnTo>
                  <a:lnTo>
                    <a:pt x="0" y="183646"/>
                  </a:lnTo>
                  <a:lnTo>
                    <a:pt x="21293" y="143723"/>
                  </a:lnTo>
                  <a:lnTo>
                    <a:pt x="71862" y="71861"/>
                  </a:lnTo>
                  <a:lnTo>
                    <a:pt x="154369" y="21292"/>
                  </a:lnTo>
                  <a:close/>
                </a:path>
              </a:pathLst>
            </a:custGeom>
            <a:solidFill>
              <a:srgbClr val="CF2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7" name="Freeform 51"/>
            <p:cNvSpPr>
              <a:spLocks/>
            </p:cNvSpPr>
            <p:nvPr/>
          </p:nvSpPr>
          <p:spPr bwMode="auto">
            <a:xfrm>
              <a:off x="5270926" y="5893469"/>
              <a:ext cx="1312133" cy="654735"/>
            </a:xfrm>
            <a:custGeom>
              <a:avLst/>
              <a:gdLst>
                <a:gd name="T0" fmla="*/ 0 w 493"/>
                <a:gd name="T1" fmla="*/ 246 h 246"/>
                <a:gd name="T2" fmla="*/ 0 w 493"/>
                <a:gd name="T3" fmla="*/ 100 h 246"/>
                <a:gd name="T4" fmla="*/ 0 w 493"/>
                <a:gd name="T5" fmla="*/ 77 h 246"/>
                <a:gd name="T6" fmla="*/ 8 w 493"/>
                <a:gd name="T7" fmla="*/ 62 h 246"/>
                <a:gd name="T8" fmla="*/ 27 w 493"/>
                <a:gd name="T9" fmla="*/ 27 h 246"/>
                <a:gd name="T10" fmla="*/ 58 w 493"/>
                <a:gd name="T11" fmla="*/ 8 h 246"/>
                <a:gd name="T12" fmla="*/ 73 w 493"/>
                <a:gd name="T13" fmla="*/ 0 h 246"/>
                <a:gd name="T14" fmla="*/ 92 w 493"/>
                <a:gd name="T15" fmla="*/ 0 h 246"/>
                <a:gd name="T16" fmla="*/ 396 w 493"/>
                <a:gd name="T17" fmla="*/ 0 h 246"/>
                <a:gd name="T18" fmla="*/ 416 w 493"/>
                <a:gd name="T19" fmla="*/ 0 h 246"/>
                <a:gd name="T20" fmla="*/ 435 w 493"/>
                <a:gd name="T21" fmla="*/ 8 h 246"/>
                <a:gd name="T22" fmla="*/ 466 w 493"/>
                <a:gd name="T23" fmla="*/ 27 h 246"/>
                <a:gd name="T24" fmla="*/ 485 w 493"/>
                <a:gd name="T25" fmla="*/ 62 h 246"/>
                <a:gd name="T26" fmla="*/ 489 w 493"/>
                <a:gd name="T27" fmla="*/ 77 h 246"/>
                <a:gd name="T28" fmla="*/ 493 w 493"/>
                <a:gd name="T29" fmla="*/ 100 h 246"/>
                <a:gd name="T30" fmla="*/ 493 w 493"/>
                <a:gd name="T31" fmla="*/ 246 h 246"/>
                <a:gd name="T32" fmla="*/ 0 w 493"/>
                <a:gd name="T3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3" h="246">
                  <a:moveTo>
                    <a:pt x="0" y="246"/>
                  </a:moveTo>
                  <a:lnTo>
                    <a:pt x="0" y="100"/>
                  </a:lnTo>
                  <a:lnTo>
                    <a:pt x="0" y="77"/>
                  </a:lnTo>
                  <a:lnTo>
                    <a:pt x="8" y="62"/>
                  </a:lnTo>
                  <a:lnTo>
                    <a:pt x="27" y="27"/>
                  </a:lnTo>
                  <a:lnTo>
                    <a:pt x="58" y="8"/>
                  </a:lnTo>
                  <a:lnTo>
                    <a:pt x="73" y="0"/>
                  </a:lnTo>
                  <a:lnTo>
                    <a:pt x="92" y="0"/>
                  </a:lnTo>
                  <a:lnTo>
                    <a:pt x="396" y="0"/>
                  </a:lnTo>
                  <a:lnTo>
                    <a:pt x="416" y="0"/>
                  </a:lnTo>
                  <a:lnTo>
                    <a:pt x="435" y="8"/>
                  </a:lnTo>
                  <a:lnTo>
                    <a:pt x="466" y="27"/>
                  </a:lnTo>
                  <a:lnTo>
                    <a:pt x="485" y="62"/>
                  </a:lnTo>
                  <a:lnTo>
                    <a:pt x="489" y="77"/>
                  </a:lnTo>
                  <a:lnTo>
                    <a:pt x="493" y="100"/>
                  </a:lnTo>
                  <a:lnTo>
                    <a:pt x="493" y="246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E83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28"/>
            <p:cNvSpPr>
              <a:spLocks/>
            </p:cNvSpPr>
            <p:nvPr/>
          </p:nvSpPr>
          <p:spPr bwMode="auto">
            <a:xfrm>
              <a:off x="5270926" y="5965330"/>
              <a:ext cx="1312133" cy="910585"/>
            </a:xfrm>
            <a:custGeom>
              <a:avLst/>
              <a:gdLst>
                <a:gd name="connsiteX0" fmla="*/ 244861 w 1312133"/>
                <a:gd name="connsiteY0" fmla="*/ 0 h 910585"/>
                <a:gd name="connsiteX1" fmla="*/ 1053965 w 1312133"/>
                <a:gd name="connsiteY1" fmla="*/ 0 h 910585"/>
                <a:gd name="connsiteX2" fmla="*/ 1157765 w 1312133"/>
                <a:gd name="connsiteY2" fmla="*/ 21292 h 910585"/>
                <a:gd name="connsiteX3" fmla="*/ 1240272 w 1312133"/>
                <a:gd name="connsiteY3" fmla="*/ 71861 h 910585"/>
                <a:gd name="connsiteX4" fmla="*/ 1290841 w 1312133"/>
                <a:gd name="connsiteY4" fmla="*/ 143723 h 910585"/>
                <a:gd name="connsiteX5" fmla="*/ 1301487 w 1312133"/>
                <a:gd name="connsiteY5" fmla="*/ 183646 h 910585"/>
                <a:gd name="connsiteX6" fmla="*/ 1312133 w 1312133"/>
                <a:gd name="connsiteY6" fmla="*/ 236876 h 910585"/>
                <a:gd name="connsiteX7" fmla="*/ 1312133 w 1312133"/>
                <a:gd name="connsiteY7" fmla="*/ 910585 h 910585"/>
                <a:gd name="connsiteX8" fmla="*/ 0 w 1312133"/>
                <a:gd name="connsiteY8" fmla="*/ 910585 h 910585"/>
                <a:gd name="connsiteX9" fmla="*/ 0 w 1312133"/>
                <a:gd name="connsiteY9" fmla="*/ 236876 h 910585"/>
                <a:gd name="connsiteX10" fmla="*/ 0 w 1312133"/>
                <a:gd name="connsiteY10" fmla="*/ 183646 h 910585"/>
                <a:gd name="connsiteX11" fmla="*/ 21292 w 1312133"/>
                <a:gd name="connsiteY11" fmla="*/ 143723 h 910585"/>
                <a:gd name="connsiteX12" fmla="*/ 71862 w 1312133"/>
                <a:gd name="connsiteY12" fmla="*/ 71861 h 910585"/>
                <a:gd name="connsiteX13" fmla="*/ 154369 w 1312133"/>
                <a:gd name="connsiteY13" fmla="*/ 21292 h 910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12133" h="910585">
                  <a:moveTo>
                    <a:pt x="244861" y="0"/>
                  </a:moveTo>
                  <a:lnTo>
                    <a:pt x="1053965" y="0"/>
                  </a:lnTo>
                  <a:lnTo>
                    <a:pt x="1157765" y="21292"/>
                  </a:lnTo>
                  <a:lnTo>
                    <a:pt x="1240272" y="71861"/>
                  </a:lnTo>
                  <a:lnTo>
                    <a:pt x="1290841" y="143723"/>
                  </a:lnTo>
                  <a:lnTo>
                    <a:pt x="1301487" y="183646"/>
                  </a:lnTo>
                  <a:lnTo>
                    <a:pt x="1312133" y="236876"/>
                  </a:lnTo>
                  <a:lnTo>
                    <a:pt x="1312133" y="910585"/>
                  </a:lnTo>
                  <a:lnTo>
                    <a:pt x="0" y="910585"/>
                  </a:lnTo>
                  <a:lnTo>
                    <a:pt x="0" y="236876"/>
                  </a:lnTo>
                  <a:lnTo>
                    <a:pt x="0" y="183646"/>
                  </a:lnTo>
                  <a:lnTo>
                    <a:pt x="21292" y="143723"/>
                  </a:lnTo>
                  <a:lnTo>
                    <a:pt x="71862" y="71861"/>
                  </a:lnTo>
                  <a:lnTo>
                    <a:pt x="154369" y="21292"/>
                  </a:lnTo>
                  <a:close/>
                </a:path>
              </a:pathLst>
            </a:custGeom>
            <a:solidFill>
              <a:srgbClr val="CF2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9" name="Freeform 53"/>
            <p:cNvSpPr>
              <a:spLocks/>
            </p:cNvSpPr>
            <p:nvPr/>
          </p:nvSpPr>
          <p:spPr bwMode="auto">
            <a:xfrm>
              <a:off x="6644273" y="5893469"/>
              <a:ext cx="1309471" cy="654735"/>
            </a:xfrm>
            <a:custGeom>
              <a:avLst/>
              <a:gdLst>
                <a:gd name="T0" fmla="*/ 0 w 492"/>
                <a:gd name="T1" fmla="*/ 246 h 246"/>
                <a:gd name="T2" fmla="*/ 0 w 492"/>
                <a:gd name="T3" fmla="*/ 100 h 246"/>
                <a:gd name="T4" fmla="*/ 0 w 492"/>
                <a:gd name="T5" fmla="*/ 77 h 246"/>
                <a:gd name="T6" fmla="*/ 7 w 492"/>
                <a:gd name="T7" fmla="*/ 62 h 246"/>
                <a:gd name="T8" fmla="*/ 27 w 492"/>
                <a:gd name="T9" fmla="*/ 27 h 246"/>
                <a:gd name="T10" fmla="*/ 57 w 492"/>
                <a:gd name="T11" fmla="*/ 8 h 246"/>
                <a:gd name="T12" fmla="*/ 73 w 492"/>
                <a:gd name="T13" fmla="*/ 0 h 246"/>
                <a:gd name="T14" fmla="*/ 92 w 492"/>
                <a:gd name="T15" fmla="*/ 0 h 246"/>
                <a:gd name="T16" fmla="*/ 396 w 492"/>
                <a:gd name="T17" fmla="*/ 0 h 246"/>
                <a:gd name="T18" fmla="*/ 415 w 492"/>
                <a:gd name="T19" fmla="*/ 0 h 246"/>
                <a:gd name="T20" fmla="*/ 435 w 492"/>
                <a:gd name="T21" fmla="*/ 8 h 246"/>
                <a:gd name="T22" fmla="*/ 465 w 492"/>
                <a:gd name="T23" fmla="*/ 27 h 246"/>
                <a:gd name="T24" fmla="*/ 485 w 492"/>
                <a:gd name="T25" fmla="*/ 62 h 246"/>
                <a:gd name="T26" fmla="*/ 489 w 492"/>
                <a:gd name="T27" fmla="*/ 77 h 246"/>
                <a:gd name="T28" fmla="*/ 492 w 492"/>
                <a:gd name="T29" fmla="*/ 100 h 246"/>
                <a:gd name="T30" fmla="*/ 492 w 492"/>
                <a:gd name="T31" fmla="*/ 246 h 246"/>
                <a:gd name="T32" fmla="*/ 0 w 492"/>
                <a:gd name="T3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2" h="246">
                  <a:moveTo>
                    <a:pt x="0" y="246"/>
                  </a:moveTo>
                  <a:lnTo>
                    <a:pt x="0" y="100"/>
                  </a:lnTo>
                  <a:lnTo>
                    <a:pt x="0" y="77"/>
                  </a:lnTo>
                  <a:lnTo>
                    <a:pt x="7" y="62"/>
                  </a:lnTo>
                  <a:lnTo>
                    <a:pt x="27" y="27"/>
                  </a:lnTo>
                  <a:lnTo>
                    <a:pt x="57" y="8"/>
                  </a:lnTo>
                  <a:lnTo>
                    <a:pt x="73" y="0"/>
                  </a:lnTo>
                  <a:lnTo>
                    <a:pt x="92" y="0"/>
                  </a:lnTo>
                  <a:lnTo>
                    <a:pt x="396" y="0"/>
                  </a:lnTo>
                  <a:lnTo>
                    <a:pt x="415" y="0"/>
                  </a:lnTo>
                  <a:lnTo>
                    <a:pt x="435" y="8"/>
                  </a:lnTo>
                  <a:lnTo>
                    <a:pt x="465" y="27"/>
                  </a:lnTo>
                  <a:lnTo>
                    <a:pt x="485" y="62"/>
                  </a:lnTo>
                  <a:lnTo>
                    <a:pt x="489" y="77"/>
                  </a:lnTo>
                  <a:lnTo>
                    <a:pt x="492" y="100"/>
                  </a:lnTo>
                  <a:lnTo>
                    <a:pt x="492" y="246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E83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230"/>
            <p:cNvSpPr>
              <a:spLocks/>
            </p:cNvSpPr>
            <p:nvPr/>
          </p:nvSpPr>
          <p:spPr bwMode="auto">
            <a:xfrm>
              <a:off x="6644273" y="5965330"/>
              <a:ext cx="1309471" cy="910585"/>
            </a:xfrm>
            <a:custGeom>
              <a:avLst/>
              <a:gdLst>
                <a:gd name="connsiteX0" fmla="*/ 244861 w 1309471"/>
                <a:gd name="connsiteY0" fmla="*/ 0 h 910585"/>
                <a:gd name="connsiteX1" fmla="*/ 1053965 w 1309471"/>
                <a:gd name="connsiteY1" fmla="*/ 0 h 910585"/>
                <a:gd name="connsiteX2" fmla="*/ 1157764 w 1309471"/>
                <a:gd name="connsiteY2" fmla="*/ 21292 h 910585"/>
                <a:gd name="connsiteX3" fmla="*/ 1237610 w 1309471"/>
                <a:gd name="connsiteY3" fmla="*/ 71861 h 910585"/>
                <a:gd name="connsiteX4" fmla="*/ 1290841 w 1309471"/>
                <a:gd name="connsiteY4" fmla="*/ 143723 h 910585"/>
                <a:gd name="connsiteX5" fmla="*/ 1301487 w 1309471"/>
                <a:gd name="connsiteY5" fmla="*/ 183646 h 910585"/>
                <a:gd name="connsiteX6" fmla="*/ 1309471 w 1309471"/>
                <a:gd name="connsiteY6" fmla="*/ 236876 h 910585"/>
                <a:gd name="connsiteX7" fmla="*/ 1309471 w 1309471"/>
                <a:gd name="connsiteY7" fmla="*/ 910585 h 910585"/>
                <a:gd name="connsiteX8" fmla="*/ 0 w 1309471"/>
                <a:gd name="connsiteY8" fmla="*/ 910585 h 910585"/>
                <a:gd name="connsiteX9" fmla="*/ 0 w 1309471"/>
                <a:gd name="connsiteY9" fmla="*/ 236876 h 910585"/>
                <a:gd name="connsiteX10" fmla="*/ 0 w 1309471"/>
                <a:gd name="connsiteY10" fmla="*/ 183646 h 910585"/>
                <a:gd name="connsiteX11" fmla="*/ 18631 w 1309471"/>
                <a:gd name="connsiteY11" fmla="*/ 143723 h 910585"/>
                <a:gd name="connsiteX12" fmla="*/ 71861 w 1309471"/>
                <a:gd name="connsiteY12" fmla="*/ 71861 h 910585"/>
                <a:gd name="connsiteX13" fmla="*/ 151707 w 1309471"/>
                <a:gd name="connsiteY13" fmla="*/ 21292 h 910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09471" h="910585">
                  <a:moveTo>
                    <a:pt x="244861" y="0"/>
                  </a:moveTo>
                  <a:lnTo>
                    <a:pt x="1053965" y="0"/>
                  </a:lnTo>
                  <a:lnTo>
                    <a:pt x="1157764" y="21292"/>
                  </a:lnTo>
                  <a:lnTo>
                    <a:pt x="1237610" y="71861"/>
                  </a:lnTo>
                  <a:lnTo>
                    <a:pt x="1290841" y="143723"/>
                  </a:lnTo>
                  <a:lnTo>
                    <a:pt x="1301487" y="183646"/>
                  </a:lnTo>
                  <a:lnTo>
                    <a:pt x="1309471" y="236876"/>
                  </a:lnTo>
                  <a:lnTo>
                    <a:pt x="1309471" y="910585"/>
                  </a:lnTo>
                  <a:lnTo>
                    <a:pt x="0" y="910585"/>
                  </a:lnTo>
                  <a:lnTo>
                    <a:pt x="0" y="236876"/>
                  </a:lnTo>
                  <a:lnTo>
                    <a:pt x="0" y="183646"/>
                  </a:lnTo>
                  <a:lnTo>
                    <a:pt x="18631" y="143723"/>
                  </a:lnTo>
                  <a:lnTo>
                    <a:pt x="71861" y="71861"/>
                  </a:lnTo>
                  <a:lnTo>
                    <a:pt x="151707" y="21292"/>
                  </a:lnTo>
                  <a:close/>
                </a:path>
              </a:pathLst>
            </a:custGeom>
            <a:solidFill>
              <a:srgbClr val="CF2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1" name="Freeform 45"/>
            <p:cNvSpPr>
              <a:spLocks/>
            </p:cNvSpPr>
            <p:nvPr/>
          </p:nvSpPr>
          <p:spPr bwMode="auto">
            <a:xfrm>
              <a:off x="2526894" y="5893469"/>
              <a:ext cx="1298824" cy="654735"/>
            </a:xfrm>
            <a:custGeom>
              <a:avLst/>
              <a:gdLst>
                <a:gd name="T0" fmla="*/ 0 w 488"/>
                <a:gd name="T1" fmla="*/ 246 h 246"/>
                <a:gd name="T2" fmla="*/ 0 w 488"/>
                <a:gd name="T3" fmla="*/ 100 h 246"/>
                <a:gd name="T4" fmla="*/ 0 w 488"/>
                <a:gd name="T5" fmla="*/ 77 h 246"/>
                <a:gd name="T6" fmla="*/ 3 w 488"/>
                <a:gd name="T7" fmla="*/ 62 h 246"/>
                <a:gd name="T8" fmla="*/ 27 w 488"/>
                <a:gd name="T9" fmla="*/ 27 h 246"/>
                <a:gd name="T10" fmla="*/ 53 w 488"/>
                <a:gd name="T11" fmla="*/ 8 h 246"/>
                <a:gd name="T12" fmla="*/ 73 w 488"/>
                <a:gd name="T13" fmla="*/ 0 h 246"/>
                <a:gd name="T14" fmla="*/ 92 w 488"/>
                <a:gd name="T15" fmla="*/ 0 h 246"/>
                <a:gd name="T16" fmla="*/ 396 w 488"/>
                <a:gd name="T17" fmla="*/ 0 h 246"/>
                <a:gd name="T18" fmla="*/ 415 w 488"/>
                <a:gd name="T19" fmla="*/ 0 h 246"/>
                <a:gd name="T20" fmla="*/ 434 w 488"/>
                <a:gd name="T21" fmla="*/ 8 h 246"/>
                <a:gd name="T22" fmla="*/ 461 w 488"/>
                <a:gd name="T23" fmla="*/ 27 h 246"/>
                <a:gd name="T24" fmla="*/ 485 w 488"/>
                <a:gd name="T25" fmla="*/ 62 h 246"/>
                <a:gd name="T26" fmla="*/ 488 w 488"/>
                <a:gd name="T27" fmla="*/ 77 h 246"/>
                <a:gd name="T28" fmla="*/ 488 w 488"/>
                <a:gd name="T29" fmla="*/ 100 h 246"/>
                <a:gd name="T30" fmla="*/ 488 w 488"/>
                <a:gd name="T31" fmla="*/ 246 h 246"/>
                <a:gd name="T32" fmla="*/ 0 w 488"/>
                <a:gd name="T3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8" h="246">
                  <a:moveTo>
                    <a:pt x="0" y="246"/>
                  </a:moveTo>
                  <a:lnTo>
                    <a:pt x="0" y="100"/>
                  </a:lnTo>
                  <a:lnTo>
                    <a:pt x="0" y="77"/>
                  </a:lnTo>
                  <a:lnTo>
                    <a:pt x="3" y="62"/>
                  </a:lnTo>
                  <a:lnTo>
                    <a:pt x="27" y="27"/>
                  </a:lnTo>
                  <a:lnTo>
                    <a:pt x="53" y="8"/>
                  </a:lnTo>
                  <a:lnTo>
                    <a:pt x="73" y="0"/>
                  </a:lnTo>
                  <a:lnTo>
                    <a:pt x="92" y="0"/>
                  </a:lnTo>
                  <a:lnTo>
                    <a:pt x="396" y="0"/>
                  </a:lnTo>
                  <a:lnTo>
                    <a:pt x="415" y="0"/>
                  </a:lnTo>
                  <a:lnTo>
                    <a:pt x="434" y="8"/>
                  </a:lnTo>
                  <a:lnTo>
                    <a:pt x="461" y="27"/>
                  </a:lnTo>
                  <a:lnTo>
                    <a:pt x="485" y="62"/>
                  </a:lnTo>
                  <a:lnTo>
                    <a:pt x="488" y="77"/>
                  </a:lnTo>
                  <a:lnTo>
                    <a:pt x="488" y="100"/>
                  </a:lnTo>
                  <a:lnTo>
                    <a:pt x="488" y="246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E83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14"/>
            <p:cNvSpPr>
              <a:spLocks/>
            </p:cNvSpPr>
            <p:nvPr/>
          </p:nvSpPr>
          <p:spPr bwMode="auto">
            <a:xfrm>
              <a:off x="2526894" y="5965330"/>
              <a:ext cx="1298824" cy="910585"/>
            </a:xfrm>
            <a:custGeom>
              <a:avLst/>
              <a:gdLst>
                <a:gd name="connsiteX0" fmla="*/ 244861 w 1298824"/>
                <a:gd name="connsiteY0" fmla="*/ 0 h 910585"/>
                <a:gd name="connsiteX1" fmla="*/ 1053964 w 1298824"/>
                <a:gd name="connsiteY1" fmla="*/ 0 h 910585"/>
                <a:gd name="connsiteX2" fmla="*/ 1155102 w 1298824"/>
                <a:gd name="connsiteY2" fmla="*/ 21292 h 910585"/>
                <a:gd name="connsiteX3" fmla="*/ 1226963 w 1298824"/>
                <a:gd name="connsiteY3" fmla="*/ 71861 h 910585"/>
                <a:gd name="connsiteX4" fmla="*/ 1290840 w 1298824"/>
                <a:gd name="connsiteY4" fmla="*/ 143723 h 910585"/>
                <a:gd name="connsiteX5" fmla="*/ 1298824 w 1298824"/>
                <a:gd name="connsiteY5" fmla="*/ 183646 h 910585"/>
                <a:gd name="connsiteX6" fmla="*/ 1298824 w 1298824"/>
                <a:gd name="connsiteY6" fmla="*/ 236876 h 910585"/>
                <a:gd name="connsiteX7" fmla="*/ 1298824 w 1298824"/>
                <a:gd name="connsiteY7" fmla="*/ 910585 h 910585"/>
                <a:gd name="connsiteX8" fmla="*/ 0 w 1298824"/>
                <a:gd name="connsiteY8" fmla="*/ 910585 h 910585"/>
                <a:gd name="connsiteX9" fmla="*/ 0 w 1298824"/>
                <a:gd name="connsiteY9" fmla="*/ 236876 h 910585"/>
                <a:gd name="connsiteX10" fmla="*/ 0 w 1298824"/>
                <a:gd name="connsiteY10" fmla="*/ 183646 h 910585"/>
                <a:gd name="connsiteX11" fmla="*/ 7985 w 1298824"/>
                <a:gd name="connsiteY11" fmla="*/ 143723 h 910585"/>
                <a:gd name="connsiteX12" fmla="*/ 71862 w 1298824"/>
                <a:gd name="connsiteY12" fmla="*/ 71861 h 910585"/>
                <a:gd name="connsiteX13" fmla="*/ 141061 w 1298824"/>
                <a:gd name="connsiteY13" fmla="*/ 21292 h 910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98824" h="910585">
                  <a:moveTo>
                    <a:pt x="244861" y="0"/>
                  </a:moveTo>
                  <a:lnTo>
                    <a:pt x="1053964" y="0"/>
                  </a:lnTo>
                  <a:lnTo>
                    <a:pt x="1155102" y="21292"/>
                  </a:lnTo>
                  <a:lnTo>
                    <a:pt x="1226963" y="71861"/>
                  </a:lnTo>
                  <a:lnTo>
                    <a:pt x="1290840" y="143723"/>
                  </a:lnTo>
                  <a:lnTo>
                    <a:pt x="1298824" y="183646"/>
                  </a:lnTo>
                  <a:lnTo>
                    <a:pt x="1298824" y="236876"/>
                  </a:lnTo>
                  <a:lnTo>
                    <a:pt x="1298824" y="910585"/>
                  </a:lnTo>
                  <a:lnTo>
                    <a:pt x="0" y="910585"/>
                  </a:lnTo>
                  <a:lnTo>
                    <a:pt x="0" y="236876"/>
                  </a:lnTo>
                  <a:lnTo>
                    <a:pt x="0" y="183646"/>
                  </a:lnTo>
                  <a:lnTo>
                    <a:pt x="7985" y="143723"/>
                  </a:lnTo>
                  <a:lnTo>
                    <a:pt x="71862" y="71861"/>
                  </a:lnTo>
                  <a:lnTo>
                    <a:pt x="141061" y="21292"/>
                  </a:lnTo>
                  <a:close/>
                </a:path>
              </a:pathLst>
            </a:custGeom>
            <a:solidFill>
              <a:srgbClr val="CF2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3" name="Freeform 212"/>
            <p:cNvSpPr>
              <a:spLocks/>
            </p:cNvSpPr>
            <p:nvPr/>
          </p:nvSpPr>
          <p:spPr bwMode="auto">
            <a:xfrm>
              <a:off x="8014960" y="5893469"/>
              <a:ext cx="1312133" cy="654735"/>
            </a:xfrm>
            <a:custGeom>
              <a:avLst/>
              <a:gdLst>
                <a:gd name="T0" fmla="*/ 0 w 493"/>
                <a:gd name="T1" fmla="*/ 246 h 246"/>
                <a:gd name="T2" fmla="*/ 0 w 493"/>
                <a:gd name="T3" fmla="*/ 100 h 246"/>
                <a:gd name="T4" fmla="*/ 0 w 493"/>
                <a:gd name="T5" fmla="*/ 77 h 246"/>
                <a:gd name="T6" fmla="*/ 8 w 493"/>
                <a:gd name="T7" fmla="*/ 62 h 246"/>
                <a:gd name="T8" fmla="*/ 27 w 493"/>
                <a:gd name="T9" fmla="*/ 27 h 246"/>
                <a:gd name="T10" fmla="*/ 58 w 493"/>
                <a:gd name="T11" fmla="*/ 8 h 246"/>
                <a:gd name="T12" fmla="*/ 74 w 493"/>
                <a:gd name="T13" fmla="*/ 0 h 246"/>
                <a:gd name="T14" fmla="*/ 93 w 493"/>
                <a:gd name="T15" fmla="*/ 0 h 246"/>
                <a:gd name="T16" fmla="*/ 397 w 493"/>
                <a:gd name="T17" fmla="*/ 0 h 246"/>
                <a:gd name="T18" fmla="*/ 416 w 493"/>
                <a:gd name="T19" fmla="*/ 0 h 246"/>
                <a:gd name="T20" fmla="*/ 435 w 493"/>
                <a:gd name="T21" fmla="*/ 8 h 246"/>
                <a:gd name="T22" fmla="*/ 466 w 493"/>
                <a:gd name="T23" fmla="*/ 27 h 246"/>
                <a:gd name="T24" fmla="*/ 485 w 493"/>
                <a:gd name="T25" fmla="*/ 62 h 246"/>
                <a:gd name="T26" fmla="*/ 489 w 493"/>
                <a:gd name="T27" fmla="*/ 77 h 246"/>
                <a:gd name="T28" fmla="*/ 493 w 493"/>
                <a:gd name="T29" fmla="*/ 100 h 246"/>
                <a:gd name="T30" fmla="*/ 493 w 493"/>
                <a:gd name="T31" fmla="*/ 246 h 246"/>
                <a:gd name="T32" fmla="*/ 0 w 493"/>
                <a:gd name="T3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3" h="246">
                  <a:moveTo>
                    <a:pt x="0" y="246"/>
                  </a:moveTo>
                  <a:lnTo>
                    <a:pt x="0" y="100"/>
                  </a:lnTo>
                  <a:lnTo>
                    <a:pt x="0" y="77"/>
                  </a:lnTo>
                  <a:lnTo>
                    <a:pt x="8" y="62"/>
                  </a:lnTo>
                  <a:lnTo>
                    <a:pt x="27" y="27"/>
                  </a:lnTo>
                  <a:lnTo>
                    <a:pt x="58" y="8"/>
                  </a:lnTo>
                  <a:lnTo>
                    <a:pt x="74" y="0"/>
                  </a:lnTo>
                  <a:lnTo>
                    <a:pt x="93" y="0"/>
                  </a:lnTo>
                  <a:lnTo>
                    <a:pt x="397" y="0"/>
                  </a:lnTo>
                  <a:lnTo>
                    <a:pt x="416" y="0"/>
                  </a:lnTo>
                  <a:lnTo>
                    <a:pt x="435" y="8"/>
                  </a:lnTo>
                  <a:lnTo>
                    <a:pt x="466" y="27"/>
                  </a:lnTo>
                  <a:lnTo>
                    <a:pt x="485" y="62"/>
                  </a:lnTo>
                  <a:lnTo>
                    <a:pt x="489" y="77"/>
                  </a:lnTo>
                  <a:lnTo>
                    <a:pt x="493" y="100"/>
                  </a:lnTo>
                  <a:lnTo>
                    <a:pt x="493" y="246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E83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236"/>
            <p:cNvSpPr>
              <a:spLocks/>
            </p:cNvSpPr>
            <p:nvPr/>
          </p:nvSpPr>
          <p:spPr bwMode="auto">
            <a:xfrm>
              <a:off x="8014960" y="5965330"/>
              <a:ext cx="1312133" cy="910585"/>
            </a:xfrm>
            <a:custGeom>
              <a:avLst/>
              <a:gdLst>
                <a:gd name="connsiteX0" fmla="*/ 247522 w 1312133"/>
                <a:gd name="connsiteY0" fmla="*/ 0 h 910585"/>
                <a:gd name="connsiteX1" fmla="*/ 1056626 w 1312133"/>
                <a:gd name="connsiteY1" fmla="*/ 0 h 910585"/>
                <a:gd name="connsiteX2" fmla="*/ 1157764 w 1312133"/>
                <a:gd name="connsiteY2" fmla="*/ 21292 h 910585"/>
                <a:gd name="connsiteX3" fmla="*/ 1240272 w 1312133"/>
                <a:gd name="connsiteY3" fmla="*/ 71861 h 910585"/>
                <a:gd name="connsiteX4" fmla="*/ 1290841 w 1312133"/>
                <a:gd name="connsiteY4" fmla="*/ 143723 h 910585"/>
                <a:gd name="connsiteX5" fmla="*/ 1301487 w 1312133"/>
                <a:gd name="connsiteY5" fmla="*/ 183646 h 910585"/>
                <a:gd name="connsiteX6" fmla="*/ 1312133 w 1312133"/>
                <a:gd name="connsiteY6" fmla="*/ 236876 h 910585"/>
                <a:gd name="connsiteX7" fmla="*/ 1312133 w 1312133"/>
                <a:gd name="connsiteY7" fmla="*/ 910585 h 910585"/>
                <a:gd name="connsiteX8" fmla="*/ 0 w 1312133"/>
                <a:gd name="connsiteY8" fmla="*/ 910585 h 910585"/>
                <a:gd name="connsiteX9" fmla="*/ 0 w 1312133"/>
                <a:gd name="connsiteY9" fmla="*/ 236876 h 910585"/>
                <a:gd name="connsiteX10" fmla="*/ 0 w 1312133"/>
                <a:gd name="connsiteY10" fmla="*/ 183646 h 910585"/>
                <a:gd name="connsiteX11" fmla="*/ 21292 w 1312133"/>
                <a:gd name="connsiteY11" fmla="*/ 143723 h 910585"/>
                <a:gd name="connsiteX12" fmla="*/ 71861 w 1312133"/>
                <a:gd name="connsiteY12" fmla="*/ 71861 h 910585"/>
                <a:gd name="connsiteX13" fmla="*/ 154369 w 1312133"/>
                <a:gd name="connsiteY13" fmla="*/ 21292 h 910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12133" h="910585">
                  <a:moveTo>
                    <a:pt x="247522" y="0"/>
                  </a:moveTo>
                  <a:lnTo>
                    <a:pt x="1056626" y="0"/>
                  </a:lnTo>
                  <a:lnTo>
                    <a:pt x="1157764" y="21292"/>
                  </a:lnTo>
                  <a:lnTo>
                    <a:pt x="1240272" y="71861"/>
                  </a:lnTo>
                  <a:lnTo>
                    <a:pt x="1290841" y="143723"/>
                  </a:lnTo>
                  <a:lnTo>
                    <a:pt x="1301487" y="183646"/>
                  </a:lnTo>
                  <a:lnTo>
                    <a:pt x="1312133" y="236876"/>
                  </a:lnTo>
                  <a:lnTo>
                    <a:pt x="1312133" y="910585"/>
                  </a:lnTo>
                  <a:lnTo>
                    <a:pt x="0" y="910585"/>
                  </a:lnTo>
                  <a:lnTo>
                    <a:pt x="0" y="236876"/>
                  </a:lnTo>
                  <a:lnTo>
                    <a:pt x="0" y="183646"/>
                  </a:lnTo>
                  <a:lnTo>
                    <a:pt x="21292" y="143723"/>
                  </a:lnTo>
                  <a:lnTo>
                    <a:pt x="71861" y="71861"/>
                  </a:lnTo>
                  <a:lnTo>
                    <a:pt x="154369" y="21292"/>
                  </a:lnTo>
                  <a:close/>
                </a:path>
              </a:pathLst>
            </a:custGeom>
            <a:solidFill>
              <a:srgbClr val="CF2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95" name="Freeform 232"/>
          <p:cNvSpPr>
            <a:spLocks/>
          </p:cNvSpPr>
          <p:nvPr/>
        </p:nvSpPr>
        <p:spPr bwMode="auto">
          <a:xfrm>
            <a:off x="7493301" y="6263420"/>
            <a:ext cx="1301487" cy="612494"/>
          </a:xfrm>
          <a:custGeom>
            <a:avLst/>
            <a:gdLst>
              <a:gd name="connsiteX0" fmla="*/ 194292 w 1301487"/>
              <a:gd name="connsiteY0" fmla="*/ 0 h 612494"/>
              <a:gd name="connsiteX1" fmla="*/ 247522 w 1301487"/>
              <a:gd name="connsiteY1" fmla="*/ 0 h 612494"/>
              <a:gd name="connsiteX2" fmla="*/ 1056627 w 1301487"/>
              <a:gd name="connsiteY2" fmla="*/ 0 h 612494"/>
              <a:gd name="connsiteX3" fmla="*/ 1107195 w 1301487"/>
              <a:gd name="connsiteY3" fmla="*/ 0 h 612494"/>
              <a:gd name="connsiteX4" fmla="*/ 1147118 w 1301487"/>
              <a:gd name="connsiteY4" fmla="*/ 18631 h 612494"/>
              <a:gd name="connsiteX5" fmla="*/ 1229626 w 1301487"/>
              <a:gd name="connsiteY5" fmla="*/ 71861 h 612494"/>
              <a:gd name="connsiteX6" fmla="*/ 1280195 w 1301487"/>
              <a:gd name="connsiteY6" fmla="*/ 162353 h 612494"/>
              <a:gd name="connsiteX7" fmla="*/ 1301487 w 1301487"/>
              <a:gd name="connsiteY7" fmla="*/ 212922 h 612494"/>
              <a:gd name="connsiteX8" fmla="*/ 1301487 w 1301487"/>
              <a:gd name="connsiteY8" fmla="*/ 266153 h 612494"/>
              <a:gd name="connsiteX9" fmla="*/ 1301487 w 1301487"/>
              <a:gd name="connsiteY9" fmla="*/ 612494 h 612494"/>
              <a:gd name="connsiteX10" fmla="*/ 0 w 1301487"/>
              <a:gd name="connsiteY10" fmla="*/ 612494 h 612494"/>
              <a:gd name="connsiteX11" fmla="*/ 0 w 1301487"/>
              <a:gd name="connsiteY11" fmla="*/ 266153 h 612494"/>
              <a:gd name="connsiteX12" fmla="*/ 0 w 1301487"/>
              <a:gd name="connsiteY12" fmla="*/ 212922 h 612494"/>
              <a:gd name="connsiteX13" fmla="*/ 21292 w 1301487"/>
              <a:gd name="connsiteY13" fmla="*/ 162353 h 612494"/>
              <a:gd name="connsiteX14" fmla="*/ 71861 w 1301487"/>
              <a:gd name="connsiteY14" fmla="*/ 71861 h 612494"/>
              <a:gd name="connsiteX15" fmla="*/ 154369 w 1301487"/>
              <a:gd name="connsiteY15" fmla="*/ 18631 h 612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01487" h="612494">
                <a:moveTo>
                  <a:pt x="194292" y="0"/>
                </a:moveTo>
                <a:lnTo>
                  <a:pt x="247522" y="0"/>
                </a:lnTo>
                <a:lnTo>
                  <a:pt x="1056627" y="0"/>
                </a:lnTo>
                <a:lnTo>
                  <a:pt x="1107195" y="0"/>
                </a:lnTo>
                <a:lnTo>
                  <a:pt x="1147118" y="18631"/>
                </a:lnTo>
                <a:lnTo>
                  <a:pt x="1229626" y="71861"/>
                </a:lnTo>
                <a:lnTo>
                  <a:pt x="1280195" y="162353"/>
                </a:lnTo>
                <a:lnTo>
                  <a:pt x="1301487" y="212922"/>
                </a:lnTo>
                <a:lnTo>
                  <a:pt x="1301487" y="266153"/>
                </a:lnTo>
                <a:lnTo>
                  <a:pt x="1301487" y="612494"/>
                </a:lnTo>
                <a:lnTo>
                  <a:pt x="0" y="612494"/>
                </a:lnTo>
                <a:lnTo>
                  <a:pt x="0" y="266153"/>
                </a:lnTo>
                <a:lnTo>
                  <a:pt x="0" y="212922"/>
                </a:lnTo>
                <a:lnTo>
                  <a:pt x="21292" y="162353"/>
                </a:lnTo>
                <a:lnTo>
                  <a:pt x="71861" y="71861"/>
                </a:lnTo>
                <a:lnTo>
                  <a:pt x="154369" y="18631"/>
                </a:lnTo>
                <a:close/>
              </a:path>
            </a:pathLst>
          </a:custGeom>
          <a:solidFill>
            <a:srgbClr val="E837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6" name="Freeform 234"/>
          <p:cNvSpPr>
            <a:spLocks/>
          </p:cNvSpPr>
          <p:nvPr/>
        </p:nvSpPr>
        <p:spPr bwMode="auto">
          <a:xfrm>
            <a:off x="7493301" y="6335282"/>
            <a:ext cx="1301487" cy="540632"/>
          </a:xfrm>
          <a:custGeom>
            <a:avLst/>
            <a:gdLst>
              <a:gd name="connsiteX0" fmla="*/ 247522 w 1301487"/>
              <a:gd name="connsiteY0" fmla="*/ 0 h 540632"/>
              <a:gd name="connsiteX1" fmla="*/ 1056627 w 1301487"/>
              <a:gd name="connsiteY1" fmla="*/ 0 h 540632"/>
              <a:gd name="connsiteX2" fmla="*/ 1147118 w 1301487"/>
              <a:gd name="connsiteY2" fmla="*/ 18631 h 540632"/>
              <a:gd name="connsiteX3" fmla="*/ 1229626 w 1301487"/>
              <a:gd name="connsiteY3" fmla="*/ 71862 h 540632"/>
              <a:gd name="connsiteX4" fmla="*/ 1280195 w 1301487"/>
              <a:gd name="connsiteY4" fmla="*/ 141061 h 540632"/>
              <a:gd name="connsiteX5" fmla="*/ 1301487 w 1301487"/>
              <a:gd name="connsiteY5" fmla="*/ 183646 h 540632"/>
              <a:gd name="connsiteX6" fmla="*/ 1301487 w 1301487"/>
              <a:gd name="connsiteY6" fmla="*/ 234215 h 540632"/>
              <a:gd name="connsiteX7" fmla="*/ 1301487 w 1301487"/>
              <a:gd name="connsiteY7" fmla="*/ 540632 h 540632"/>
              <a:gd name="connsiteX8" fmla="*/ 0 w 1301487"/>
              <a:gd name="connsiteY8" fmla="*/ 540632 h 540632"/>
              <a:gd name="connsiteX9" fmla="*/ 0 w 1301487"/>
              <a:gd name="connsiteY9" fmla="*/ 234215 h 540632"/>
              <a:gd name="connsiteX10" fmla="*/ 0 w 1301487"/>
              <a:gd name="connsiteY10" fmla="*/ 183646 h 540632"/>
              <a:gd name="connsiteX11" fmla="*/ 21292 w 1301487"/>
              <a:gd name="connsiteY11" fmla="*/ 141061 h 540632"/>
              <a:gd name="connsiteX12" fmla="*/ 71861 w 1301487"/>
              <a:gd name="connsiteY12" fmla="*/ 71862 h 540632"/>
              <a:gd name="connsiteX13" fmla="*/ 154369 w 1301487"/>
              <a:gd name="connsiteY13" fmla="*/ 18631 h 540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01487" h="540632">
                <a:moveTo>
                  <a:pt x="247522" y="0"/>
                </a:moveTo>
                <a:lnTo>
                  <a:pt x="1056627" y="0"/>
                </a:lnTo>
                <a:lnTo>
                  <a:pt x="1147118" y="18631"/>
                </a:lnTo>
                <a:lnTo>
                  <a:pt x="1229626" y="71862"/>
                </a:lnTo>
                <a:lnTo>
                  <a:pt x="1280195" y="141061"/>
                </a:lnTo>
                <a:lnTo>
                  <a:pt x="1301487" y="183646"/>
                </a:lnTo>
                <a:lnTo>
                  <a:pt x="1301487" y="234215"/>
                </a:lnTo>
                <a:lnTo>
                  <a:pt x="1301487" y="540632"/>
                </a:lnTo>
                <a:lnTo>
                  <a:pt x="0" y="540632"/>
                </a:lnTo>
                <a:lnTo>
                  <a:pt x="0" y="234215"/>
                </a:lnTo>
                <a:lnTo>
                  <a:pt x="0" y="183646"/>
                </a:lnTo>
                <a:lnTo>
                  <a:pt x="21292" y="141061"/>
                </a:lnTo>
                <a:lnTo>
                  <a:pt x="71861" y="71862"/>
                </a:lnTo>
                <a:lnTo>
                  <a:pt x="154369" y="18631"/>
                </a:lnTo>
                <a:close/>
              </a:path>
            </a:pathLst>
          </a:custGeom>
          <a:solidFill>
            <a:srgbClr val="C320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7" name="Freeform 214"/>
          <p:cNvSpPr>
            <a:spLocks/>
          </p:cNvSpPr>
          <p:nvPr/>
        </p:nvSpPr>
        <p:spPr bwMode="auto">
          <a:xfrm>
            <a:off x="9558461" y="5893469"/>
            <a:ext cx="1312133" cy="654735"/>
          </a:xfrm>
          <a:custGeom>
            <a:avLst/>
            <a:gdLst>
              <a:gd name="T0" fmla="*/ 0 w 493"/>
              <a:gd name="T1" fmla="*/ 246 h 246"/>
              <a:gd name="T2" fmla="*/ 0 w 493"/>
              <a:gd name="T3" fmla="*/ 100 h 246"/>
              <a:gd name="T4" fmla="*/ 0 w 493"/>
              <a:gd name="T5" fmla="*/ 77 h 246"/>
              <a:gd name="T6" fmla="*/ 8 w 493"/>
              <a:gd name="T7" fmla="*/ 62 h 246"/>
              <a:gd name="T8" fmla="*/ 27 w 493"/>
              <a:gd name="T9" fmla="*/ 27 h 246"/>
              <a:gd name="T10" fmla="*/ 58 w 493"/>
              <a:gd name="T11" fmla="*/ 8 h 246"/>
              <a:gd name="T12" fmla="*/ 73 w 493"/>
              <a:gd name="T13" fmla="*/ 0 h 246"/>
              <a:gd name="T14" fmla="*/ 92 w 493"/>
              <a:gd name="T15" fmla="*/ 0 h 246"/>
              <a:gd name="T16" fmla="*/ 396 w 493"/>
              <a:gd name="T17" fmla="*/ 0 h 246"/>
              <a:gd name="T18" fmla="*/ 416 w 493"/>
              <a:gd name="T19" fmla="*/ 0 h 246"/>
              <a:gd name="T20" fmla="*/ 435 w 493"/>
              <a:gd name="T21" fmla="*/ 8 h 246"/>
              <a:gd name="T22" fmla="*/ 466 w 493"/>
              <a:gd name="T23" fmla="*/ 27 h 246"/>
              <a:gd name="T24" fmla="*/ 485 w 493"/>
              <a:gd name="T25" fmla="*/ 62 h 246"/>
              <a:gd name="T26" fmla="*/ 489 w 493"/>
              <a:gd name="T27" fmla="*/ 77 h 246"/>
              <a:gd name="T28" fmla="*/ 493 w 493"/>
              <a:gd name="T29" fmla="*/ 100 h 246"/>
              <a:gd name="T30" fmla="*/ 493 w 493"/>
              <a:gd name="T31" fmla="*/ 246 h 246"/>
              <a:gd name="T32" fmla="*/ 0 w 493"/>
              <a:gd name="T33" fmla="*/ 24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93" h="246">
                <a:moveTo>
                  <a:pt x="0" y="246"/>
                </a:moveTo>
                <a:lnTo>
                  <a:pt x="0" y="100"/>
                </a:lnTo>
                <a:lnTo>
                  <a:pt x="0" y="77"/>
                </a:lnTo>
                <a:lnTo>
                  <a:pt x="8" y="62"/>
                </a:lnTo>
                <a:lnTo>
                  <a:pt x="27" y="27"/>
                </a:lnTo>
                <a:lnTo>
                  <a:pt x="58" y="8"/>
                </a:lnTo>
                <a:lnTo>
                  <a:pt x="73" y="0"/>
                </a:lnTo>
                <a:lnTo>
                  <a:pt x="92" y="0"/>
                </a:lnTo>
                <a:lnTo>
                  <a:pt x="396" y="0"/>
                </a:lnTo>
                <a:lnTo>
                  <a:pt x="416" y="0"/>
                </a:lnTo>
                <a:lnTo>
                  <a:pt x="435" y="8"/>
                </a:lnTo>
                <a:lnTo>
                  <a:pt x="466" y="27"/>
                </a:lnTo>
                <a:lnTo>
                  <a:pt x="485" y="62"/>
                </a:lnTo>
                <a:lnTo>
                  <a:pt x="489" y="77"/>
                </a:lnTo>
                <a:lnTo>
                  <a:pt x="493" y="100"/>
                </a:lnTo>
                <a:lnTo>
                  <a:pt x="493" y="246"/>
                </a:lnTo>
                <a:lnTo>
                  <a:pt x="0" y="246"/>
                </a:lnTo>
                <a:close/>
              </a:path>
            </a:pathLst>
          </a:custGeom>
          <a:solidFill>
            <a:srgbClr val="E837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8" name="Freeform 242"/>
          <p:cNvSpPr>
            <a:spLocks/>
          </p:cNvSpPr>
          <p:nvPr/>
        </p:nvSpPr>
        <p:spPr bwMode="auto">
          <a:xfrm>
            <a:off x="9558461" y="5965330"/>
            <a:ext cx="1312133" cy="910585"/>
          </a:xfrm>
          <a:custGeom>
            <a:avLst/>
            <a:gdLst>
              <a:gd name="connsiteX0" fmla="*/ 244861 w 1312133"/>
              <a:gd name="connsiteY0" fmla="*/ 0 h 910585"/>
              <a:gd name="connsiteX1" fmla="*/ 1053965 w 1312133"/>
              <a:gd name="connsiteY1" fmla="*/ 0 h 910585"/>
              <a:gd name="connsiteX2" fmla="*/ 1157764 w 1312133"/>
              <a:gd name="connsiteY2" fmla="*/ 21292 h 910585"/>
              <a:gd name="connsiteX3" fmla="*/ 1240272 w 1312133"/>
              <a:gd name="connsiteY3" fmla="*/ 71861 h 910585"/>
              <a:gd name="connsiteX4" fmla="*/ 1290841 w 1312133"/>
              <a:gd name="connsiteY4" fmla="*/ 143723 h 910585"/>
              <a:gd name="connsiteX5" fmla="*/ 1301487 w 1312133"/>
              <a:gd name="connsiteY5" fmla="*/ 183646 h 910585"/>
              <a:gd name="connsiteX6" fmla="*/ 1312133 w 1312133"/>
              <a:gd name="connsiteY6" fmla="*/ 236876 h 910585"/>
              <a:gd name="connsiteX7" fmla="*/ 1312133 w 1312133"/>
              <a:gd name="connsiteY7" fmla="*/ 910585 h 910585"/>
              <a:gd name="connsiteX8" fmla="*/ 0 w 1312133"/>
              <a:gd name="connsiteY8" fmla="*/ 910585 h 910585"/>
              <a:gd name="connsiteX9" fmla="*/ 0 w 1312133"/>
              <a:gd name="connsiteY9" fmla="*/ 236876 h 910585"/>
              <a:gd name="connsiteX10" fmla="*/ 0 w 1312133"/>
              <a:gd name="connsiteY10" fmla="*/ 183646 h 910585"/>
              <a:gd name="connsiteX11" fmla="*/ 21292 w 1312133"/>
              <a:gd name="connsiteY11" fmla="*/ 143723 h 910585"/>
              <a:gd name="connsiteX12" fmla="*/ 71861 w 1312133"/>
              <a:gd name="connsiteY12" fmla="*/ 71861 h 910585"/>
              <a:gd name="connsiteX13" fmla="*/ 154369 w 1312133"/>
              <a:gd name="connsiteY13" fmla="*/ 21292 h 910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12133" h="910585">
                <a:moveTo>
                  <a:pt x="244861" y="0"/>
                </a:moveTo>
                <a:lnTo>
                  <a:pt x="1053965" y="0"/>
                </a:lnTo>
                <a:lnTo>
                  <a:pt x="1157764" y="21292"/>
                </a:lnTo>
                <a:lnTo>
                  <a:pt x="1240272" y="71861"/>
                </a:lnTo>
                <a:lnTo>
                  <a:pt x="1290841" y="143723"/>
                </a:lnTo>
                <a:lnTo>
                  <a:pt x="1301487" y="183646"/>
                </a:lnTo>
                <a:lnTo>
                  <a:pt x="1312133" y="236876"/>
                </a:lnTo>
                <a:lnTo>
                  <a:pt x="1312133" y="910585"/>
                </a:lnTo>
                <a:lnTo>
                  <a:pt x="0" y="910585"/>
                </a:lnTo>
                <a:lnTo>
                  <a:pt x="0" y="236876"/>
                </a:lnTo>
                <a:lnTo>
                  <a:pt x="0" y="183646"/>
                </a:lnTo>
                <a:lnTo>
                  <a:pt x="21292" y="143723"/>
                </a:lnTo>
                <a:lnTo>
                  <a:pt x="71861" y="71861"/>
                </a:lnTo>
                <a:lnTo>
                  <a:pt x="154369" y="21292"/>
                </a:lnTo>
                <a:close/>
              </a:path>
            </a:pathLst>
          </a:custGeom>
          <a:solidFill>
            <a:srgbClr val="CF29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9" name="Freeform 240"/>
          <p:cNvSpPr>
            <a:spLocks/>
          </p:cNvSpPr>
          <p:nvPr/>
        </p:nvSpPr>
        <p:spPr bwMode="auto">
          <a:xfrm>
            <a:off x="8856002" y="6263420"/>
            <a:ext cx="1290841" cy="612494"/>
          </a:xfrm>
          <a:custGeom>
            <a:avLst/>
            <a:gdLst>
              <a:gd name="connsiteX0" fmla="*/ 204938 w 1290841"/>
              <a:gd name="connsiteY0" fmla="*/ 0 h 612494"/>
              <a:gd name="connsiteX1" fmla="*/ 255507 w 1290841"/>
              <a:gd name="connsiteY1" fmla="*/ 0 h 612494"/>
              <a:gd name="connsiteX2" fmla="*/ 1064611 w 1290841"/>
              <a:gd name="connsiteY2" fmla="*/ 0 h 612494"/>
              <a:gd name="connsiteX3" fmla="*/ 1136472 w 1290841"/>
              <a:gd name="connsiteY3" fmla="*/ 7985 h 612494"/>
              <a:gd name="connsiteX4" fmla="*/ 1197688 w 1290841"/>
              <a:gd name="connsiteY4" fmla="*/ 39923 h 612494"/>
              <a:gd name="connsiteX5" fmla="*/ 1250918 w 1290841"/>
              <a:gd name="connsiteY5" fmla="*/ 90492 h 612494"/>
              <a:gd name="connsiteX6" fmla="*/ 1290841 w 1290841"/>
              <a:gd name="connsiteY6" fmla="*/ 162353 h 612494"/>
              <a:gd name="connsiteX7" fmla="*/ 1290841 w 1290841"/>
              <a:gd name="connsiteY7" fmla="*/ 612494 h 612494"/>
              <a:gd name="connsiteX8" fmla="*/ 0 w 1290841"/>
              <a:gd name="connsiteY8" fmla="*/ 612494 h 612494"/>
              <a:gd name="connsiteX9" fmla="*/ 0 w 1290841"/>
              <a:gd name="connsiteY9" fmla="*/ 266153 h 612494"/>
              <a:gd name="connsiteX10" fmla="*/ 10646 w 1290841"/>
              <a:gd name="connsiteY10" fmla="*/ 212922 h 612494"/>
              <a:gd name="connsiteX11" fmla="*/ 21292 w 1290841"/>
              <a:gd name="connsiteY11" fmla="*/ 162353 h 612494"/>
              <a:gd name="connsiteX12" fmla="*/ 82507 w 1290841"/>
              <a:gd name="connsiteY12" fmla="*/ 71861 h 612494"/>
              <a:gd name="connsiteX13" fmla="*/ 154369 w 1290841"/>
              <a:gd name="connsiteY13" fmla="*/ 18631 h 612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90841" h="612494">
                <a:moveTo>
                  <a:pt x="204938" y="0"/>
                </a:moveTo>
                <a:lnTo>
                  <a:pt x="255507" y="0"/>
                </a:lnTo>
                <a:lnTo>
                  <a:pt x="1064611" y="0"/>
                </a:lnTo>
                <a:lnTo>
                  <a:pt x="1136472" y="7985"/>
                </a:lnTo>
                <a:lnTo>
                  <a:pt x="1197688" y="39923"/>
                </a:lnTo>
                <a:lnTo>
                  <a:pt x="1250918" y="90492"/>
                </a:lnTo>
                <a:lnTo>
                  <a:pt x="1290841" y="162353"/>
                </a:lnTo>
                <a:lnTo>
                  <a:pt x="1290841" y="612494"/>
                </a:lnTo>
                <a:lnTo>
                  <a:pt x="0" y="612494"/>
                </a:lnTo>
                <a:lnTo>
                  <a:pt x="0" y="266153"/>
                </a:lnTo>
                <a:lnTo>
                  <a:pt x="10646" y="212922"/>
                </a:lnTo>
                <a:lnTo>
                  <a:pt x="21292" y="162353"/>
                </a:lnTo>
                <a:lnTo>
                  <a:pt x="82507" y="71861"/>
                </a:lnTo>
                <a:lnTo>
                  <a:pt x="154369" y="18631"/>
                </a:lnTo>
                <a:close/>
              </a:path>
            </a:pathLst>
          </a:custGeom>
          <a:solidFill>
            <a:srgbClr val="E837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0" name="Freeform 238"/>
          <p:cNvSpPr>
            <a:spLocks/>
          </p:cNvSpPr>
          <p:nvPr/>
        </p:nvSpPr>
        <p:spPr bwMode="auto">
          <a:xfrm>
            <a:off x="8856002" y="6335282"/>
            <a:ext cx="1290841" cy="540632"/>
          </a:xfrm>
          <a:custGeom>
            <a:avLst/>
            <a:gdLst>
              <a:gd name="connsiteX0" fmla="*/ 255507 w 1290841"/>
              <a:gd name="connsiteY0" fmla="*/ 0 h 540632"/>
              <a:gd name="connsiteX1" fmla="*/ 1064611 w 1290841"/>
              <a:gd name="connsiteY1" fmla="*/ 0 h 540632"/>
              <a:gd name="connsiteX2" fmla="*/ 1136472 w 1290841"/>
              <a:gd name="connsiteY2" fmla="*/ 7985 h 540632"/>
              <a:gd name="connsiteX3" fmla="*/ 1197688 w 1290841"/>
              <a:gd name="connsiteY3" fmla="*/ 39923 h 540632"/>
              <a:gd name="connsiteX4" fmla="*/ 1250918 w 1290841"/>
              <a:gd name="connsiteY4" fmla="*/ 79846 h 540632"/>
              <a:gd name="connsiteX5" fmla="*/ 1290841 w 1290841"/>
              <a:gd name="connsiteY5" fmla="*/ 141061 h 540632"/>
              <a:gd name="connsiteX6" fmla="*/ 1290841 w 1290841"/>
              <a:gd name="connsiteY6" fmla="*/ 540632 h 540632"/>
              <a:gd name="connsiteX7" fmla="*/ 0 w 1290841"/>
              <a:gd name="connsiteY7" fmla="*/ 540632 h 540632"/>
              <a:gd name="connsiteX8" fmla="*/ 0 w 1290841"/>
              <a:gd name="connsiteY8" fmla="*/ 234215 h 540632"/>
              <a:gd name="connsiteX9" fmla="*/ 10646 w 1290841"/>
              <a:gd name="connsiteY9" fmla="*/ 183646 h 540632"/>
              <a:gd name="connsiteX10" fmla="*/ 21292 w 1290841"/>
              <a:gd name="connsiteY10" fmla="*/ 141061 h 540632"/>
              <a:gd name="connsiteX11" fmla="*/ 82507 w 1290841"/>
              <a:gd name="connsiteY11" fmla="*/ 71862 h 540632"/>
              <a:gd name="connsiteX12" fmla="*/ 154369 w 1290841"/>
              <a:gd name="connsiteY12" fmla="*/ 18631 h 540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90841" h="540632">
                <a:moveTo>
                  <a:pt x="255507" y="0"/>
                </a:moveTo>
                <a:lnTo>
                  <a:pt x="1064611" y="0"/>
                </a:lnTo>
                <a:lnTo>
                  <a:pt x="1136472" y="7985"/>
                </a:lnTo>
                <a:lnTo>
                  <a:pt x="1197688" y="39923"/>
                </a:lnTo>
                <a:lnTo>
                  <a:pt x="1250918" y="79846"/>
                </a:lnTo>
                <a:lnTo>
                  <a:pt x="1290841" y="141061"/>
                </a:lnTo>
                <a:lnTo>
                  <a:pt x="1290841" y="540632"/>
                </a:lnTo>
                <a:lnTo>
                  <a:pt x="0" y="540632"/>
                </a:lnTo>
                <a:lnTo>
                  <a:pt x="0" y="234215"/>
                </a:lnTo>
                <a:lnTo>
                  <a:pt x="10646" y="183646"/>
                </a:lnTo>
                <a:lnTo>
                  <a:pt x="21292" y="141061"/>
                </a:lnTo>
                <a:lnTo>
                  <a:pt x="82507" y="71862"/>
                </a:lnTo>
                <a:lnTo>
                  <a:pt x="154369" y="18631"/>
                </a:lnTo>
                <a:close/>
              </a:path>
            </a:pathLst>
          </a:custGeom>
          <a:solidFill>
            <a:srgbClr val="C320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1" name="Freeform 263"/>
          <p:cNvSpPr>
            <a:spLocks/>
          </p:cNvSpPr>
          <p:nvPr/>
        </p:nvSpPr>
        <p:spPr bwMode="auto">
          <a:xfrm>
            <a:off x="1332053" y="5893469"/>
            <a:ext cx="1312133" cy="654735"/>
          </a:xfrm>
          <a:custGeom>
            <a:avLst/>
            <a:gdLst>
              <a:gd name="T0" fmla="*/ 0 w 493"/>
              <a:gd name="T1" fmla="*/ 246 h 246"/>
              <a:gd name="T2" fmla="*/ 0 w 493"/>
              <a:gd name="T3" fmla="*/ 100 h 246"/>
              <a:gd name="T4" fmla="*/ 0 w 493"/>
              <a:gd name="T5" fmla="*/ 77 h 246"/>
              <a:gd name="T6" fmla="*/ 8 w 493"/>
              <a:gd name="T7" fmla="*/ 62 h 246"/>
              <a:gd name="T8" fmla="*/ 27 w 493"/>
              <a:gd name="T9" fmla="*/ 27 h 246"/>
              <a:gd name="T10" fmla="*/ 58 w 493"/>
              <a:gd name="T11" fmla="*/ 8 h 246"/>
              <a:gd name="T12" fmla="*/ 73 w 493"/>
              <a:gd name="T13" fmla="*/ 0 h 246"/>
              <a:gd name="T14" fmla="*/ 92 w 493"/>
              <a:gd name="T15" fmla="*/ 0 h 246"/>
              <a:gd name="T16" fmla="*/ 396 w 493"/>
              <a:gd name="T17" fmla="*/ 0 h 246"/>
              <a:gd name="T18" fmla="*/ 416 w 493"/>
              <a:gd name="T19" fmla="*/ 0 h 246"/>
              <a:gd name="T20" fmla="*/ 435 w 493"/>
              <a:gd name="T21" fmla="*/ 8 h 246"/>
              <a:gd name="T22" fmla="*/ 466 w 493"/>
              <a:gd name="T23" fmla="*/ 27 h 246"/>
              <a:gd name="T24" fmla="*/ 485 w 493"/>
              <a:gd name="T25" fmla="*/ 62 h 246"/>
              <a:gd name="T26" fmla="*/ 489 w 493"/>
              <a:gd name="T27" fmla="*/ 77 h 246"/>
              <a:gd name="T28" fmla="*/ 493 w 493"/>
              <a:gd name="T29" fmla="*/ 100 h 246"/>
              <a:gd name="T30" fmla="*/ 493 w 493"/>
              <a:gd name="T31" fmla="*/ 246 h 246"/>
              <a:gd name="T32" fmla="*/ 0 w 493"/>
              <a:gd name="T33" fmla="*/ 24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93" h="246">
                <a:moveTo>
                  <a:pt x="0" y="246"/>
                </a:moveTo>
                <a:lnTo>
                  <a:pt x="0" y="100"/>
                </a:lnTo>
                <a:lnTo>
                  <a:pt x="0" y="77"/>
                </a:lnTo>
                <a:lnTo>
                  <a:pt x="8" y="62"/>
                </a:lnTo>
                <a:lnTo>
                  <a:pt x="27" y="27"/>
                </a:lnTo>
                <a:lnTo>
                  <a:pt x="58" y="8"/>
                </a:lnTo>
                <a:lnTo>
                  <a:pt x="73" y="0"/>
                </a:lnTo>
                <a:lnTo>
                  <a:pt x="92" y="0"/>
                </a:lnTo>
                <a:lnTo>
                  <a:pt x="396" y="0"/>
                </a:lnTo>
                <a:lnTo>
                  <a:pt x="416" y="0"/>
                </a:lnTo>
                <a:lnTo>
                  <a:pt x="435" y="8"/>
                </a:lnTo>
                <a:lnTo>
                  <a:pt x="466" y="27"/>
                </a:lnTo>
                <a:lnTo>
                  <a:pt x="485" y="62"/>
                </a:lnTo>
                <a:lnTo>
                  <a:pt x="489" y="77"/>
                </a:lnTo>
                <a:lnTo>
                  <a:pt x="493" y="100"/>
                </a:lnTo>
                <a:lnTo>
                  <a:pt x="493" y="246"/>
                </a:lnTo>
                <a:lnTo>
                  <a:pt x="0" y="246"/>
                </a:lnTo>
                <a:close/>
              </a:path>
            </a:pathLst>
          </a:custGeom>
          <a:solidFill>
            <a:srgbClr val="E837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2" name="Freeform 106"/>
          <p:cNvSpPr>
            <a:spLocks/>
          </p:cNvSpPr>
          <p:nvPr/>
        </p:nvSpPr>
        <p:spPr bwMode="auto">
          <a:xfrm>
            <a:off x="1332053" y="5965330"/>
            <a:ext cx="1312133" cy="910585"/>
          </a:xfrm>
          <a:custGeom>
            <a:avLst/>
            <a:gdLst>
              <a:gd name="connsiteX0" fmla="*/ 244861 w 1312133"/>
              <a:gd name="connsiteY0" fmla="*/ 0 h 910585"/>
              <a:gd name="connsiteX1" fmla="*/ 1053965 w 1312133"/>
              <a:gd name="connsiteY1" fmla="*/ 0 h 910585"/>
              <a:gd name="connsiteX2" fmla="*/ 1157765 w 1312133"/>
              <a:gd name="connsiteY2" fmla="*/ 21292 h 910585"/>
              <a:gd name="connsiteX3" fmla="*/ 1240272 w 1312133"/>
              <a:gd name="connsiteY3" fmla="*/ 71861 h 910585"/>
              <a:gd name="connsiteX4" fmla="*/ 1290841 w 1312133"/>
              <a:gd name="connsiteY4" fmla="*/ 143723 h 910585"/>
              <a:gd name="connsiteX5" fmla="*/ 1301487 w 1312133"/>
              <a:gd name="connsiteY5" fmla="*/ 183646 h 910585"/>
              <a:gd name="connsiteX6" fmla="*/ 1312133 w 1312133"/>
              <a:gd name="connsiteY6" fmla="*/ 236876 h 910585"/>
              <a:gd name="connsiteX7" fmla="*/ 1312133 w 1312133"/>
              <a:gd name="connsiteY7" fmla="*/ 910585 h 910585"/>
              <a:gd name="connsiteX8" fmla="*/ 0 w 1312133"/>
              <a:gd name="connsiteY8" fmla="*/ 910585 h 910585"/>
              <a:gd name="connsiteX9" fmla="*/ 0 w 1312133"/>
              <a:gd name="connsiteY9" fmla="*/ 236876 h 910585"/>
              <a:gd name="connsiteX10" fmla="*/ 0 w 1312133"/>
              <a:gd name="connsiteY10" fmla="*/ 183646 h 910585"/>
              <a:gd name="connsiteX11" fmla="*/ 21293 w 1312133"/>
              <a:gd name="connsiteY11" fmla="*/ 143723 h 910585"/>
              <a:gd name="connsiteX12" fmla="*/ 71861 w 1312133"/>
              <a:gd name="connsiteY12" fmla="*/ 71861 h 910585"/>
              <a:gd name="connsiteX13" fmla="*/ 154369 w 1312133"/>
              <a:gd name="connsiteY13" fmla="*/ 21292 h 910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12133" h="910585">
                <a:moveTo>
                  <a:pt x="244861" y="0"/>
                </a:moveTo>
                <a:lnTo>
                  <a:pt x="1053965" y="0"/>
                </a:lnTo>
                <a:lnTo>
                  <a:pt x="1157765" y="21292"/>
                </a:lnTo>
                <a:lnTo>
                  <a:pt x="1240272" y="71861"/>
                </a:lnTo>
                <a:lnTo>
                  <a:pt x="1290841" y="143723"/>
                </a:lnTo>
                <a:lnTo>
                  <a:pt x="1301487" y="183646"/>
                </a:lnTo>
                <a:lnTo>
                  <a:pt x="1312133" y="236876"/>
                </a:lnTo>
                <a:lnTo>
                  <a:pt x="1312133" y="910585"/>
                </a:lnTo>
                <a:lnTo>
                  <a:pt x="0" y="910585"/>
                </a:lnTo>
                <a:lnTo>
                  <a:pt x="0" y="236876"/>
                </a:lnTo>
                <a:lnTo>
                  <a:pt x="0" y="183646"/>
                </a:lnTo>
                <a:lnTo>
                  <a:pt x="21293" y="143723"/>
                </a:lnTo>
                <a:lnTo>
                  <a:pt x="71861" y="71861"/>
                </a:lnTo>
                <a:lnTo>
                  <a:pt x="154369" y="21292"/>
                </a:lnTo>
                <a:close/>
              </a:path>
            </a:pathLst>
          </a:custGeom>
          <a:solidFill>
            <a:srgbClr val="CF29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3" name="Freeform 108"/>
          <p:cNvSpPr>
            <a:spLocks/>
          </p:cNvSpPr>
          <p:nvPr/>
        </p:nvSpPr>
        <p:spPr bwMode="auto">
          <a:xfrm>
            <a:off x="2023865" y="6263420"/>
            <a:ext cx="1301487" cy="612494"/>
          </a:xfrm>
          <a:custGeom>
            <a:avLst/>
            <a:gdLst>
              <a:gd name="connsiteX0" fmla="*/ 194292 w 1301487"/>
              <a:gd name="connsiteY0" fmla="*/ 0 h 612494"/>
              <a:gd name="connsiteX1" fmla="*/ 244861 w 1301487"/>
              <a:gd name="connsiteY1" fmla="*/ 0 h 612494"/>
              <a:gd name="connsiteX2" fmla="*/ 1053965 w 1301487"/>
              <a:gd name="connsiteY2" fmla="*/ 0 h 612494"/>
              <a:gd name="connsiteX3" fmla="*/ 1107196 w 1301487"/>
              <a:gd name="connsiteY3" fmla="*/ 0 h 612494"/>
              <a:gd name="connsiteX4" fmla="*/ 1147119 w 1301487"/>
              <a:gd name="connsiteY4" fmla="*/ 18631 h 612494"/>
              <a:gd name="connsiteX5" fmla="*/ 1229626 w 1301487"/>
              <a:gd name="connsiteY5" fmla="*/ 71861 h 612494"/>
              <a:gd name="connsiteX6" fmla="*/ 1280195 w 1301487"/>
              <a:gd name="connsiteY6" fmla="*/ 162353 h 612494"/>
              <a:gd name="connsiteX7" fmla="*/ 1301487 w 1301487"/>
              <a:gd name="connsiteY7" fmla="*/ 212922 h 612494"/>
              <a:gd name="connsiteX8" fmla="*/ 1301487 w 1301487"/>
              <a:gd name="connsiteY8" fmla="*/ 266153 h 612494"/>
              <a:gd name="connsiteX9" fmla="*/ 1301487 w 1301487"/>
              <a:gd name="connsiteY9" fmla="*/ 612494 h 612494"/>
              <a:gd name="connsiteX10" fmla="*/ 0 w 1301487"/>
              <a:gd name="connsiteY10" fmla="*/ 612494 h 612494"/>
              <a:gd name="connsiteX11" fmla="*/ 0 w 1301487"/>
              <a:gd name="connsiteY11" fmla="*/ 266153 h 612494"/>
              <a:gd name="connsiteX12" fmla="*/ 0 w 1301487"/>
              <a:gd name="connsiteY12" fmla="*/ 212922 h 612494"/>
              <a:gd name="connsiteX13" fmla="*/ 21293 w 1301487"/>
              <a:gd name="connsiteY13" fmla="*/ 162353 h 612494"/>
              <a:gd name="connsiteX14" fmla="*/ 71862 w 1301487"/>
              <a:gd name="connsiteY14" fmla="*/ 71861 h 612494"/>
              <a:gd name="connsiteX15" fmla="*/ 143723 w 1301487"/>
              <a:gd name="connsiteY15" fmla="*/ 18631 h 612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01487" h="612494">
                <a:moveTo>
                  <a:pt x="194292" y="0"/>
                </a:moveTo>
                <a:lnTo>
                  <a:pt x="244861" y="0"/>
                </a:lnTo>
                <a:lnTo>
                  <a:pt x="1053965" y="0"/>
                </a:lnTo>
                <a:lnTo>
                  <a:pt x="1107196" y="0"/>
                </a:lnTo>
                <a:lnTo>
                  <a:pt x="1147119" y="18631"/>
                </a:lnTo>
                <a:lnTo>
                  <a:pt x="1229626" y="71861"/>
                </a:lnTo>
                <a:lnTo>
                  <a:pt x="1280195" y="162353"/>
                </a:lnTo>
                <a:lnTo>
                  <a:pt x="1301487" y="212922"/>
                </a:lnTo>
                <a:lnTo>
                  <a:pt x="1301487" y="266153"/>
                </a:lnTo>
                <a:lnTo>
                  <a:pt x="1301487" y="612494"/>
                </a:lnTo>
                <a:lnTo>
                  <a:pt x="0" y="612494"/>
                </a:lnTo>
                <a:lnTo>
                  <a:pt x="0" y="266153"/>
                </a:lnTo>
                <a:lnTo>
                  <a:pt x="0" y="212922"/>
                </a:lnTo>
                <a:lnTo>
                  <a:pt x="21293" y="162353"/>
                </a:lnTo>
                <a:lnTo>
                  <a:pt x="71862" y="71861"/>
                </a:lnTo>
                <a:lnTo>
                  <a:pt x="143723" y="18631"/>
                </a:lnTo>
                <a:close/>
              </a:path>
            </a:pathLst>
          </a:custGeom>
          <a:solidFill>
            <a:srgbClr val="E837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4" name="Freeform 112"/>
          <p:cNvSpPr>
            <a:spLocks/>
          </p:cNvSpPr>
          <p:nvPr/>
        </p:nvSpPr>
        <p:spPr bwMode="auto">
          <a:xfrm>
            <a:off x="2023865" y="6335282"/>
            <a:ext cx="1301487" cy="540632"/>
          </a:xfrm>
          <a:custGeom>
            <a:avLst/>
            <a:gdLst>
              <a:gd name="connsiteX0" fmla="*/ 244861 w 1301487"/>
              <a:gd name="connsiteY0" fmla="*/ 0 h 540632"/>
              <a:gd name="connsiteX1" fmla="*/ 1053965 w 1301487"/>
              <a:gd name="connsiteY1" fmla="*/ 0 h 540632"/>
              <a:gd name="connsiteX2" fmla="*/ 1147119 w 1301487"/>
              <a:gd name="connsiteY2" fmla="*/ 18631 h 540632"/>
              <a:gd name="connsiteX3" fmla="*/ 1229626 w 1301487"/>
              <a:gd name="connsiteY3" fmla="*/ 71862 h 540632"/>
              <a:gd name="connsiteX4" fmla="*/ 1280195 w 1301487"/>
              <a:gd name="connsiteY4" fmla="*/ 141061 h 540632"/>
              <a:gd name="connsiteX5" fmla="*/ 1301487 w 1301487"/>
              <a:gd name="connsiteY5" fmla="*/ 183646 h 540632"/>
              <a:gd name="connsiteX6" fmla="*/ 1301487 w 1301487"/>
              <a:gd name="connsiteY6" fmla="*/ 234215 h 540632"/>
              <a:gd name="connsiteX7" fmla="*/ 1301487 w 1301487"/>
              <a:gd name="connsiteY7" fmla="*/ 540632 h 540632"/>
              <a:gd name="connsiteX8" fmla="*/ 0 w 1301487"/>
              <a:gd name="connsiteY8" fmla="*/ 540632 h 540632"/>
              <a:gd name="connsiteX9" fmla="*/ 0 w 1301487"/>
              <a:gd name="connsiteY9" fmla="*/ 234215 h 540632"/>
              <a:gd name="connsiteX10" fmla="*/ 0 w 1301487"/>
              <a:gd name="connsiteY10" fmla="*/ 183646 h 540632"/>
              <a:gd name="connsiteX11" fmla="*/ 21293 w 1301487"/>
              <a:gd name="connsiteY11" fmla="*/ 141061 h 540632"/>
              <a:gd name="connsiteX12" fmla="*/ 71862 w 1301487"/>
              <a:gd name="connsiteY12" fmla="*/ 71862 h 540632"/>
              <a:gd name="connsiteX13" fmla="*/ 143723 w 1301487"/>
              <a:gd name="connsiteY13" fmla="*/ 18631 h 540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01487" h="540632">
                <a:moveTo>
                  <a:pt x="244861" y="0"/>
                </a:moveTo>
                <a:lnTo>
                  <a:pt x="1053965" y="0"/>
                </a:lnTo>
                <a:lnTo>
                  <a:pt x="1147119" y="18631"/>
                </a:lnTo>
                <a:lnTo>
                  <a:pt x="1229626" y="71862"/>
                </a:lnTo>
                <a:lnTo>
                  <a:pt x="1280195" y="141061"/>
                </a:lnTo>
                <a:lnTo>
                  <a:pt x="1301487" y="183646"/>
                </a:lnTo>
                <a:lnTo>
                  <a:pt x="1301487" y="234215"/>
                </a:lnTo>
                <a:lnTo>
                  <a:pt x="1301487" y="540632"/>
                </a:lnTo>
                <a:lnTo>
                  <a:pt x="0" y="540632"/>
                </a:lnTo>
                <a:lnTo>
                  <a:pt x="0" y="234215"/>
                </a:lnTo>
                <a:lnTo>
                  <a:pt x="0" y="183646"/>
                </a:lnTo>
                <a:lnTo>
                  <a:pt x="21293" y="141061"/>
                </a:lnTo>
                <a:lnTo>
                  <a:pt x="71862" y="71862"/>
                </a:lnTo>
                <a:lnTo>
                  <a:pt x="143723" y="18631"/>
                </a:lnTo>
                <a:close/>
              </a:path>
            </a:pathLst>
          </a:custGeom>
          <a:solidFill>
            <a:srgbClr val="C320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5" name="Freeform 126"/>
          <p:cNvSpPr>
            <a:spLocks/>
          </p:cNvSpPr>
          <p:nvPr/>
        </p:nvSpPr>
        <p:spPr bwMode="auto">
          <a:xfrm>
            <a:off x="4759913" y="6263420"/>
            <a:ext cx="1298824" cy="612494"/>
          </a:xfrm>
          <a:custGeom>
            <a:avLst/>
            <a:gdLst>
              <a:gd name="connsiteX0" fmla="*/ 194292 w 1298824"/>
              <a:gd name="connsiteY0" fmla="*/ 0 h 612494"/>
              <a:gd name="connsiteX1" fmla="*/ 244861 w 1298824"/>
              <a:gd name="connsiteY1" fmla="*/ 0 h 612494"/>
              <a:gd name="connsiteX2" fmla="*/ 1053965 w 1298824"/>
              <a:gd name="connsiteY2" fmla="*/ 0 h 612494"/>
              <a:gd name="connsiteX3" fmla="*/ 1104533 w 1298824"/>
              <a:gd name="connsiteY3" fmla="*/ 0 h 612494"/>
              <a:gd name="connsiteX4" fmla="*/ 1147117 w 1298824"/>
              <a:gd name="connsiteY4" fmla="*/ 18631 h 612494"/>
              <a:gd name="connsiteX5" fmla="*/ 1226963 w 1298824"/>
              <a:gd name="connsiteY5" fmla="*/ 71861 h 612494"/>
              <a:gd name="connsiteX6" fmla="*/ 1280194 w 1298824"/>
              <a:gd name="connsiteY6" fmla="*/ 162353 h 612494"/>
              <a:gd name="connsiteX7" fmla="*/ 1298824 w 1298824"/>
              <a:gd name="connsiteY7" fmla="*/ 212922 h 612494"/>
              <a:gd name="connsiteX8" fmla="*/ 1298824 w 1298824"/>
              <a:gd name="connsiteY8" fmla="*/ 266153 h 612494"/>
              <a:gd name="connsiteX9" fmla="*/ 1298824 w 1298824"/>
              <a:gd name="connsiteY9" fmla="*/ 612494 h 612494"/>
              <a:gd name="connsiteX10" fmla="*/ 0 w 1298824"/>
              <a:gd name="connsiteY10" fmla="*/ 612494 h 612494"/>
              <a:gd name="connsiteX11" fmla="*/ 0 w 1298824"/>
              <a:gd name="connsiteY11" fmla="*/ 266153 h 612494"/>
              <a:gd name="connsiteX12" fmla="*/ 0 w 1298824"/>
              <a:gd name="connsiteY12" fmla="*/ 212922 h 612494"/>
              <a:gd name="connsiteX13" fmla="*/ 18631 w 1298824"/>
              <a:gd name="connsiteY13" fmla="*/ 162353 h 612494"/>
              <a:gd name="connsiteX14" fmla="*/ 71862 w 1298824"/>
              <a:gd name="connsiteY14" fmla="*/ 71861 h 612494"/>
              <a:gd name="connsiteX15" fmla="*/ 151707 w 1298824"/>
              <a:gd name="connsiteY15" fmla="*/ 18631 h 612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98824" h="612494">
                <a:moveTo>
                  <a:pt x="194292" y="0"/>
                </a:moveTo>
                <a:lnTo>
                  <a:pt x="244861" y="0"/>
                </a:lnTo>
                <a:lnTo>
                  <a:pt x="1053965" y="0"/>
                </a:lnTo>
                <a:lnTo>
                  <a:pt x="1104533" y="0"/>
                </a:lnTo>
                <a:lnTo>
                  <a:pt x="1147117" y="18631"/>
                </a:lnTo>
                <a:lnTo>
                  <a:pt x="1226963" y="71861"/>
                </a:lnTo>
                <a:lnTo>
                  <a:pt x="1280194" y="162353"/>
                </a:lnTo>
                <a:lnTo>
                  <a:pt x="1298824" y="212922"/>
                </a:lnTo>
                <a:lnTo>
                  <a:pt x="1298824" y="266153"/>
                </a:lnTo>
                <a:lnTo>
                  <a:pt x="1298824" y="612494"/>
                </a:lnTo>
                <a:lnTo>
                  <a:pt x="0" y="612494"/>
                </a:lnTo>
                <a:lnTo>
                  <a:pt x="0" y="266153"/>
                </a:lnTo>
                <a:lnTo>
                  <a:pt x="0" y="212922"/>
                </a:lnTo>
                <a:lnTo>
                  <a:pt x="18631" y="162353"/>
                </a:lnTo>
                <a:lnTo>
                  <a:pt x="71862" y="71861"/>
                </a:lnTo>
                <a:lnTo>
                  <a:pt x="151707" y="18631"/>
                </a:lnTo>
                <a:close/>
              </a:path>
            </a:pathLst>
          </a:custGeom>
          <a:solidFill>
            <a:srgbClr val="E837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6" name="Freeform 124"/>
          <p:cNvSpPr>
            <a:spLocks/>
          </p:cNvSpPr>
          <p:nvPr/>
        </p:nvSpPr>
        <p:spPr bwMode="auto">
          <a:xfrm>
            <a:off x="4759913" y="6335282"/>
            <a:ext cx="1298824" cy="540632"/>
          </a:xfrm>
          <a:custGeom>
            <a:avLst/>
            <a:gdLst>
              <a:gd name="connsiteX0" fmla="*/ 244862 w 1298824"/>
              <a:gd name="connsiteY0" fmla="*/ 0 h 540632"/>
              <a:gd name="connsiteX1" fmla="*/ 1053966 w 1298824"/>
              <a:gd name="connsiteY1" fmla="*/ 0 h 540632"/>
              <a:gd name="connsiteX2" fmla="*/ 1147117 w 1298824"/>
              <a:gd name="connsiteY2" fmla="*/ 18631 h 540632"/>
              <a:gd name="connsiteX3" fmla="*/ 1226963 w 1298824"/>
              <a:gd name="connsiteY3" fmla="*/ 71862 h 540632"/>
              <a:gd name="connsiteX4" fmla="*/ 1280194 w 1298824"/>
              <a:gd name="connsiteY4" fmla="*/ 141061 h 540632"/>
              <a:gd name="connsiteX5" fmla="*/ 1298824 w 1298824"/>
              <a:gd name="connsiteY5" fmla="*/ 183646 h 540632"/>
              <a:gd name="connsiteX6" fmla="*/ 1298824 w 1298824"/>
              <a:gd name="connsiteY6" fmla="*/ 234215 h 540632"/>
              <a:gd name="connsiteX7" fmla="*/ 1298824 w 1298824"/>
              <a:gd name="connsiteY7" fmla="*/ 540632 h 540632"/>
              <a:gd name="connsiteX8" fmla="*/ 0 w 1298824"/>
              <a:gd name="connsiteY8" fmla="*/ 540632 h 540632"/>
              <a:gd name="connsiteX9" fmla="*/ 0 w 1298824"/>
              <a:gd name="connsiteY9" fmla="*/ 234215 h 540632"/>
              <a:gd name="connsiteX10" fmla="*/ 0 w 1298824"/>
              <a:gd name="connsiteY10" fmla="*/ 183646 h 540632"/>
              <a:gd name="connsiteX11" fmla="*/ 18631 w 1298824"/>
              <a:gd name="connsiteY11" fmla="*/ 141061 h 540632"/>
              <a:gd name="connsiteX12" fmla="*/ 71863 w 1298824"/>
              <a:gd name="connsiteY12" fmla="*/ 71862 h 540632"/>
              <a:gd name="connsiteX13" fmla="*/ 151707 w 1298824"/>
              <a:gd name="connsiteY13" fmla="*/ 18631 h 540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98824" h="540632">
                <a:moveTo>
                  <a:pt x="244862" y="0"/>
                </a:moveTo>
                <a:lnTo>
                  <a:pt x="1053966" y="0"/>
                </a:lnTo>
                <a:lnTo>
                  <a:pt x="1147117" y="18631"/>
                </a:lnTo>
                <a:lnTo>
                  <a:pt x="1226963" y="71862"/>
                </a:lnTo>
                <a:lnTo>
                  <a:pt x="1280194" y="141061"/>
                </a:lnTo>
                <a:lnTo>
                  <a:pt x="1298824" y="183646"/>
                </a:lnTo>
                <a:lnTo>
                  <a:pt x="1298824" y="234215"/>
                </a:lnTo>
                <a:lnTo>
                  <a:pt x="1298824" y="540632"/>
                </a:lnTo>
                <a:lnTo>
                  <a:pt x="0" y="540632"/>
                </a:lnTo>
                <a:lnTo>
                  <a:pt x="0" y="234215"/>
                </a:lnTo>
                <a:lnTo>
                  <a:pt x="0" y="183646"/>
                </a:lnTo>
                <a:lnTo>
                  <a:pt x="18631" y="141061"/>
                </a:lnTo>
                <a:lnTo>
                  <a:pt x="71863" y="71862"/>
                </a:lnTo>
                <a:lnTo>
                  <a:pt x="151707" y="18631"/>
                </a:lnTo>
                <a:close/>
              </a:path>
            </a:pathLst>
          </a:custGeom>
          <a:solidFill>
            <a:srgbClr val="C320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7" name="Freeform 228"/>
          <p:cNvSpPr>
            <a:spLocks/>
          </p:cNvSpPr>
          <p:nvPr/>
        </p:nvSpPr>
        <p:spPr bwMode="auto">
          <a:xfrm>
            <a:off x="6119954" y="6263420"/>
            <a:ext cx="1312133" cy="612494"/>
          </a:xfrm>
          <a:custGeom>
            <a:avLst/>
            <a:gdLst>
              <a:gd name="connsiteX0" fmla="*/ 204938 w 1312133"/>
              <a:gd name="connsiteY0" fmla="*/ 0 h 612494"/>
              <a:gd name="connsiteX1" fmla="*/ 258168 w 1312133"/>
              <a:gd name="connsiteY1" fmla="*/ 0 h 612494"/>
              <a:gd name="connsiteX2" fmla="*/ 1056627 w 1312133"/>
              <a:gd name="connsiteY2" fmla="*/ 0 h 612494"/>
              <a:gd name="connsiteX3" fmla="*/ 1107196 w 1312133"/>
              <a:gd name="connsiteY3" fmla="*/ 0 h 612494"/>
              <a:gd name="connsiteX4" fmla="*/ 1157765 w 1312133"/>
              <a:gd name="connsiteY4" fmla="*/ 18631 h 612494"/>
              <a:gd name="connsiteX5" fmla="*/ 1240272 w 1312133"/>
              <a:gd name="connsiteY5" fmla="*/ 71861 h 612494"/>
              <a:gd name="connsiteX6" fmla="*/ 1290841 w 1312133"/>
              <a:gd name="connsiteY6" fmla="*/ 162353 h 612494"/>
              <a:gd name="connsiteX7" fmla="*/ 1301487 w 1312133"/>
              <a:gd name="connsiteY7" fmla="*/ 212922 h 612494"/>
              <a:gd name="connsiteX8" fmla="*/ 1312133 w 1312133"/>
              <a:gd name="connsiteY8" fmla="*/ 266153 h 612494"/>
              <a:gd name="connsiteX9" fmla="*/ 1312133 w 1312133"/>
              <a:gd name="connsiteY9" fmla="*/ 612494 h 612494"/>
              <a:gd name="connsiteX10" fmla="*/ 0 w 1312133"/>
              <a:gd name="connsiteY10" fmla="*/ 612494 h 612494"/>
              <a:gd name="connsiteX11" fmla="*/ 0 w 1312133"/>
              <a:gd name="connsiteY11" fmla="*/ 266153 h 612494"/>
              <a:gd name="connsiteX12" fmla="*/ 10646 w 1312133"/>
              <a:gd name="connsiteY12" fmla="*/ 212922 h 612494"/>
              <a:gd name="connsiteX13" fmla="*/ 21292 w 1312133"/>
              <a:gd name="connsiteY13" fmla="*/ 162353 h 612494"/>
              <a:gd name="connsiteX14" fmla="*/ 71861 w 1312133"/>
              <a:gd name="connsiteY14" fmla="*/ 71861 h 612494"/>
              <a:gd name="connsiteX15" fmla="*/ 154369 w 1312133"/>
              <a:gd name="connsiteY15" fmla="*/ 18631 h 612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12133" h="612494">
                <a:moveTo>
                  <a:pt x="204938" y="0"/>
                </a:moveTo>
                <a:lnTo>
                  <a:pt x="258168" y="0"/>
                </a:lnTo>
                <a:lnTo>
                  <a:pt x="1056627" y="0"/>
                </a:lnTo>
                <a:lnTo>
                  <a:pt x="1107196" y="0"/>
                </a:lnTo>
                <a:lnTo>
                  <a:pt x="1157765" y="18631"/>
                </a:lnTo>
                <a:lnTo>
                  <a:pt x="1240272" y="71861"/>
                </a:lnTo>
                <a:lnTo>
                  <a:pt x="1290841" y="162353"/>
                </a:lnTo>
                <a:lnTo>
                  <a:pt x="1301487" y="212922"/>
                </a:lnTo>
                <a:lnTo>
                  <a:pt x="1312133" y="266153"/>
                </a:lnTo>
                <a:lnTo>
                  <a:pt x="1312133" y="612494"/>
                </a:lnTo>
                <a:lnTo>
                  <a:pt x="0" y="612494"/>
                </a:lnTo>
                <a:lnTo>
                  <a:pt x="0" y="266153"/>
                </a:lnTo>
                <a:lnTo>
                  <a:pt x="10646" y="212922"/>
                </a:lnTo>
                <a:lnTo>
                  <a:pt x="21292" y="162353"/>
                </a:lnTo>
                <a:lnTo>
                  <a:pt x="71861" y="71861"/>
                </a:lnTo>
                <a:lnTo>
                  <a:pt x="154369" y="18631"/>
                </a:lnTo>
                <a:close/>
              </a:path>
            </a:pathLst>
          </a:custGeom>
          <a:solidFill>
            <a:srgbClr val="E837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8" name="Freeform 162"/>
          <p:cNvSpPr>
            <a:spLocks/>
          </p:cNvSpPr>
          <p:nvPr/>
        </p:nvSpPr>
        <p:spPr bwMode="auto">
          <a:xfrm>
            <a:off x="6119954" y="6335282"/>
            <a:ext cx="1312133" cy="540632"/>
          </a:xfrm>
          <a:custGeom>
            <a:avLst/>
            <a:gdLst>
              <a:gd name="connsiteX0" fmla="*/ 258168 w 1312133"/>
              <a:gd name="connsiteY0" fmla="*/ 0 h 540632"/>
              <a:gd name="connsiteX1" fmla="*/ 1056627 w 1312133"/>
              <a:gd name="connsiteY1" fmla="*/ 0 h 540632"/>
              <a:gd name="connsiteX2" fmla="*/ 1157765 w 1312133"/>
              <a:gd name="connsiteY2" fmla="*/ 18631 h 540632"/>
              <a:gd name="connsiteX3" fmla="*/ 1240272 w 1312133"/>
              <a:gd name="connsiteY3" fmla="*/ 71862 h 540632"/>
              <a:gd name="connsiteX4" fmla="*/ 1290841 w 1312133"/>
              <a:gd name="connsiteY4" fmla="*/ 141061 h 540632"/>
              <a:gd name="connsiteX5" fmla="*/ 1301487 w 1312133"/>
              <a:gd name="connsiteY5" fmla="*/ 183646 h 540632"/>
              <a:gd name="connsiteX6" fmla="*/ 1312133 w 1312133"/>
              <a:gd name="connsiteY6" fmla="*/ 234215 h 540632"/>
              <a:gd name="connsiteX7" fmla="*/ 1312133 w 1312133"/>
              <a:gd name="connsiteY7" fmla="*/ 540632 h 540632"/>
              <a:gd name="connsiteX8" fmla="*/ 0 w 1312133"/>
              <a:gd name="connsiteY8" fmla="*/ 540632 h 540632"/>
              <a:gd name="connsiteX9" fmla="*/ 0 w 1312133"/>
              <a:gd name="connsiteY9" fmla="*/ 234215 h 540632"/>
              <a:gd name="connsiteX10" fmla="*/ 10646 w 1312133"/>
              <a:gd name="connsiteY10" fmla="*/ 183646 h 540632"/>
              <a:gd name="connsiteX11" fmla="*/ 21292 w 1312133"/>
              <a:gd name="connsiteY11" fmla="*/ 141061 h 540632"/>
              <a:gd name="connsiteX12" fmla="*/ 71861 w 1312133"/>
              <a:gd name="connsiteY12" fmla="*/ 71862 h 540632"/>
              <a:gd name="connsiteX13" fmla="*/ 154369 w 1312133"/>
              <a:gd name="connsiteY13" fmla="*/ 18631 h 540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12133" h="540632">
                <a:moveTo>
                  <a:pt x="258168" y="0"/>
                </a:moveTo>
                <a:lnTo>
                  <a:pt x="1056627" y="0"/>
                </a:lnTo>
                <a:lnTo>
                  <a:pt x="1157765" y="18631"/>
                </a:lnTo>
                <a:lnTo>
                  <a:pt x="1240272" y="71862"/>
                </a:lnTo>
                <a:lnTo>
                  <a:pt x="1290841" y="141061"/>
                </a:lnTo>
                <a:lnTo>
                  <a:pt x="1301487" y="183646"/>
                </a:lnTo>
                <a:lnTo>
                  <a:pt x="1312133" y="234215"/>
                </a:lnTo>
                <a:lnTo>
                  <a:pt x="1312133" y="540632"/>
                </a:lnTo>
                <a:lnTo>
                  <a:pt x="0" y="540632"/>
                </a:lnTo>
                <a:lnTo>
                  <a:pt x="0" y="234215"/>
                </a:lnTo>
                <a:lnTo>
                  <a:pt x="10646" y="183646"/>
                </a:lnTo>
                <a:lnTo>
                  <a:pt x="21292" y="141061"/>
                </a:lnTo>
                <a:lnTo>
                  <a:pt x="71861" y="71862"/>
                </a:lnTo>
                <a:lnTo>
                  <a:pt x="154369" y="18631"/>
                </a:lnTo>
                <a:close/>
              </a:path>
            </a:pathLst>
          </a:custGeom>
          <a:solidFill>
            <a:srgbClr val="C320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9" name="Freeform 116"/>
          <p:cNvSpPr>
            <a:spLocks/>
          </p:cNvSpPr>
          <p:nvPr/>
        </p:nvSpPr>
        <p:spPr bwMode="auto">
          <a:xfrm>
            <a:off x="3386566" y="6263420"/>
            <a:ext cx="1312133" cy="612494"/>
          </a:xfrm>
          <a:custGeom>
            <a:avLst/>
            <a:gdLst>
              <a:gd name="connsiteX0" fmla="*/ 204938 w 1312133"/>
              <a:gd name="connsiteY0" fmla="*/ 0 h 612494"/>
              <a:gd name="connsiteX1" fmla="*/ 244861 w 1312133"/>
              <a:gd name="connsiteY1" fmla="*/ 0 h 612494"/>
              <a:gd name="connsiteX2" fmla="*/ 1053965 w 1312133"/>
              <a:gd name="connsiteY2" fmla="*/ 0 h 612494"/>
              <a:gd name="connsiteX3" fmla="*/ 1107196 w 1312133"/>
              <a:gd name="connsiteY3" fmla="*/ 0 h 612494"/>
              <a:gd name="connsiteX4" fmla="*/ 1157765 w 1312133"/>
              <a:gd name="connsiteY4" fmla="*/ 18631 h 612494"/>
              <a:gd name="connsiteX5" fmla="*/ 1229626 w 1312133"/>
              <a:gd name="connsiteY5" fmla="*/ 71861 h 612494"/>
              <a:gd name="connsiteX6" fmla="*/ 1290841 w 1312133"/>
              <a:gd name="connsiteY6" fmla="*/ 162353 h 612494"/>
              <a:gd name="connsiteX7" fmla="*/ 1301487 w 1312133"/>
              <a:gd name="connsiteY7" fmla="*/ 212922 h 612494"/>
              <a:gd name="connsiteX8" fmla="*/ 1312133 w 1312133"/>
              <a:gd name="connsiteY8" fmla="*/ 266153 h 612494"/>
              <a:gd name="connsiteX9" fmla="*/ 1312133 w 1312133"/>
              <a:gd name="connsiteY9" fmla="*/ 612494 h 612494"/>
              <a:gd name="connsiteX10" fmla="*/ 0 w 1312133"/>
              <a:gd name="connsiteY10" fmla="*/ 612494 h 612494"/>
              <a:gd name="connsiteX11" fmla="*/ 0 w 1312133"/>
              <a:gd name="connsiteY11" fmla="*/ 266153 h 612494"/>
              <a:gd name="connsiteX12" fmla="*/ 10646 w 1312133"/>
              <a:gd name="connsiteY12" fmla="*/ 212922 h 612494"/>
              <a:gd name="connsiteX13" fmla="*/ 21293 w 1312133"/>
              <a:gd name="connsiteY13" fmla="*/ 162353 h 612494"/>
              <a:gd name="connsiteX14" fmla="*/ 71861 w 1312133"/>
              <a:gd name="connsiteY14" fmla="*/ 71861 h 612494"/>
              <a:gd name="connsiteX15" fmla="*/ 154369 w 1312133"/>
              <a:gd name="connsiteY15" fmla="*/ 18631 h 612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12133" h="612494">
                <a:moveTo>
                  <a:pt x="204938" y="0"/>
                </a:moveTo>
                <a:lnTo>
                  <a:pt x="244861" y="0"/>
                </a:lnTo>
                <a:lnTo>
                  <a:pt x="1053965" y="0"/>
                </a:lnTo>
                <a:lnTo>
                  <a:pt x="1107196" y="0"/>
                </a:lnTo>
                <a:lnTo>
                  <a:pt x="1157765" y="18631"/>
                </a:lnTo>
                <a:lnTo>
                  <a:pt x="1229626" y="71861"/>
                </a:lnTo>
                <a:lnTo>
                  <a:pt x="1290841" y="162353"/>
                </a:lnTo>
                <a:lnTo>
                  <a:pt x="1301487" y="212922"/>
                </a:lnTo>
                <a:lnTo>
                  <a:pt x="1312133" y="266153"/>
                </a:lnTo>
                <a:lnTo>
                  <a:pt x="1312133" y="612494"/>
                </a:lnTo>
                <a:lnTo>
                  <a:pt x="0" y="612494"/>
                </a:lnTo>
                <a:lnTo>
                  <a:pt x="0" y="266153"/>
                </a:lnTo>
                <a:lnTo>
                  <a:pt x="10646" y="212922"/>
                </a:lnTo>
                <a:lnTo>
                  <a:pt x="21293" y="162353"/>
                </a:lnTo>
                <a:lnTo>
                  <a:pt x="71861" y="71861"/>
                </a:lnTo>
                <a:lnTo>
                  <a:pt x="154369" y="18631"/>
                </a:lnTo>
                <a:close/>
              </a:path>
            </a:pathLst>
          </a:custGeom>
          <a:solidFill>
            <a:srgbClr val="E837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0" name="Freeform 118"/>
          <p:cNvSpPr>
            <a:spLocks/>
          </p:cNvSpPr>
          <p:nvPr/>
        </p:nvSpPr>
        <p:spPr bwMode="auto">
          <a:xfrm>
            <a:off x="3386566" y="6335282"/>
            <a:ext cx="1312133" cy="540632"/>
          </a:xfrm>
          <a:custGeom>
            <a:avLst/>
            <a:gdLst>
              <a:gd name="connsiteX0" fmla="*/ 244861 w 1312133"/>
              <a:gd name="connsiteY0" fmla="*/ 0 h 540632"/>
              <a:gd name="connsiteX1" fmla="*/ 1053965 w 1312133"/>
              <a:gd name="connsiteY1" fmla="*/ 0 h 540632"/>
              <a:gd name="connsiteX2" fmla="*/ 1157765 w 1312133"/>
              <a:gd name="connsiteY2" fmla="*/ 18631 h 540632"/>
              <a:gd name="connsiteX3" fmla="*/ 1229626 w 1312133"/>
              <a:gd name="connsiteY3" fmla="*/ 71862 h 540632"/>
              <a:gd name="connsiteX4" fmla="*/ 1290841 w 1312133"/>
              <a:gd name="connsiteY4" fmla="*/ 141061 h 540632"/>
              <a:gd name="connsiteX5" fmla="*/ 1301487 w 1312133"/>
              <a:gd name="connsiteY5" fmla="*/ 183646 h 540632"/>
              <a:gd name="connsiteX6" fmla="*/ 1312133 w 1312133"/>
              <a:gd name="connsiteY6" fmla="*/ 234215 h 540632"/>
              <a:gd name="connsiteX7" fmla="*/ 1312133 w 1312133"/>
              <a:gd name="connsiteY7" fmla="*/ 540632 h 540632"/>
              <a:gd name="connsiteX8" fmla="*/ 0 w 1312133"/>
              <a:gd name="connsiteY8" fmla="*/ 540632 h 540632"/>
              <a:gd name="connsiteX9" fmla="*/ 0 w 1312133"/>
              <a:gd name="connsiteY9" fmla="*/ 234215 h 540632"/>
              <a:gd name="connsiteX10" fmla="*/ 10646 w 1312133"/>
              <a:gd name="connsiteY10" fmla="*/ 183646 h 540632"/>
              <a:gd name="connsiteX11" fmla="*/ 21293 w 1312133"/>
              <a:gd name="connsiteY11" fmla="*/ 141061 h 540632"/>
              <a:gd name="connsiteX12" fmla="*/ 71861 w 1312133"/>
              <a:gd name="connsiteY12" fmla="*/ 71862 h 540632"/>
              <a:gd name="connsiteX13" fmla="*/ 154369 w 1312133"/>
              <a:gd name="connsiteY13" fmla="*/ 18631 h 540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12133" h="540632">
                <a:moveTo>
                  <a:pt x="244861" y="0"/>
                </a:moveTo>
                <a:lnTo>
                  <a:pt x="1053965" y="0"/>
                </a:lnTo>
                <a:lnTo>
                  <a:pt x="1157765" y="18631"/>
                </a:lnTo>
                <a:lnTo>
                  <a:pt x="1229626" y="71862"/>
                </a:lnTo>
                <a:lnTo>
                  <a:pt x="1290841" y="141061"/>
                </a:lnTo>
                <a:lnTo>
                  <a:pt x="1301487" y="183646"/>
                </a:lnTo>
                <a:lnTo>
                  <a:pt x="1312133" y="234215"/>
                </a:lnTo>
                <a:lnTo>
                  <a:pt x="1312133" y="540632"/>
                </a:lnTo>
                <a:lnTo>
                  <a:pt x="0" y="540632"/>
                </a:lnTo>
                <a:lnTo>
                  <a:pt x="0" y="234215"/>
                </a:lnTo>
                <a:lnTo>
                  <a:pt x="10646" y="183646"/>
                </a:lnTo>
                <a:lnTo>
                  <a:pt x="21293" y="141061"/>
                </a:lnTo>
                <a:lnTo>
                  <a:pt x="71861" y="71862"/>
                </a:lnTo>
                <a:lnTo>
                  <a:pt x="154369" y="18631"/>
                </a:lnTo>
                <a:close/>
              </a:path>
            </a:pathLst>
          </a:custGeom>
          <a:solidFill>
            <a:srgbClr val="C320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4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28757" y="356750"/>
            <a:ext cx="10351066" cy="970450"/>
          </a:xfrm>
        </p:spPr>
        <p:txBody>
          <a:bodyPr/>
          <a:lstStyle/>
          <a:p>
            <a:pPr algn="ctr"/>
            <a:r>
              <a:rPr lang="en-US" spc="300"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  <a:endParaRPr lang="en-MY" spc="3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Shape 267"/>
          <p:cNvSpPr/>
          <p:nvPr/>
        </p:nvSpPr>
        <p:spPr>
          <a:xfrm>
            <a:off x="3447024" y="1271570"/>
            <a:ext cx="717096" cy="717097"/>
          </a:xfrm>
          <a:prstGeom prst="rect">
            <a:avLst/>
          </a:prstGeom>
          <a:solidFill>
            <a:schemeClr val="accent6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3200" b="1">
                <a:latin typeface="+mj-lt"/>
              </a:rPr>
              <a:t>01</a:t>
            </a:r>
            <a:endParaRPr sz="3200" b="1">
              <a:latin typeface="+mj-lt"/>
            </a:endParaRPr>
          </a:p>
        </p:txBody>
      </p:sp>
      <p:sp>
        <p:nvSpPr>
          <p:cNvPr id="114" name="Shape 270"/>
          <p:cNvSpPr/>
          <p:nvPr/>
        </p:nvSpPr>
        <p:spPr>
          <a:xfrm>
            <a:off x="7580912" y="1271570"/>
            <a:ext cx="717097" cy="717097"/>
          </a:xfrm>
          <a:prstGeom prst="rect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3200" b="1">
                <a:latin typeface="+mj-lt"/>
              </a:rPr>
              <a:t>02</a:t>
            </a:r>
            <a:endParaRPr sz="3200" b="1">
              <a:latin typeface="+mj-lt"/>
            </a:endParaRPr>
          </a:p>
        </p:txBody>
      </p:sp>
      <p:sp>
        <p:nvSpPr>
          <p:cNvPr id="115" name="Shape 273"/>
          <p:cNvSpPr/>
          <p:nvPr/>
        </p:nvSpPr>
        <p:spPr>
          <a:xfrm>
            <a:off x="3447024" y="2165645"/>
            <a:ext cx="717096" cy="717097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3200" b="1" dirty="0">
                <a:latin typeface="+mj-lt"/>
              </a:rPr>
              <a:t>02</a:t>
            </a:r>
            <a:endParaRPr sz="3200" b="1" dirty="0">
              <a:latin typeface="+mj-lt"/>
            </a:endParaRPr>
          </a:p>
        </p:txBody>
      </p:sp>
      <p:sp>
        <p:nvSpPr>
          <p:cNvPr id="116" name="Shape 276"/>
          <p:cNvSpPr/>
          <p:nvPr/>
        </p:nvSpPr>
        <p:spPr>
          <a:xfrm>
            <a:off x="3447024" y="3058907"/>
            <a:ext cx="717096" cy="717097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3200" b="1" dirty="0">
                <a:latin typeface="+mj-lt"/>
              </a:rPr>
              <a:t>03</a:t>
            </a:r>
            <a:endParaRPr sz="3200" b="1" dirty="0">
              <a:latin typeface="+mj-lt"/>
            </a:endParaRPr>
          </a:p>
        </p:txBody>
      </p:sp>
      <p:sp>
        <p:nvSpPr>
          <p:cNvPr id="117" name="Shape 279"/>
          <p:cNvSpPr/>
          <p:nvPr/>
        </p:nvSpPr>
        <p:spPr>
          <a:xfrm>
            <a:off x="7580912" y="2165645"/>
            <a:ext cx="717097" cy="717097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3200" b="1">
                <a:latin typeface="+mj-lt"/>
              </a:rPr>
              <a:t>04</a:t>
            </a:r>
            <a:endParaRPr sz="3200" b="1">
              <a:latin typeface="+mj-lt"/>
            </a:endParaRPr>
          </a:p>
        </p:txBody>
      </p:sp>
      <p:sp>
        <p:nvSpPr>
          <p:cNvPr id="118" name="Shape 282"/>
          <p:cNvSpPr/>
          <p:nvPr/>
        </p:nvSpPr>
        <p:spPr>
          <a:xfrm>
            <a:off x="7580912" y="3058907"/>
            <a:ext cx="717097" cy="717097"/>
          </a:xfrm>
          <a:prstGeom prst="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3200" b="1">
                <a:latin typeface="+mj-lt"/>
              </a:rPr>
              <a:t>06</a:t>
            </a:r>
            <a:endParaRPr sz="3200" b="1">
              <a:latin typeface="+mj-lt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4619184" y="1846130"/>
            <a:ext cx="2506663" cy="4035425"/>
            <a:chOff x="2924175" y="1682750"/>
            <a:chExt cx="2506663" cy="4035425"/>
          </a:xfrm>
        </p:grpSpPr>
        <p:sp>
          <p:nvSpPr>
            <p:cNvPr id="120" name="Freeform 90"/>
            <p:cNvSpPr>
              <a:spLocks/>
            </p:cNvSpPr>
            <p:nvPr/>
          </p:nvSpPr>
          <p:spPr bwMode="auto">
            <a:xfrm>
              <a:off x="3730625" y="5511800"/>
              <a:ext cx="276225" cy="206375"/>
            </a:xfrm>
            <a:custGeom>
              <a:avLst/>
              <a:gdLst>
                <a:gd name="T0" fmla="*/ 0 w 699"/>
                <a:gd name="T1" fmla="*/ 2 h 520"/>
                <a:gd name="T2" fmla="*/ 0 w 699"/>
                <a:gd name="T3" fmla="*/ 520 h 520"/>
                <a:gd name="T4" fmla="*/ 691 w 699"/>
                <a:gd name="T5" fmla="*/ 520 h 520"/>
                <a:gd name="T6" fmla="*/ 694 w 699"/>
                <a:gd name="T7" fmla="*/ 516 h 520"/>
                <a:gd name="T8" fmla="*/ 699 w 699"/>
                <a:gd name="T9" fmla="*/ 492 h 520"/>
                <a:gd name="T10" fmla="*/ 696 w 699"/>
                <a:gd name="T11" fmla="*/ 466 h 520"/>
                <a:gd name="T12" fmla="*/ 684 w 699"/>
                <a:gd name="T13" fmla="*/ 433 h 520"/>
                <a:gd name="T14" fmla="*/ 657 w 699"/>
                <a:gd name="T15" fmla="*/ 394 h 520"/>
                <a:gd name="T16" fmla="*/ 612 w 699"/>
                <a:gd name="T17" fmla="*/ 353 h 520"/>
                <a:gd name="T18" fmla="*/ 543 w 699"/>
                <a:gd name="T19" fmla="*/ 306 h 520"/>
                <a:gd name="T20" fmla="*/ 497 w 699"/>
                <a:gd name="T21" fmla="*/ 282 h 520"/>
                <a:gd name="T22" fmla="*/ 237 w 699"/>
                <a:gd name="T23" fmla="*/ 152 h 520"/>
                <a:gd name="T24" fmla="*/ 230 w 699"/>
                <a:gd name="T25" fmla="*/ 0 h 520"/>
                <a:gd name="T26" fmla="*/ 0 w 699"/>
                <a:gd name="T27" fmla="*/ 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9" h="520">
                  <a:moveTo>
                    <a:pt x="0" y="2"/>
                  </a:moveTo>
                  <a:lnTo>
                    <a:pt x="0" y="520"/>
                  </a:lnTo>
                  <a:lnTo>
                    <a:pt x="691" y="520"/>
                  </a:lnTo>
                  <a:lnTo>
                    <a:pt x="694" y="516"/>
                  </a:lnTo>
                  <a:lnTo>
                    <a:pt x="699" y="492"/>
                  </a:lnTo>
                  <a:lnTo>
                    <a:pt x="696" y="466"/>
                  </a:lnTo>
                  <a:lnTo>
                    <a:pt x="684" y="433"/>
                  </a:lnTo>
                  <a:lnTo>
                    <a:pt x="657" y="394"/>
                  </a:lnTo>
                  <a:lnTo>
                    <a:pt x="612" y="353"/>
                  </a:lnTo>
                  <a:lnTo>
                    <a:pt x="543" y="306"/>
                  </a:lnTo>
                  <a:lnTo>
                    <a:pt x="497" y="282"/>
                  </a:lnTo>
                  <a:lnTo>
                    <a:pt x="237" y="152"/>
                  </a:lnTo>
                  <a:lnTo>
                    <a:pt x="23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1" name="Freeform 91"/>
            <p:cNvSpPr>
              <a:spLocks/>
            </p:cNvSpPr>
            <p:nvPr/>
          </p:nvSpPr>
          <p:spPr bwMode="auto">
            <a:xfrm>
              <a:off x="3309938" y="5511800"/>
              <a:ext cx="277813" cy="206375"/>
            </a:xfrm>
            <a:custGeom>
              <a:avLst/>
              <a:gdLst>
                <a:gd name="T0" fmla="*/ 699 w 699"/>
                <a:gd name="T1" fmla="*/ 2 h 520"/>
                <a:gd name="T2" fmla="*/ 699 w 699"/>
                <a:gd name="T3" fmla="*/ 520 h 520"/>
                <a:gd name="T4" fmla="*/ 8 w 699"/>
                <a:gd name="T5" fmla="*/ 520 h 520"/>
                <a:gd name="T6" fmla="*/ 5 w 699"/>
                <a:gd name="T7" fmla="*/ 516 h 520"/>
                <a:gd name="T8" fmla="*/ 0 w 699"/>
                <a:gd name="T9" fmla="*/ 492 h 520"/>
                <a:gd name="T10" fmla="*/ 3 w 699"/>
                <a:gd name="T11" fmla="*/ 466 h 520"/>
                <a:gd name="T12" fmla="*/ 14 w 699"/>
                <a:gd name="T13" fmla="*/ 433 h 520"/>
                <a:gd name="T14" fmla="*/ 42 w 699"/>
                <a:gd name="T15" fmla="*/ 394 h 520"/>
                <a:gd name="T16" fmla="*/ 87 w 699"/>
                <a:gd name="T17" fmla="*/ 353 h 520"/>
                <a:gd name="T18" fmla="*/ 156 w 699"/>
                <a:gd name="T19" fmla="*/ 306 h 520"/>
                <a:gd name="T20" fmla="*/ 202 w 699"/>
                <a:gd name="T21" fmla="*/ 282 h 520"/>
                <a:gd name="T22" fmla="*/ 462 w 699"/>
                <a:gd name="T23" fmla="*/ 152 h 520"/>
                <a:gd name="T24" fmla="*/ 469 w 699"/>
                <a:gd name="T25" fmla="*/ 0 h 520"/>
                <a:gd name="T26" fmla="*/ 699 w 699"/>
                <a:gd name="T27" fmla="*/ 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9" h="520">
                  <a:moveTo>
                    <a:pt x="699" y="2"/>
                  </a:moveTo>
                  <a:lnTo>
                    <a:pt x="699" y="520"/>
                  </a:lnTo>
                  <a:lnTo>
                    <a:pt x="8" y="520"/>
                  </a:lnTo>
                  <a:lnTo>
                    <a:pt x="5" y="516"/>
                  </a:lnTo>
                  <a:lnTo>
                    <a:pt x="0" y="492"/>
                  </a:lnTo>
                  <a:lnTo>
                    <a:pt x="3" y="466"/>
                  </a:lnTo>
                  <a:lnTo>
                    <a:pt x="14" y="433"/>
                  </a:lnTo>
                  <a:lnTo>
                    <a:pt x="42" y="394"/>
                  </a:lnTo>
                  <a:lnTo>
                    <a:pt x="87" y="353"/>
                  </a:lnTo>
                  <a:lnTo>
                    <a:pt x="156" y="306"/>
                  </a:lnTo>
                  <a:lnTo>
                    <a:pt x="202" y="282"/>
                  </a:lnTo>
                  <a:lnTo>
                    <a:pt x="462" y="152"/>
                  </a:lnTo>
                  <a:lnTo>
                    <a:pt x="469" y="0"/>
                  </a:lnTo>
                  <a:lnTo>
                    <a:pt x="699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2" name="Freeform 92"/>
            <p:cNvSpPr>
              <a:spLocks/>
            </p:cNvSpPr>
            <p:nvPr/>
          </p:nvSpPr>
          <p:spPr bwMode="auto">
            <a:xfrm>
              <a:off x="3389313" y="3548063"/>
              <a:ext cx="542925" cy="2016125"/>
            </a:xfrm>
            <a:custGeom>
              <a:avLst/>
              <a:gdLst>
                <a:gd name="T0" fmla="*/ 0 w 1368"/>
                <a:gd name="T1" fmla="*/ 0 h 5080"/>
                <a:gd name="T2" fmla="*/ 148 w 1368"/>
                <a:gd name="T3" fmla="*/ 5080 h 5080"/>
                <a:gd name="T4" fmla="*/ 569 w 1368"/>
                <a:gd name="T5" fmla="*/ 5080 h 5080"/>
                <a:gd name="T6" fmla="*/ 697 w 1368"/>
                <a:gd name="T7" fmla="*/ 919 h 5080"/>
                <a:gd name="T8" fmla="*/ 763 w 1368"/>
                <a:gd name="T9" fmla="*/ 5080 h 5080"/>
                <a:gd name="T10" fmla="*/ 1184 w 1368"/>
                <a:gd name="T11" fmla="*/ 5080 h 5080"/>
                <a:gd name="T12" fmla="*/ 1368 w 1368"/>
                <a:gd name="T13" fmla="*/ 0 h 5080"/>
                <a:gd name="T14" fmla="*/ 0 w 1368"/>
                <a:gd name="T15" fmla="*/ 0 h 5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68" h="5080">
                  <a:moveTo>
                    <a:pt x="0" y="0"/>
                  </a:moveTo>
                  <a:lnTo>
                    <a:pt x="148" y="5080"/>
                  </a:lnTo>
                  <a:lnTo>
                    <a:pt x="569" y="5080"/>
                  </a:lnTo>
                  <a:lnTo>
                    <a:pt x="697" y="919"/>
                  </a:lnTo>
                  <a:lnTo>
                    <a:pt x="763" y="5080"/>
                  </a:lnTo>
                  <a:lnTo>
                    <a:pt x="1184" y="5080"/>
                  </a:lnTo>
                  <a:lnTo>
                    <a:pt x="13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32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3" name="Freeform 93"/>
            <p:cNvSpPr>
              <a:spLocks/>
            </p:cNvSpPr>
            <p:nvPr/>
          </p:nvSpPr>
          <p:spPr bwMode="auto">
            <a:xfrm>
              <a:off x="4703763" y="2887663"/>
              <a:ext cx="1588" cy="141288"/>
            </a:xfrm>
            <a:custGeom>
              <a:avLst/>
              <a:gdLst>
                <a:gd name="T0" fmla="*/ 0 w 4"/>
                <a:gd name="T1" fmla="*/ 358 h 358"/>
                <a:gd name="T2" fmla="*/ 0 w 4"/>
                <a:gd name="T3" fmla="*/ 4 h 358"/>
                <a:gd name="T4" fmla="*/ 4 w 4"/>
                <a:gd name="T5" fmla="*/ 0 h 358"/>
                <a:gd name="T6" fmla="*/ 4 w 4"/>
                <a:gd name="T7" fmla="*/ 354 h 358"/>
                <a:gd name="T8" fmla="*/ 3 w 4"/>
                <a:gd name="T9" fmla="*/ 357 h 358"/>
                <a:gd name="T10" fmla="*/ 0 w 4"/>
                <a:gd name="T11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358">
                  <a:moveTo>
                    <a:pt x="0" y="358"/>
                  </a:moveTo>
                  <a:lnTo>
                    <a:pt x="0" y="4"/>
                  </a:lnTo>
                  <a:lnTo>
                    <a:pt x="4" y="0"/>
                  </a:lnTo>
                  <a:lnTo>
                    <a:pt x="4" y="354"/>
                  </a:lnTo>
                  <a:lnTo>
                    <a:pt x="3" y="357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rgbClr val="5C6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4" name="Freeform 95"/>
            <p:cNvSpPr>
              <a:spLocks/>
            </p:cNvSpPr>
            <p:nvPr/>
          </p:nvSpPr>
          <p:spPr bwMode="auto">
            <a:xfrm>
              <a:off x="3387725" y="3471863"/>
              <a:ext cx="547688" cy="76200"/>
            </a:xfrm>
            <a:custGeom>
              <a:avLst/>
              <a:gdLst>
                <a:gd name="T0" fmla="*/ 1380 w 1380"/>
                <a:gd name="T1" fmla="*/ 0 h 196"/>
                <a:gd name="T2" fmla="*/ 0 w 1380"/>
                <a:gd name="T3" fmla="*/ 0 h 196"/>
                <a:gd name="T4" fmla="*/ 5 w 1380"/>
                <a:gd name="T5" fmla="*/ 196 h 196"/>
                <a:gd name="T6" fmla="*/ 1373 w 1380"/>
                <a:gd name="T7" fmla="*/ 196 h 196"/>
                <a:gd name="T8" fmla="*/ 1380 w 138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0" h="196">
                  <a:moveTo>
                    <a:pt x="1380" y="0"/>
                  </a:moveTo>
                  <a:lnTo>
                    <a:pt x="0" y="0"/>
                  </a:lnTo>
                  <a:lnTo>
                    <a:pt x="5" y="196"/>
                  </a:lnTo>
                  <a:lnTo>
                    <a:pt x="1373" y="196"/>
                  </a:lnTo>
                  <a:lnTo>
                    <a:pt x="138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5" name="Freeform 96"/>
            <p:cNvSpPr>
              <a:spLocks/>
            </p:cNvSpPr>
            <p:nvPr/>
          </p:nvSpPr>
          <p:spPr bwMode="auto">
            <a:xfrm>
              <a:off x="3308350" y="2473325"/>
              <a:ext cx="276225" cy="1401763"/>
            </a:xfrm>
            <a:custGeom>
              <a:avLst/>
              <a:gdLst>
                <a:gd name="T0" fmla="*/ 0 w 696"/>
                <a:gd name="T1" fmla="*/ 375 h 3534"/>
                <a:gd name="T2" fmla="*/ 92 w 696"/>
                <a:gd name="T3" fmla="*/ 3513 h 3534"/>
                <a:gd name="T4" fmla="*/ 626 w 696"/>
                <a:gd name="T5" fmla="*/ 3534 h 3534"/>
                <a:gd name="T6" fmla="*/ 642 w 696"/>
                <a:gd name="T7" fmla="*/ 636 h 3534"/>
                <a:gd name="T8" fmla="*/ 696 w 696"/>
                <a:gd name="T9" fmla="*/ 0 h 3534"/>
                <a:gd name="T10" fmla="*/ 0 w 696"/>
                <a:gd name="T11" fmla="*/ 375 h 3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6" h="3534">
                  <a:moveTo>
                    <a:pt x="0" y="375"/>
                  </a:moveTo>
                  <a:lnTo>
                    <a:pt x="92" y="3513"/>
                  </a:lnTo>
                  <a:lnTo>
                    <a:pt x="626" y="3534"/>
                  </a:lnTo>
                  <a:lnTo>
                    <a:pt x="642" y="636"/>
                  </a:lnTo>
                  <a:lnTo>
                    <a:pt x="696" y="0"/>
                  </a:lnTo>
                  <a:lnTo>
                    <a:pt x="0" y="375"/>
                  </a:lnTo>
                  <a:close/>
                </a:path>
              </a:pathLst>
            </a:custGeom>
            <a:solidFill>
              <a:srgbClr val="111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6" name="Freeform 97"/>
            <p:cNvSpPr>
              <a:spLocks/>
            </p:cNvSpPr>
            <p:nvPr/>
          </p:nvSpPr>
          <p:spPr bwMode="auto">
            <a:xfrm>
              <a:off x="3559175" y="2462213"/>
              <a:ext cx="223838" cy="1006475"/>
            </a:xfrm>
            <a:custGeom>
              <a:avLst/>
              <a:gdLst>
                <a:gd name="T0" fmla="*/ 262 w 565"/>
                <a:gd name="T1" fmla="*/ 0 h 2536"/>
                <a:gd name="T2" fmla="*/ 94 w 565"/>
                <a:gd name="T3" fmla="*/ 41 h 2536"/>
                <a:gd name="T4" fmla="*/ 0 w 565"/>
                <a:gd name="T5" fmla="*/ 162 h 2536"/>
                <a:gd name="T6" fmla="*/ 0 w 565"/>
                <a:gd name="T7" fmla="*/ 2536 h 2536"/>
                <a:gd name="T8" fmla="*/ 565 w 565"/>
                <a:gd name="T9" fmla="*/ 2536 h 2536"/>
                <a:gd name="T10" fmla="*/ 558 w 565"/>
                <a:gd name="T11" fmla="*/ 162 h 2536"/>
                <a:gd name="T12" fmla="*/ 437 w 565"/>
                <a:gd name="T13" fmla="*/ 35 h 2536"/>
                <a:gd name="T14" fmla="*/ 262 w 565"/>
                <a:gd name="T15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5" h="2536">
                  <a:moveTo>
                    <a:pt x="262" y="0"/>
                  </a:moveTo>
                  <a:lnTo>
                    <a:pt x="94" y="41"/>
                  </a:lnTo>
                  <a:lnTo>
                    <a:pt x="0" y="162"/>
                  </a:lnTo>
                  <a:lnTo>
                    <a:pt x="0" y="2536"/>
                  </a:lnTo>
                  <a:lnTo>
                    <a:pt x="565" y="2536"/>
                  </a:lnTo>
                  <a:lnTo>
                    <a:pt x="558" y="162"/>
                  </a:lnTo>
                  <a:lnTo>
                    <a:pt x="437" y="35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7" name="Freeform 98"/>
            <p:cNvSpPr>
              <a:spLocks/>
            </p:cNvSpPr>
            <p:nvPr/>
          </p:nvSpPr>
          <p:spPr bwMode="auto">
            <a:xfrm>
              <a:off x="3619500" y="2489200"/>
              <a:ext cx="92075" cy="120650"/>
            </a:xfrm>
            <a:custGeom>
              <a:avLst/>
              <a:gdLst>
                <a:gd name="T0" fmla="*/ 111 w 232"/>
                <a:gd name="T1" fmla="*/ 0 h 305"/>
                <a:gd name="T2" fmla="*/ 0 w 232"/>
                <a:gd name="T3" fmla="*/ 171 h 305"/>
                <a:gd name="T4" fmla="*/ 71 w 232"/>
                <a:gd name="T5" fmla="*/ 305 h 305"/>
                <a:gd name="T6" fmla="*/ 155 w 232"/>
                <a:gd name="T7" fmla="*/ 305 h 305"/>
                <a:gd name="T8" fmla="*/ 232 w 232"/>
                <a:gd name="T9" fmla="*/ 171 h 305"/>
                <a:gd name="T10" fmla="*/ 111 w 232"/>
                <a:gd name="T11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2" h="305">
                  <a:moveTo>
                    <a:pt x="111" y="0"/>
                  </a:moveTo>
                  <a:lnTo>
                    <a:pt x="0" y="171"/>
                  </a:lnTo>
                  <a:lnTo>
                    <a:pt x="71" y="305"/>
                  </a:lnTo>
                  <a:lnTo>
                    <a:pt x="155" y="305"/>
                  </a:lnTo>
                  <a:lnTo>
                    <a:pt x="232" y="171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FE5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8" name="Freeform 99"/>
            <p:cNvSpPr>
              <a:spLocks/>
            </p:cNvSpPr>
            <p:nvPr/>
          </p:nvSpPr>
          <p:spPr bwMode="auto">
            <a:xfrm>
              <a:off x="3573463" y="2432050"/>
              <a:ext cx="196850" cy="150813"/>
            </a:xfrm>
            <a:custGeom>
              <a:avLst/>
              <a:gdLst>
                <a:gd name="T0" fmla="*/ 85 w 499"/>
                <a:gd name="T1" fmla="*/ 0 h 380"/>
                <a:gd name="T2" fmla="*/ 387 w 499"/>
                <a:gd name="T3" fmla="*/ 0 h 380"/>
                <a:gd name="T4" fmla="*/ 499 w 499"/>
                <a:gd name="T5" fmla="*/ 203 h 380"/>
                <a:gd name="T6" fmla="*/ 345 w 499"/>
                <a:gd name="T7" fmla="*/ 373 h 380"/>
                <a:gd name="T8" fmla="*/ 232 w 499"/>
                <a:gd name="T9" fmla="*/ 190 h 380"/>
                <a:gd name="T10" fmla="*/ 113 w 499"/>
                <a:gd name="T11" fmla="*/ 380 h 380"/>
                <a:gd name="T12" fmla="*/ 0 w 499"/>
                <a:gd name="T13" fmla="*/ 218 h 380"/>
                <a:gd name="T14" fmla="*/ 85 w 499"/>
                <a:gd name="T15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9" h="380">
                  <a:moveTo>
                    <a:pt x="85" y="0"/>
                  </a:moveTo>
                  <a:lnTo>
                    <a:pt x="387" y="0"/>
                  </a:lnTo>
                  <a:lnTo>
                    <a:pt x="499" y="203"/>
                  </a:lnTo>
                  <a:lnTo>
                    <a:pt x="345" y="373"/>
                  </a:lnTo>
                  <a:lnTo>
                    <a:pt x="232" y="190"/>
                  </a:lnTo>
                  <a:lnTo>
                    <a:pt x="113" y="380"/>
                  </a:lnTo>
                  <a:lnTo>
                    <a:pt x="0" y="218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9" name="Freeform 100"/>
            <p:cNvSpPr>
              <a:spLocks/>
            </p:cNvSpPr>
            <p:nvPr/>
          </p:nvSpPr>
          <p:spPr bwMode="auto">
            <a:xfrm>
              <a:off x="3624263" y="2351088"/>
              <a:ext cx="85725" cy="138113"/>
            </a:xfrm>
            <a:custGeom>
              <a:avLst/>
              <a:gdLst>
                <a:gd name="T0" fmla="*/ 0 w 217"/>
                <a:gd name="T1" fmla="*/ 28 h 346"/>
                <a:gd name="T2" fmla="*/ 0 w 217"/>
                <a:gd name="T3" fmla="*/ 259 h 346"/>
                <a:gd name="T4" fmla="*/ 101 w 217"/>
                <a:gd name="T5" fmla="*/ 346 h 346"/>
                <a:gd name="T6" fmla="*/ 217 w 217"/>
                <a:gd name="T7" fmla="*/ 259 h 346"/>
                <a:gd name="T8" fmla="*/ 217 w 217"/>
                <a:gd name="T9" fmla="*/ 0 h 346"/>
                <a:gd name="T10" fmla="*/ 189 w 217"/>
                <a:gd name="T11" fmla="*/ 8 h 346"/>
                <a:gd name="T12" fmla="*/ 67 w 217"/>
                <a:gd name="T13" fmla="*/ 34 h 346"/>
                <a:gd name="T14" fmla="*/ 20 w 217"/>
                <a:gd name="T15" fmla="*/ 37 h 346"/>
                <a:gd name="T16" fmla="*/ 1 w 217"/>
                <a:gd name="T17" fmla="*/ 34 h 346"/>
                <a:gd name="T18" fmla="*/ 0 w 217"/>
                <a:gd name="T19" fmla="*/ 2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" h="346">
                  <a:moveTo>
                    <a:pt x="0" y="28"/>
                  </a:moveTo>
                  <a:lnTo>
                    <a:pt x="0" y="259"/>
                  </a:lnTo>
                  <a:lnTo>
                    <a:pt x="101" y="346"/>
                  </a:lnTo>
                  <a:lnTo>
                    <a:pt x="217" y="259"/>
                  </a:lnTo>
                  <a:lnTo>
                    <a:pt x="217" y="0"/>
                  </a:lnTo>
                  <a:lnTo>
                    <a:pt x="189" y="8"/>
                  </a:lnTo>
                  <a:lnTo>
                    <a:pt x="67" y="34"/>
                  </a:lnTo>
                  <a:lnTo>
                    <a:pt x="20" y="37"/>
                  </a:lnTo>
                  <a:lnTo>
                    <a:pt x="1" y="34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D9A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0" name="Freeform 101"/>
            <p:cNvSpPr>
              <a:spLocks/>
            </p:cNvSpPr>
            <p:nvPr/>
          </p:nvSpPr>
          <p:spPr bwMode="auto">
            <a:xfrm>
              <a:off x="3619500" y="2584450"/>
              <a:ext cx="84138" cy="812800"/>
            </a:xfrm>
            <a:custGeom>
              <a:avLst/>
              <a:gdLst>
                <a:gd name="T0" fmla="*/ 84 w 211"/>
                <a:gd name="T1" fmla="*/ 0 h 2045"/>
                <a:gd name="T2" fmla="*/ 0 w 211"/>
                <a:gd name="T3" fmla="*/ 1926 h 2045"/>
                <a:gd name="T4" fmla="*/ 98 w 211"/>
                <a:gd name="T5" fmla="*/ 2045 h 2045"/>
                <a:gd name="T6" fmla="*/ 211 w 211"/>
                <a:gd name="T7" fmla="*/ 1920 h 2045"/>
                <a:gd name="T8" fmla="*/ 147 w 211"/>
                <a:gd name="T9" fmla="*/ 0 h 2045"/>
                <a:gd name="T10" fmla="*/ 84 w 211"/>
                <a:gd name="T11" fmla="*/ 0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1" h="2045">
                  <a:moveTo>
                    <a:pt x="84" y="0"/>
                  </a:moveTo>
                  <a:lnTo>
                    <a:pt x="0" y="1926"/>
                  </a:lnTo>
                  <a:lnTo>
                    <a:pt x="98" y="2045"/>
                  </a:lnTo>
                  <a:lnTo>
                    <a:pt x="211" y="1920"/>
                  </a:lnTo>
                  <a:lnTo>
                    <a:pt x="147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5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1" name="Freeform 102"/>
            <p:cNvSpPr>
              <a:spLocks/>
            </p:cNvSpPr>
            <p:nvPr/>
          </p:nvSpPr>
          <p:spPr bwMode="auto">
            <a:xfrm>
              <a:off x="3757613" y="2481263"/>
              <a:ext cx="273050" cy="1398588"/>
            </a:xfrm>
            <a:custGeom>
              <a:avLst/>
              <a:gdLst>
                <a:gd name="T0" fmla="*/ 689 w 689"/>
                <a:gd name="T1" fmla="*/ 348 h 3524"/>
                <a:gd name="T2" fmla="*/ 0 w 689"/>
                <a:gd name="T3" fmla="*/ 0 h 3524"/>
                <a:gd name="T4" fmla="*/ 55 w 689"/>
                <a:gd name="T5" fmla="*/ 621 h 3524"/>
                <a:gd name="T6" fmla="*/ 0 w 689"/>
                <a:gd name="T7" fmla="*/ 3524 h 3524"/>
                <a:gd name="T8" fmla="*/ 634 w 689"/>
                <a:gd name="T9" fmla="*/ 3480 h 3524"/>
                <a:gd name="T10" fmla="*/ 689 w 689"/>
                <a:gd name="T11" fmla="*/ 348 h 3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9" h="3524">
                  <a:moveTo>
                    <a:pt x="689" y="348"/>
                  </a:moveTo>
                  <a:lnTo>
                    <a:pt x="0" y="0"/>
                  </a:lnTo>
                  <a:lnTo>
                    <a:pt x="55" y="621"/>
                  </a:lnTo>
                  <a:lnTo>
                    <a:pt x="0" y="3524"/>
                  </a:lnTo>
                  <a:lnTo>
                    <a:pt x="634" y="3480"/>
                  </a:lnTo>
                  <a:lnTo>
                    <a:pt x="689" y="348"/>
                  </a:lnTo>
                  <a:close/>
                </a:path>
              </a:pathLst>
            </a:custGeom>
            <a:solidFill>
              <a:srgbClr val="111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2" name="Freeform 103"/>
            <p:cNvSpPr>
              <a:spLocks/>
            </p:cNvSpPr>
            <p:nvPr/>
          </p:nvSpPr>
          <p:spPr bwMode="auto">
            <a:xfrm>
              <a:off x="3451225" y="2473325"/>
              <a:ext cx="133350" cy="1073150"/>
            </a:xfrm>
            <a:custGeom>
              <a:avLst/>
              <a:gdLst>
                <a:gd name="T0" fmla="*/ 334 w 334"/>
                <a:gd name="T1" fmla="*/ 0 h 2704"/>
                <a:gd name="T2" fmla="*/ 248 w 334"/>
                <a:gd name="T3" fmla="*/ 56 h 2704"/>
                <a:gd name="T4" fmla="*/ 107 w 334"/>
                <a:gd name="T5" fmla="*/ 255 h 2704"/>
                <a:gd name="T6" fmla="*/ 140 w 334"/>
                <a:gd name="T7" fmla="*/ 462 h 2704"/>
                <a:gd name="T8" fmla="*/ 3 w 334"/>
                <a:gd name="T9" fmla="*/ 524 h 2704"/>
                <a:gd name="T10" fmla="*/ 1 w 334"/>
                <a:gd name="T11" fmla="*/ 535 h 2704"/>
                <a:gd name="T12" fmla="*/ 0 w 334"/>
                <a:gd name="T13" fmla="*/ 537 h 2704"/>
                <a:gd name="T14" fmla="*/ 267 w 334"/>
                <a:gd name="T15" fmla="*/ 2704 h 2704"/>
                <a:gd name="T16" fmla="*/ 280 w 334"/>
                <a:gd name="T17" fmla="*/ 636 h 2704"/>
                <a:gd name="T18" fmla="*/ 334 w 334"/>
                <a:gd name="T19" fmla="*/ 0 h 2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4" h="2704">
                  <a:moveTo>
                    <a:pt x="334" y="0"/>
                  </a:moveTo>
                  <a:lnTo>
                    <a:pt x="248" y="56"/>
                  </a:lnTo>
                  <a:lnTo>
                    <a:pt x="107" y="255"/>
                  </a:lnTo>
                  <a:lnTo>
                    <a:pt x="140" y="462"/>
                  </a:lnTo>
                  <a:lnTo>
                    <a:pt x="3" y="524"/>
                  </a:lnTo>
                  <a:lnTo>
                    <a:pt x="1" y="535"/>
                  </a:lnTo>
                  <a:lnTo>
                    <a:pt x="0" y="537"/>
                  </a:lnTo>
                  <a:lnTo>
                    <a:pt x="267" y="2704"/>
                  </a:lnTo>
                  <a:lnTo>
                    <a:pt x="280" y="636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414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" name="Freeform 104"/>
            <p:cNvSpPr>
              <a:spLocks/>
            </p:cNvSpPr>
            <p:nvPr/>
          </p:nvSpPr>
          <p:spPr bwMode="auto">
            <a:xfrm>
              <a:off x="3751263" y="2471738"/>
              <a:ext cx="134938" cy="1077913"/>
            </a:xfrm>
            <a:custGeom>
              <a:avLst/>
              <a:gdLst>
                <a:gd name="T0" fmla="*/ 0 w 340"/>
                <a:gd name="T1" fmla="*/ 0 h 2716"/>
                <a:gd name="T2" fmla="*/ 92 w 340"/>
                <a:gd name="T3" fmla="*/ 59 h 2716"/>
                <a:gd name="T4" fmla="*/ 232 w 340"/>
                <a:gd name="T5" fmla="*/ 258 h 2716"/>
                <a:gd name="T6" fmla="*/ 200 w 340"/>
                <a:gd name="T7" fmla="*/ 465 h 2716"/>
                <a:gd name="T8" fmla="*/ 336 w 340"/>
                <a:gd name="T9" fmla="*/ 527 h 2716"/>
                <a:gd name="T10" fmla="*/ 340 w 340"/>
                <a:gd name="T11" fmla="*/ 538 h 2716"/>
                <a:gd name="T12" fmla="*/ 340 w 340"/>
                <a:gd name="T13" fmla="*/ 540 h 2716"/>
                <a:gd name="T14" fmla="*/ 16 w 340"/>
                <a:gd name="T15" fmla="*/ 2716 h 2716"/>
                <a:gd name="T16" fmla="*/ 61 w 340"/>
                <a:gd name="T17" fmla="*/ 639 h 2716"/>
                <a:gd name="T18" fmla="*/ 0 w 340"/>
                <a:gd name="T19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2716">
                  <a:moveTo>
                    <a:pt x="0" y="0"/>
                  </a:moveTo>
                  <a:lnTo>
                    <a:pt x="92" y="59"/>
                  </a:lnTo>
                  <a:lnTo>
                    <a:pt x="232" y="258"/>
                  </a:lnTo>
                  <a:lnTo>
                    <a:pt x="200" y="465"/>
                  </a:lnTo>
                  <a:lnTo>
                    <a:pt x="336" y="527"/>
                  </a:lnTo>
                  <a:lnTo>
                    <a:pt x="340" y="538"/>
                  </a:lnTo>
                  <a:lnTo>
                    <a:pt x="340" y="540"/>
                  </a:lnTo>
                  <a:lnTo>
                    <a:pt x="16" y="2716"/>
                  </a:lnTo>
                  <a:lnTo>
                    <a:pt x="61" y="6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4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4" name="Rectangle 105"/>
            <p:cNvSpPr>
              <a:spLocks noChangeArrowheads="1"/>
            </p:cNvSpPr>
            <p:nvPr/>
          </p:nvSpPr>
          <p:spPr bwMode="auto">
            <a:xfrm>
              <a:off x="3622675" y="3468688"/>
              <a:ext cx="93663" cy="762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5" name="Freeform 106"/>
            <p:cNvSpPr>
              <a:spLocks/>
            </p:cNvSpPr>
            <p:nvPr/>
          </p:nvSpPr>
          <p:spPr bwMode="auto">
            <a:xfrm>
              <a:off x="3203575" y="3549650"/>
              <a:ext cx="161925" cy="244475"/>
            </a:xfrm>
            <a:custGeom>
              <a:avLst/>
              <a:gdLst>
                <a:gd name="T0" fmla="*/ 129 w 410"/>
                <a:gd name="T1" fmla="*/ 0 h 616"/>
                <a:gd name="T2" fmla="*/ 180 w 410"/>
                <a:gd name="T3" fmla="*/ 33 h 616"/>
                <a:gd name="T4" fmla="*/ 256 w 410"/>
                <a:gd name="T5" fmla="*/ 91 h 616"/>
                <a:gd name="T6" fmla="*/ 303 w 410"/>
                <a:gd name="T7" fmla="*/ 136 h 616"/>
                <a:gd name="T8" fmla="*/ 343 w 410"/>
                <a:gd name="T9" fmla="*/ 184 h 616"/>
                <a:gd name="T10" fmla="*/ 377 w 410"/>
                <a:gd name="T11" fmla="*/ 237 h 616"/>
                <a:gd name="T12" fmla="*/ 400 w 410"/>
                <a:gd name="T13" fmla="*/ 295 h 616"/>
                <a:gd name="T14" fmla="*/ 410 w 410"/>
                <a:gd name="T15" fmla="*/ 357 h 616"/>
                <a:gd name="T16" fmla="*/ 410 w 410"/>
                <a:gd name="T17" fmla="*/ 389 h 616"/>
                <a:gd name="T18" fmla="*/ 407 w 410"/>
                <a:gd name="T19" fmla="*/ 441 h 616"/>
                <a:gd name="T20" fmla="*/ 392 w 410"/>
                <a:gd name="T21" fmla="*/ 498 h 616"/>
                <a:gd name="T22" fmla="*/ 378 w 410"/>
                <a:gd name="T23" fmla="*/ 528 h 616"/>
                <a:gd name="T24" fmla="*/ 357 w 410"/>
                <a:gd name="T25" fmla="*/ 551 h 616"/>
                <a:gd name="T26" fmla="*/ 330 w 410"/>
                <a:gd name="T27" fmla="*/ 569 h 616"/>
                <a:gd name="T28" fmla="*/ 277 w 410"/>
                <a:gd name="T29" fmla="*/ 591 h 616"/>
                <a:gd name="T30" fmla="*/ 226 w 410"/>
                <a:gd name="T31" fmla="*/ 606 h 616"/>
                <a:gd name="T32" fmla="*/ 207 w 410"/>
                <a:gd name="T33" fmla="*/ 609 h 616"/>
                <a:gd name="T34" fmla="*/ 154 w 410"/>
                <a:gd name="T35" fmla="*/ 616 h 616"/>
                <a:gd name="T36" fmla="*/ 99 w 410"/>
                <a:gd name="T37" fmla="*/ 613 h 616"/>
                <a:gd name="T38" fmla="*/ 64 w 410"/>
                <a:gd name="T39" fmla="*/ 600 h 616"/>
                <a:gd name="T40" fmla="*/ 46 w 410"/>
                <a:gd name="T41" fmla="*/ 585 h 616"/>
                <a:gd name="T42" fmla="*/ 40 w 410"/>
                <a:gd name="T43" fmla="*/ 576 h 616"/>
                <a:gd name="T44" fmla="*/ 31 w 410"/>
                <a:gd name="T45" fmla="*/ 559 h 616"/>
                <a:gd name="T46" fmla="*/ 25 w 410"/>
                <a:gd name="T47" fmla="*/ 533 h 616"/>
                <a:gd name="T48" fmla="*/ 29 w 410"/>
                <a:gd name="T49" fmla="*/ 516 h 616"/>
                <a:gd name="T50" fmla="*/ 41 w 410"/>
                <a:gd name="T51" fmla="*/ 504 h 616"/>
                <a:gd name="T52" fmla="*/ 92 w 410"/>
                <a:gd name="T53" fmla="*/ 492 h 616"/>
                <a:gd name="T54" fmla="*/ 129 w 410"/>
                <a:gd name="T55" fmla="*/ 486 h 616"/>
                <a:gd name="T56" fmla="*/ 145 w 410"/>
                <a:gd name="T57" fmla="*/ 480 h 616"/>
                <a:gd name="T58" fmla="*/ 173 w 410"/>
                <a:gd name="T59" fmla="*/ 453 h 616"/>
                <a:gd name="T60" fmla="*/ 188 w 410"/>
                <a:gd name="T61" fmla="*/ 415 h 616"/>
                <a:gd name="T62" fmla="*/ 182 w 410"/>
                <a:gd name="T63" fmla="*/ 384 h 616"/>
                <a:gd name="T64" fmla="*/ 171 w 410"/>
                <a:gd name="T65" fmla="*/ 366 h 616"/>
                <a:gd name="T66" fmla="*/ 162 w 410"/>
                <a:gd name="T67" fmla="*/ 357 h 616"/>
                <a:gd name="T68" fmla="*/ 141 w 410"/>
                <a:gd name="T69" fmla="*/ 339 h 616"/>
                <a:gd name="T70" fmla="*/ 111 w 410"/>
                <a:gd name="T71" fmla="*/ 307 h 616"/>
                <a:gd name="T72" fmla="*/ 86 w 410"/>
                <a:gd name="T73" fmla="*/ 267 h 616"/>
                <a:gd name="T74" fmla="*/ 68 w 410"/>
                <a:gd name="T75" fmla="*/ 213 h 616"/>
                <a:gd name="T76" fmla="*/ 35 w 410"/>
                <a:gd name="T77" fmla="*/ 144 h 616"/>
                <a:gd name="T78" fmla="*/ 0 w 410"/>
                <a:gd name="T79" fmla="*/ 98 h 616"/>
                <a:gd name="T80" fmla="*/ 24 w 410"/>
                <a:gd name="T81" fmla="*/ 82 h 616"/>
                <a:gd name="T82" fmla="*/ 68 w 410"/>
                <a:gd name="T83" fmla="*/ 43 h 616"/>
                <a:gd name="T84" fmla="*/ 86 w 410"/>
                <a:gd name="T85" fmla="*/ 20 h 616"/>
                <a:gd name="T86" fmla="*/ 95 w 410"/>
                <a:gd name="T87" fmla="*/ 31 h 616"/>
                <a:gd name="T88" fmla="*/ 108 w 410"/>
                <a:gd name="T89" fmla="*/ 34 h 616"/>
                <a:gd name="T90" fmla="*/ 120 w 410"/>
                <a:gd name="T91" fmla="*/ 18 h 616"/>
                <a:gd name="T92" fmla="*/ 129 w 410"/>
                <a:gd name="T93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10" h="616">
                  <a:moveTo>
                    <a:pt x="129" y="0"/>
                  </a:moveTo>
                  <a:lnTo>
                    <a:pt x="180" y="33"/>
                  </a:lnTo>
                  <a:lnTo>
                    <a:pt x="256" y="91"/>
                  </a:lnTo>
                  <a:lnTo>
                    <a:pt x="303" y="136"/>
                  </a:lnTo>
                  <a:lnTo>
                    <a:pt x="343" y="184"/>
                  </a:lnTo>
                  <a:lnTo>
                    <a:pt x="377" y="237"/>
                  </a:lnTo>
                  <a:lnTo>
                    <a:pt x="400" y="295"/>
                  </a:lnTo>
                  <a:lnTo>
                    <a:pt x="410" y="357"/>
                  </a:lnTo>
                  <a:lnTo>
                    <a:pt x="410" y="389"/>
                  </a:lnTo>
                  <a:lnTo>
                    <a:pt x="407" y="441"/>
                  </a:lnTo>
                  <a:lnTo>
                    <a:pt x="392" y="498"/>
                  </a:lnTo>
                  <a:lnTo>
                    <a:pt x="378" y="528"/>
                  </a:lnTo>
                  <a:lnTo>
                    <a:pt x="357" y="551"/>
                  </a:lnTo>
                  <a:lnTo>
                    <a:pt x="330" y="569"/>
                  </a:lnTo>
                  <a:lnTo>
                    <a:pt x="277" y="591"/>
                  </a:lnTo>
                  <a:lnTo>
                    <a:pt x="226" y="606"/>
                  </a:lnTo>
                  <a:lnTo>
                    <a:pt x="207" y="609"/>
                  </a:lnTo>
                  <a:lnTo>
                    <a:pt x="154" y="616"/>
                  </a:lnTo>
                  <a:lnTo>
                    <a:pt x="99" y="613"/>
                  </a:lnTo>
                  <a:lnTo>
                    <a:pt x="64" y="600"/>
                  </a:lnTo>
                  <a:lnTo>
                    <a:pt x="46" y="585"/>
                  </a:lnTo>
                  <a:lnTo>
                    <a:pt x="40" y="576"/>
                  </a:lnTo>
                  <a:lnTo>
                    <a:pt x="31" y="559"/>
                  </a:lnTo>
                  <a:lnTo>
                    <a:pt x="25" y="533"/>
                  </a:lnTo>
                  <a:lnTo>
                    <a:pt x="29" y="516"/>
                  </a:lnTo>
                  <a:lnTo>
                    <a:pt x="41" y="504"/>
                  </a:lnTo>
                  <a:lnTo>
                    <a:pt x="92" y="492"/>
                  </a:lnTo>
                  <a:lnTo>
                    <a:pt x="129" y="486"/>
                  </a:lnTo>
                  <a:lnTo>
                    <a:pt x="145" y="480"/>
                  </a:lnTo>
                  <a:lnTo>
                    <a:pt x="173" y="453"/>
                  </a:lnTo>
                  <a:lnTo>
                    <a:pt x="188" y="415"/>
                  </a:lnTo>
                  <a:lnTo>
                    <a:pt x="182" y="384"/>
                  </a:lnTo>
                  <a:lnTo>
                    <a:pt x="171" y="366"/>
                  </a:lnTo>
                  <a:lnTo>
                    <a:pt x="162" y="357"/>
                  </a:lnTo>
                  <a:lnTo>
                    <a:pt x="141" y="339"/>
                  </a:lnTo>
                  <a:lnTo>
                    <a:pt x="111" y="307"/>
                  </a:lnTo>
                  <a:lnTo>
                    <a:pt x="86" y="267"/>
                  </a:lnTo>
                  <a:lnTo>
                    <a:pt x="68" y="213"/>
                  </a:lnTo>
                  <a:lnTo>
                    <a:pt x="35" y="144"/>
                  </a:lnTo>
                  <a:lnTo>
                    <a:pt x="0" y="98"/>
                  </a:lnTo>
                  <a:lnTo>
                    <a:pt x="24" y="82"/>
                  </a:lnTo>
                  <a:lnTo>
                    <a:pt x="68" y="43"/>
                  </a:lnTo>
                  <a:lnTo>
                    <a:pt x="86" y="20"/>
                  </a:lnTo>
                  <a:lnTo>
                    <a:pt x="95" y="31"/>
                  </a:lnTo>
                  <a:lnTo>
                    <a:pt x="108" y="34"/>
                  </a:lnTo>
                  <a:lnTo>
                    <a:pt x="120" y="1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E0B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6" name="Freeform 107"/>
            <p:cNvSpPr>
              <a:spLocks/>
            </p:cNvSpPr>
            <p:nvPr/>
          </p:nvSpPr>
          <p:spPr bwMode="auto">
            <a:xfrm>
              <a:off x="3151188" y="3502025"/>
              <a:ext cx="103188" cy="115888"/>
            </a:xfrm>
            <a:custGeom>
              <a:avLst/>
              <a:gdLst>
                <a:gd name="T0" fmla="*/ 1 w 259"/>
                <a:gd name="T1" fmla="*/ 207 h 293"/>
                <a:gd name="T2" fmla="*/ 68 w 259"/>
                <a:gd name="T3" fmla="*/ 251 h 293"/>
                <a:gd name="T4" fmla="*/ 140 w 259"/>
                <a:gd name="T5" fmla="*/ 293 h 293"/>
                <a:gd name="T6" fmla="*/ 202 w 259"/>
                <a:gd name="T7" fmla="*/ 186 h 293"/>
                <a:gd name="T8" fmla="*/ 259 w 259"/>
                <a:gd name="T9" fmla="*/ 79 h 293"/>
                <a:gd name="T10" fmla="*/ 225 w 259"/>
                <a:gd name="T11" fmla="*/ 57 h 293"/>
                <a:gd name="T12" fmla="*/ 175 w 259"/>
                <a:gd name="T13" fmla="*/ 22 h 293"/>
                <a:gd name="T14" fmla="*/ 138 w 259"/>
                <a:gd name="T15" fmla="*/ 5 h 293"/>
                <a:gd name="T16" fmla="*/ 119 w 259"/>
                <a:gd name="T17" fmla="*/ 0 h 293"/>
                <a:gd name="T18" fmla="*/ 88 w 259"/>
                <a:gd name="T19" fmla="*/ 46 h 293"/>
                <a:gd name="T20" fmla="*/ 36 w 259"/>
                <a:gd name="T21" fmla="*/ 122 h 293"/>
                <a:gd name="T22" fmla="*/ 9 w 259"/>
                <a:gd name="T23" fmla="*/ 172 h 293"/>
                <a:gd name="T24" fmla="*/ 0 w 259"/>
                <a:gd name="T25" fmla="*/ 198 h 293"/>
                <a:gd name="T26" fmla="*/ 0 w 259"/>
                <a:gd name="T27" fmla="*/ 183 h 293"/>
                <a:gd name="T28" fmla="*/ 1 w 259"/>
                <a:gd name="T29" fmla="*/ 16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9" h="293">
                  <a:moveTo>
                    <a:pt x="1" y="207"/>
                  </a:moveTo>
                  <a:lnTo>
                    <a:pt x="68" y="251"/>
                  </a:lnTo>
                  <a:lnTo>
                    <a:pt x="140" y="293"/>
                  </a:lnTo>
                  <a:lnTo>
                    <a:pt x="202" y="186"/>
                  </a:lnTo>
                  <a:lnTo>
                    <a:pt x="259" y="79"/>
                  </a:lnTo>
                  <a:lnTo>
                    <a:pt x="225" y="57"/>
                  </a:lnTo>
                  <a:lnTo>
                    <a:pt x="175" y="22"/>
                  </a:lnTo>
                  <a:lnTo>
                    <a:pt x="138" y="5"/>
                  </a:lnTo>
                  <a:lnTo>
                    <a:pt x="119" y="0"/>
                  </a:lnTo>
                  <a:lnTo>
                    <a:pt x="88" y="46"/>
                  </a:lnTo>
                  <a:lnTo>
                    <a:pt x="36" y="122"/>
                  </a:lnTo>
                  <a:lnTo>
                    <a:pt x="9" y="172"/>
                  </a:lnTo>
                  <a:lnTo>
                    <a:pt x="0" y="198"/>
                  </a:lnTo>
                  <a:lnTo>
                    <a:pt x="0" y="183"/>
                  </a:lnTo>
                  <a:lnTo>
                    <a:pt x="1" y="16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7" name="Freeform 108"/>
            <p:cNvSpPr>
              <a:spLocks/>
            </p:cNvSpPr>
            <p:nvPr/>
          </p:nvSpPr>
          <p:spPr bwMode="auto">
            <a:xfrm>
              <a:off x="2924175" y="2620963"/>
              <a:ext cx="395288" cy="996950"/>
            </a:xfrm>
            <a:custGeom>
              <a:avLst/>
              <a:gdLst>
                <a:gd name="T0" fmla="*/ 968 w 995"/>
                <a:gd name="T1" fmla="*/ 0 h 2511"/>
                <a:gd name="T2" fmla="*/ 938 w 995"/>
                <a:gd name="T3" fmla="*/ 21 h 2511"/>
                <a:gd name="T4" fmla="*/ 749 w 995"/>
                <a:gd name="T5" fmla="*/ 172 h 2511"/>
                <a:gd name="T6" fmla="*/ 582 w 995"/>
                <a:gd name="T7" fmla="*/ 324 h 2511"/>
                <a:gd name="T8" fmla="*/ 448 w 995"/>
                <a:gd name="T9" fmla="*/ 463 h 2511"/>
                <a:gd name="T10" fmla="*/ 359 w 995"/>
                <a:gd name="T11" fmla="*/ 564 h 2511"/>
                <a:gd name="T12" fmla="*/ 275 w 995"/>
                <a:gd name="T13" fmla="*/ 671 h 2511"/>
                <a:gd name="T14" fmla="*/ 197 w 995"/>
                <a:gd name="T15" fmla="*/ 784 h 2511"/>
                <a:gd name="T16" fmla="*/ 128 w 995"/>
                <a:gd name="T17" fmla="*/ 902 h 2511"/>
                <a:gd name="T18" fmla="*/ 71 w 995"/>
                <a:gd name="T19" fmla="*/ 1023 h 2511"/>
                <a:gd name="T20" fmla="*/ 30 w 995"/>
                <a:gd name="T21" fmla="*/ 1146 h 2511"/>
                <a:gd name="T22" fmla="*/ 5 w 995"/>
                <a:gd name="T23" fmla="*/ 1272 h 2511"/>
                <a:gd name="T24" fmla="*/ 1 w 995"/>
                <a:gd name="T25" fmla="*/ 1334 h 2511"/>
                <a:gd name="T26" fmla="*/ 0 w 995"/>
                <a:gd name="T27" fmla="*/ 1396 h 2511"/>
                <a:gd name="T28" fmla="*/ 10 w 995"/>
                <a:gd name="T29" fmla="*/ 1518 h 2511"/>
                <a:gd name="T30" fmla="*/ 32 w 995"/>
                <a:gd name="T31" fmla="*/ 1634 h 2511"/>
                <a:gd name="T32" fmla="*/ 65 w 995"/>
                <a:gd name="T33" fmla="*/ 1747 h 2511"/>
                <a:gd name="T34" fmla="*/ 106 w 995"/>
                <a:gd name="T35" fmla="*/ 1854 h 2511"/>
                <a:gd name="T36" fmla="*/ 154 w 995"/>
                <a:gd name="T37" fmla="*/ 1953 h 2511"/>
                <a:gd name="T38" fmla="*/ 233 w 995"/>
                <a:gd name="T39" fmla="*/ 2092 h 2511"/>
                <a:gd name="T40" fmla="*/ 347 w 995"/>
                <a:gd name="T41" fmla="*/ 2250 h 2511"/>
                <a:gd name="T42" fmla="*/ 453 w 995"/>
                <a:gd name="T43" fmla="*/ 2375 h 2511"/>
                <a:gd name="T44" fmla="*/ 575 w 995"/>
                <a:gd name="T45" fmla="*/ 2495 h 2511"/>
                <a:gd name="T46" fmla="*/ 595 w 995"/>
                <a:gd name="T47" fmla="*/ 2511 h 2511"/>
                <a:gd name="T48" fmla="*/ 768 w 995"/>
                <a:gd name="T49" fmla="*/ 2241 h 2511"/>
                <a:gd name="T50" fmla="*/ 750 w 995"/>
                <a:gd name="T51" fmla="*/ 2228 h 2511"/>
                <a:gd name="T52" fmla="*/ 640 w 995"/>
                <a:gd name="T53" fmla="*/ 2134 h 2511"/>
                <a:gd name="T54" fmla="*/ 545 w 995"/>
                <a:gd name="T55" fmla="*/ 2036 h 2511"/>
                <a:gd name="T56" fmla="*/ 451 w 995"/>
                <a:gd name="T57" fmla="*/ 1913 h 2511"/>
                <a:gd name="T58" fmla="*/ 389 w 995"/>
                <a:gd name="T59" fmla="*/ 1804 h 2511"/>
                <a:gd name="T60" fmla="*/ 354 w 995"/>
                <a:gd name="T61" fmla="*/ 1727 h 2511"/>
                <a:gd name="T62" fmla="*/ 328 w 995"/>
                <a:gd name="T63" fmla="*/ 1644 h 2511"/>
                <a:gd name="T64" fmla="*/ 311 w 995"/>
                <a:gd name="T65" fmla="*/ 1557 h 2511"/>
                <a:gd name="T66" fmla="*/ 306 w 995"/>
                <a:gd name="T67" fmla="*/ 1466 h 2511"/>
                <a:gd name="T68" fmla="*/ 315 w 995"/>
                <a:gd name="T69" fmla="*/ 1371 h 2511"/>
                <a:gd name="T70" fmla="*/ 325 w 995"/>
                <a:gd name="T71" fmla="*/ 1323 h 2511"/>
                <a:gd name="T72" fmla="*/ 338 w 995"/>
                <a:gd name="T73" fmla="*/ 1275 h 2511"/>
                <a:gd name="T74" fmla="*/ 372 w 995"/>
                <a:gd name="T75" fmla="*/ 1186 h 2511"/>
                <a:gd name="T76" fmla="*/ 412 w 995"/>
                <a:gd name="T77" fmla="*/ 1103 h 2511"/>
                <a:gd name="T78" fmla="*/ 459 w 995"/>
                <a:gd name="T79" fmla="*/ 1029 h 2511"/>
                <a:gd name="T80" fmla="*/ 510 w 995"/>
                <a:gd name="T81" fmla="*/ 962 h 2511"/>
                <a:gd name="T82" fmla="*/ 566 w 995"/>
                <a:gd name="T83" fmla="*/ 901 h 2511"/>
                <a:gd name="T84" fmla="*/ 652 w 995"/>
                <a:gd name="T85" fmla="*/ 821 h 2511"/>
                <a:gd name="T86" fmla="*/ 764 w 995"/>
                <a:gd name="T87" fmla="*/ 738 h 2511"/>
                <a:gd name="T88" fmla="*/ 867 w 995"/>
                <a:gd name="T89" fmla="*/ 678 h 2511"/>
                <a:gd name="T90" fmla="*/ 978 w 995"/>
                <a:gd name="T91" fmla="*/ 626 h 2511"/>
                <a:gd name="T92" fmla="*/ 995 w 995"/>
                <a:gd name="T93" fmla="*/ 621 h 2511"/>
                <a:gd name="T94" fmla="*/ 968 w 995"/>
                <a:gd name="T95" fmla="*/ 0 h 2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95" h="2511">
                  <a:moveTo>
                    <a:pt x="968" y="0"/>
                  </a:moveTo>
                  <a:lnTo>
                    <a:pt x="938" y="21"/>
                  </a:lnTo>
                  <a:lnTo>
                    <a:pt x="749" y="172"/>
                  </a:lnTo>
                  <a:lnTo>
                    <a:pt x="582" y="324"/>
                  </a:lnTo>
                  <a:lnTo>
                    <a:pt x="448" y="463"/>
                  </a:lnTo>
                  <a:lnTo>
                    <a:pt x="359" y="564"/>
                  </a:lnTo>
                  <a:lnTo>
                    <a:pt x="275" y="671"/>
                  </a:lnTo>
                  <a:lnTo>
                    <a:pt x="197" y="784"/>
                  </a:lnTo>
                  <a:lnTo>
                    <a:pt x="128" y="902"/>
                  </a:lnTo>
                  <a:lnTo>
                    <a:pt x="71" y="1023"/>
                  </a:lnTo>
                  <a:lnTo>
                    <a:pt x="30" y="1146"/>
                  </a:lnTo>
                  <a:lnTo>
                    <a:pt x="5" y="1272"/>
                  </a:lnTo>
                  <a:lnTo>
                    <a:pt x="1" y="1334"/>
                  </a:lnTo>
                  <a:lnTo>
                    <a:pt x="0" y="1396"/>
                  </a:lnTo>
                  <a:lnTo>
                    <a:pt x="10" y="1518"/>
                  </a:lnTo>
                  <a:lnTo>
                    <a:pt x="32" y="1634"/>
                  </a:lnTo>
                  <a:lnTo>
                    <a:pt x="65" y="1747"/>
                  </a:lnTo>
                  <a:lnTo>
                    <a:pt x="106" y="1854"/>
                  </a:lnTo>
                  <a:lnTo>
                    <a:pt x="154" y="1953"/>
                  </a:lnTo>
                  <a:lnTo>
                    <a:pt x="233" y="2092"/>
                  </a:lnTo>
                  <a:lnTo>
                    <a:pt x="347" y="2250"/>
                  </a:lnTo>
                  <a:lnTo>
                    <a:pt x="453" y="2375"/>
                  </a:lnTo>
                  <a:lnTo>
                    <a:pt x="575" y="2495"/>
                  </a:lnTo>
                  <a:lnTo>
                    <a:pt x="595" y="2511"/>
                  </a:lnTo>
                  <a:lnTo>
                    <a:pt x="768" y="2241"/>
                  </a:lnTo>
                  <a:lnTo>
                    <a:pt x="750" y="2228"/>
                  </a:lnTo>
                  <a:lnTo>
                    <a:pt x="640" y="2134"/>
                  </a:lnTo>
                  <a:lnTo>
                    <a:pt x="545" y="2036"/>
                  </a:lnTo>
                  <a:lnTo>
                    <a:pt x="451" y="1913"/>
                  </a:lnTo>
                  <a:lnTo>
                    <a:pt x="389" y="1804"/>
                  </a:lnTo>
                  <a:lnTo>
                    <a:pt x="354" y="1727"/>
                  </a:lnTo>
                  <a:lnTo>
                    <a:pt x="328" y="1644"/>
                  </a:lnTo>
                  <a:lnTo>
                    <a:pt x="311" y="1557"/>
                  </a:lnTo>
                  <a:lnTo>
                    <a:pt x="306" y="1466"/>
                  </a:lnTo>
                  <a:lnTo>
                    <a:pt x="315" y="1371"/>
                  </a:lnTo>
                  <a:lnTo>
                    <a:pt x="325" y="1323"/>
                  </a:lnTo>
                  <a:lnTo>
                    <a:pt x="338" y="1275"/>
                  </a:lnTo>
                  <a:lnTo>
                    <a:pt x="372" y="1186"/>
                  </a:lnTo>
                  <a:lnTo>
                    <a:pt x="412" y="1103"/>
                  </a:lnTo>
                  <a:lnTo>
                    <a:pt x="459" y="1029"/>
                  </a:lnTo>
                  <a:lnTo>
                    <a:pt x="510" y="962"/>
                  </a:lnTo>
                  <a:lnTo>
                    <a:pt x="566" y="901"/>
                  </a:lnTo>
                  <a:lnTo>
                    <a:pt x="652" y="821"/>
                  </a:lnTo>
                  <a:lnTo>
                    <a:pt x="764" y="738"/>
                  </a:lnTo>
                  <a:lnTo>
                    <a:pt x="867" y="678"/>
                  </a:lnTo>
                  <a:lnTo>
                    <a:pt x="978" y="626"/>
                  </a:lnTo>
                  <a:lnTo>
                    <a:pt x="995" y="621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111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8" name="Freeform 109"/>
            <p:cNvSpPr>
              <a:spLocks/>
            </p:cNvSpPr>
            <p:nvPr/>
          </p:nvSpPr>
          <p:spPr bwMode="auto">
            <a:xfrm>
              <a:off x="4730750" y="2605088"/>
              <a:ext cx="177800" cy="180975"/>
            </a:xfrm>
            <a:custGeom>
              <a:avLst/>
              <a:gdLst>
                <a:gd name="T0" fmla="*/ 93 w 451"/>
                <a:gd name="T1" fmla="*/ 255 h 457"/>
                <a:gd name="T2" fmla="*/ 48 w 451"/>
                <a:gd name="T3" fmla="*/ 304 h 457"/>
                <a:gd name="T4" fmla="*/ 0 w 451"/>
                <a:gd name="T5" fmla="*/ 356 h 457"/>
                <a:gd name="T6" fmla="*/ 27 w 451"/>
                <a:gd name="T7" fmla="*/ 379 h 457"/>
                <a:gd name="T8" fmla="*/ 81 w 451"/>
                <a:gd name="T9" fmla="*/ 434 h 457"/>
                <a:gd name="T10" fmla="*/ 107 w 451"/>
                <a:gd name="T11" fmla="*/ 457 h 457"/>
                <a:gd name="T12" fmla="*/ 146 w 451"/>
                <a:gd name="T13" fmla="*/ 423 h 457"/>
                <a:gd name="T14" fmla="*/ 207 w 451"/>
                <a:gd name="T15" fmla="*/ 373 h 457"/>
                <a:gd name="T16" fmla="*/ 240 w 451"/>
                <a:gd name="T17" fmla="*/ 360 h 457"/>
                <a:gd name="T18" fmla="*/ 262 w 451"/>
                <a:gd name="T19" fmla="*/ 356 h 457"/>
                <a:gd name="T20" fmla="*/ 273 w 451"/>
                <a:gd name="T21" fmla="*/ 357 h 457"/>
                <a:gd name="T22" fmla="*/ 281 w 451"/>
                <a:gd name="T23" fmla="*/ 360 h 457"/>
                <a:gd name="T24" fmla="*/ 307 w 451"/>
                <a:gd name="T25" fmla="*/ 356 h 457"/>
                <a:gd name="T26" fmla="*/ 347 w 451"/>
                <a:gd name="T27" fmla="*/ 339 h 457"/>
                <a:gd name="T28" fmla="*/ 407 w 451"/>
                <a:gd name="T29" fmla="*/ 304 h 457"/>
                <a:gd name="T30" fmla="*/ 444 w 451"/>
                <a:gd name="T31" fmla="*/ 277 h 457"/>
                <a:gd name="T32" fmla="*/ 451 w 451"/>
                <a:gd name="T33" fmla="*/ 245 h 457"/>
                <a:gd name="T34" fmla="*/ 448 w 451"/>
                <a:gd name="T35" fmla="*/ 169 h 457"/>
                <a:gd name="T36" fmla="*/ 433 w 451"/>
                <a:gd name="T37" fmla="*/ 92 h 457"/>
                <a:gd name="T38" fmla="*/ 411 w 451"/>
                <a:gd name="T39" fmla="*/ 28 h 457"/>
                <a:gd name="T40" fmla="*/ 399 w 451"/>
                <a:gd name="T41" fmla="*/ 9 h 457"/>
                <a:gd name="T42" fmla="*/ 395 w 451"/>
                <a:gd name="T43" fmla="*/ 3 h 457"/>
                <a:gd name="T44" fmla="*/ 377 w 451"/>
                <a:gd name="T45" fmla="*/ 0 h 457"/>
                <a:gd name="T46" fmla="*/ 335 w 451"/>
                <a:gd name="T47" fmla="*/ 5 h 457"/>
                <a:gd name="T48" fmla="*/ 271 w 451"/>
                <a:gd name="T49" fmla="*/ 28 h 457"/>
                <a:gd name="T50" fmla="*/ 218 w 451"/>
                <a:gd name="T51" fmla="*/ 55 h 457"/>
                <a:gd name="T52" fmla="*/ 207 w 451"/>
                <a:gd name="T53" fmla="*/ 68 h 457"/>
                <a:gd name="T54" fmla="*/ 93 w 451"/>
                <a:gd name="T55" fmla="*/ 25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51" h="457">
                  <a:moveTo>
                    <a:pt x="93" y="255"/>
                  </a:moveTo>
                  <a:lnTo>
                    <a:pt x="48" y="304"/>
                  </a:lnTo>
                  <a:lnTo>
                    <a:pt x="0" y="356"/>
                  </a:lnTo>
                  <a:lnTo>
                    <a:pt x="27" y="379"/>
                  </a:lnTo>
                  <a:lnTo>
                    <a:pt x="81" y="434"/>
                  </a:lnTo>
                  <a:lnTo>
                    <a:pt x="107" y="457"/>
                  </a:lnTo>
                  <a:lnTo>
                    <a:pt x="146" y="423"/>
                  </a:lnTo>
                  <a:lnTo>
                    <a:pt x="207" y="373"/>
                  </a:lnTo>
                  <a:lnTo>
                    <a:pt x="240" y="360"/>
                  </a:lnTo>
                  <a:lnTo>
                    <a:pt x="262" y="356"/>
                  </a:lnTo>
                  <a:lnTo>
                    <a:pt x="273" y="357"/>
                  </a:lnTo>
                  <a:lnTo>
                    <a:pt x="281" y="360"/>
                  </a:lnTo>
                  <a:lnTo>
                    <a:pt x="307" y="356"/>
                  </a:lnTo>
                  <a:lnTo>
                    <a:pt x="347" y="339"/>
                  </a:lnTo>
                  <a:lnTo>
                    <a:pt x="407" y="304"/>
                  </a:lnTo>
                  <a:lnTo>
                    <a:pt x="444" y="277"/>
                  </a:lnTo>
                  <a:lnTo>
                    <a:pt x="451" y="245"/>
                  </a:lnTo>
                  <a:lnTo>
                    <a:pt x="448" y="169"/>
                  </a:lnTo>
                  <a:lnTo>
                    <a:pt x="433" y="92"/>
                  </a:lnTo>
                  <a:lnTo>
                    <a:pt x="411" y="28"/>
                  </a:lnTo>
                  <a:lnTo>
                    <a:pt x="399" y="9"/>
                  </a:lnTo>
                  <a:lnTo>
                    <a:pt x="395" y="3"/>
                  </a:lnTo>
                  <a:lnTo>
                    <a:pt x="377" y="0"/>
                  </a:lnTo>
                  <a:lnTo>
                    <a:pt x="335" y="5"/>
                  </a:lnTo>
                  <a:lnTo>
                    <a:pt x="271" y="28"/>
                  </a:lnTo>
                  <a:lnTo>
                    <a:pt x="218" y="55"/>
                  </a:lnTo>
                  <a:lnTo>
                    <a:pt x="207" y="68"/>
                  </a:lnTo>
                  <a:lnTo>
                    <a:pt x="93" y="255"/>
                  </a:lnTo>
                  <a:close/>
                </a:path>
              </a:pathLst>
            </a:custGeom>
            <a:solidFill>
              <a:srgbClr val="D9A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9" name="Freeform 110"/>
            <p:cNvSpPr>
              <a:spLocks/>
            </p:cNvSpPr>
            <p:nvPr/>
          </p:nvSpPr>
          <p:spPr bwMode="auto">
            <a:xfrm>
              <a:off x="4751388" y="2595563"/>
              <a:ext cx="112713" cy="139700"/>
            </a:xfrm>
            <a:custGeom>
              <a:avLst/>
              <a:gdLst>
                <a:gd name="T0" fmla="*/ 0 w 286"/>
                <a:gd name="T1" fmla="*/ 350 h 350"/>
                <a:gd name="T2" fmla="*/ 7 w 286"/>
                <a:gd name="T3" fmla="*/ 325 h 350"/>
                <a:gd name="T4" fmla="*/ 18 w 286"/>
                <a:gd name="T5" fmla="*/ 272 h 350"/>
                <a:gd name="T6" fmla="*/ 27 w 286"/>
                <a:gd name="T7" fmla="*/ 186 h 350"/>
                <a:gd name="T8" fmla="*/ 35 w 286"/>
                <a:gd name="T9" fmla="*/ 134 h 350"/>
                <a:gd name="T10" fmla="*/ 42 w 286"/>
                <a:gd name="T11" fmla="*/ 86 h 350"/>
                <a:gd name="T12" fmla="*/ 54 w 286"/>
                <a:gd name="T13" fmla="*/ 63 h 350"/>
                <a:gd name="T14" fmla="*/ 76 w 286"/>
                <a:gd name="T15" fmla="*/ 55 h 350"/>
                <a:gd name="T16" fmla="*/ 96 w 286"/>
                <a:gd name="T17" fmla="*/ 49 h 350"/>
                <a:gd name="T18" fmla="*/ 119 w 286"/>
                <a:gd name="T19" fmla="*/ 44 h 350"/>
                <a:gd name="T20" fmla="*/ 171 w 286"/>
                <a:gd name="T21" fmla="*/ 40 h 350"/>
                <a:gd name="T22" fmla="*/ 193 w 286"/>
                <a:gd name="T23" fmla="*/ 35 h 350"/>
                <a:gd name="T24" fmla="*/ 269 w 286"/>
                <a:gd name="T25" fmla="*/ 3 h 350"/>
                <a:gd name="T26" fmla="*/ 283 w 286"/>
                <a:gd name="T27" fmla="*/ 0 h 350"/>
                <a:gd name="T28" fmla="*/ 286 w 286"/>
                <a:gd name="T29" fmla="*/ 5 h 350"/>
                <a:gd name="T30" fmla="*/ 285 w 286"/>
                <a:gd name="T31" fmla="*/ 19 h 350"/>
                <a:gd name="T32" fmla="*/ 274 w 286"/>
                <a:gd name="T33" fmla="*/ 41 h 350"/>
                <a:gd name="T34" fmla="*/ 250 w 286"/>
                <a:gd name="T35" fmla="*/ 68 h 350"/>
                <a:gd name="T36" fmla="*/ 223 w 286"/>
                <a:gd name="T37" fmla="*/ 85 h 350"/>
                <a:gd name="T38" fmla="*/ 213 w 286"/>
                <a:gd name="T39" fmla="*/ 86 h 350"/>
                <a:gd name="T40" fmla="*/ 202 w 286"/>
                <a:gd name="T41" fmla="*/ 92 h 350"/>
                <a:gd name="T42" fmla="*/ 159 w 286"/>
                <a:gd name="T43" fmla="*/ 112 h 350"/>
                <a:gd name="T44" fmla="*/ 137 w 286"/>
                <a:gd name="T45" fmla="*/ 132 h 350"/>
                <a:gd name="T46" fmla="*/ 133 w 286"/>
                <a:gd name="T47" fmla="*/ 143 h 350"/>
                <a:gd name="T48" fmla="*/ 134 w 286"/>
                <a:gd name="T49" fmla="*/ 185 h 350"/>
                <a:gd name="T50" fmla="*/ 143 w 286"/>
                <a:gd name="T51" fmla="*/ 226 h 350"/>
                <a:gd name="T52" fmla="*/ 143 w 286"/>
                <a:gd name="T53" fmla="*/ 246 h 350"/>
                <a:gd name="T54" fmla="*/ 132 w 286"/>
                <a:gd name="T55" fmla="*/ 277 h 350"/>
                <a:gd name="T56" fmla="*/ 98 w 286"/>
                <a:gd name="T57" fmla="*/ 309 h 350"/>
                <a:gd name="T58" fmla="*/ 71 w 286"/>
                <a:gd name="T59" fmla="*/ 326 h 350"/>
                <a:gd name="T60" fmla="*/ 0 w 286"/>
                <a:gd name="T61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6" h="350">
                  <a:moveTo>
                    <a:pt x="0" y="350"/>
                  </a:moveTo>
                  <a:lnTo>
                    <a:pt x="7" y="325"/>
                  </a:lnTo>
                  <a:lnTo>
                    <a:pt x="18" y="272"/>
                  </a:lnTo>
                  <a:lnTo>
                    <a:pt x="27" y="186"/>
                  </a:lnTo>
                  <a:lnTo>
                    <a:pt x="35" y="134"/>
                  </a:lnTo>
                  <a:lnTo>
                    <a:pt x="42" y="86"/>
                  </a:lnTo>
                  <a:lnTo>
                    <a:pt x="54" y="63"/>
                  </a:lnTo>
                  <a:lnTo>
                    <a:pt x="76" y="55"/>
                  </a:lnTo>
                  <a:lnTo>
                    <a:pt x="96" y="49"/>
                  </a:lnTo>
                  <a:lnTo>
                    <a:pt x="119" y="44"/>
                  </a:lnTo>
                  <a:lnTo>
                    <a:pt x="171" y="40"/>
                  </a:lnTo>
                  <a:lnTo>
                    <a:pt x="193" y="35"/>
                  </a:lnTo>
                  <a:lnTo>
                    <a:pt x="269" y="3"/>
                  </a:lnTo>
                  <a:lnTo>
                    <a:pt x="283" y="0"/>
                  </a:lnTo>
                  <a:lnTo>
                    <a:pt x="286" y="5"/>
                  </a:lnTo>
                  <a:lnTo>
                    <a:pt x="285" y="19"/>
                  </a:lnTo>
                  <a:lnTo>
                    <a:pt x="274" y="41"/>
                  </a:lnTo>
                  <a:lnTo>
                    <a:pt x="250" y="68"/>
                  </a:lnTo>
                  <a:lnTo>
                    <a:pt x="223" y="85"/>
                  </a:lnTo>
                  <a:lnTo>
                    <a:pt x="213" y="86"/>
                  </a:lnTo>
                  <a:lnTo>
                    <a:pt x="202" y="92"/>
                  </a:lnTo>
                  <a:lnTo>
                    <a:pt x="159" y="112"/>
                  </a:lnTo>
                  <a:lnTo>
                    <a:pt x="137" y="132"/>
                  </a:lnTo>
                  <a:lnTo>
                    <a:pt x="133" y="143"/>
                  </a:lnTo>
                  <a:lnTo>
                    <a:pt x="134" y="185"/>
                  </a:lnTo>
                  <a:lnTo>
                    <a:pt x="143" y="226"/>
                  </a:lnTo>
                  <a:lnTo>
                    <a:pt x="143" y="246"/>
                  </a:lnTo>
                  <a:lnTo>
                    <a:pt x="132" y="277"/>
                  </a:lnTo>
                  <a:lnTo>
                    <a:pt x="98" y="309"/>
                  </a:lnTo>
                  <a:lnTo>
                    <a:pt x="71" y="326"/>
                  </a:lnTo>
                  <a:lnTo>
                    <a:pt x="0" y="350"/>
                  </a:lnTo>
                  <a:close/>
                </a:path>
              </a:pathLst>
            </a:custGeom>
            <a:solidFill>
              <a:srgbClr val="E0B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0" name="Freeform 111"/>
            <p:cNvSpPr>
              <a:spLocks/>
            </p:cNvSpPr>
            <p:nvPr/>
          </p:nvSpPr>
          <p:spPr bwMode="auto">
            <a:xfrm>
              <a:off x="4814888" y="2159000"/>
              <a:ext cx="615950" cy="503238"/>
            </a:xfrm>
            <a:custGeom>
              <a:avLst/>
              <a:gdLst>
                <a:gd name="T0" fmla="*/ 41 w 1549"/>
                <a:gd name="T1" fmla="*/ 1269 h 1269"/>
                <a:gd name="T2" fmla="*/ 0 w 1549"/>
                <a:gd name="T3" fmla="*/ 1218 h 1269"/>
                <a:gd name="T4" fmla="*/ 1529 w 1549"/>
                <a:gd name="T5" fmla="*/ 0 h 1269"/>
                <a:gd name="T6" fmla="*/ 1549 w 1549"/>
                <a:gd name="T7" fmla="*/ 26 h 1269"/>
                <a:gd name="T8" fmla="*/ 41 w 1549"/>
                <a:gd name="T9" fmla="*/ 1269 h 1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269">
                  <a:moveTo>
                    <a:pt x="41" y="1269"/>
                  </a:moveTo>
                  <a:lnTo>
                    <a:pt x="0" y="1218"/>
                  </a:lnTo>
                  <a:lnTo>
                    <a:pt x="1529" y="0"/>
                  </a:lnTo>
                  <a:lnTo>
                    <a:pt x="1549" y="26"/>
                  </a:lnTo>
                  <a:lnTo>
                    <a:pt x="41" y="12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1" name="Freeform 112"/>
            <p:cNvSpPr>
              <a:spLocks/>
            </p:cNvSpPr>
            <p:nvPr/>
          </p:nvSpPr>
          <p:spPr bwMode="auto">
            <a:xfrm>
              <a:off x="4851400" y="2605088"/>
              <a:ext cx="57150" cy="133350"/>
            </a:xfrm>
            <a:custGeom>
              <a:avLst/>
              <a:gdLst>
                <a:gd name="T0" fmla="*/ 92 w 144"/>
                <a:gd name="T1" fmla="*/ 9 h 334"/>
                <a:gd name="T2" fmla="*/ 87 w 144"/>
                <a:gd name="T3" fmla="*/ 2 h 334"/>
                <a:gd name="T4" fmla="*/ 61 w 144"/>
                <a:gd name="T5" fmla="*/ 0 h 334"/>
                <a:gd name="T6" fmla="*/ 44 w 144"/>
                <a:gd name="T7" fmla="*/ 2 h 334"/>
                <a:gd name="T8" fmla="*/ 28 w 144"/>
                <a:gd name="T9" fmla="*/ 15 h 334"/>
                <a:gd name="T10" fmla="*/ 9 w 144"/>
                <a:gd name="T11" fmla="*/ 46 h 334"/>
                <a:gd name="T12" fmla="*/ 1 w 144"/>
                <a:gd name="T13" fmla="*/ 81 h 334"/>
                <a:gd name="T14" fmla="*/ 0 w 144"/>
                <a:gd name="T15" fmla="*/ 121 h 334"/>
                <a:gd name="T16" fmla="*/ 8 w 144"/>
                <a:gd name="T17" fmla="*/ 185 h 334"/>
                <a:gd name="T18" fmla="*/ 22 w 144"/>
                <a:gd name="T19" fmla="*/ 268 h 334"/>
                <a:gd name="T20" fmla="*/ 25 w 144"/>
                <a:gd name="T21" fmla="*/ 305 h 334"/>
                <a:gd name="T22" fmla="*/ 26 w 144"/>
                <a:gd name="T23" fmla="*/ 317 h 334"/>
                <a:gd name="T24" fmla="*/ 40 w 144"/>
                <a:gd name="T25" fmla="*/ 330 h 334"/>
                <a:gd name="T26" fmla="*/ 51 w 144"/>
                <a:gd name="T27" fmla="*/ 334 h 334"/>
                <a:gd name="T28" fmla="*/ 88 w 144"/>
                <a:gd name="T29" fmla="*/ 312 h 334"/>
                <a:gd name="T30" fmla="*/ 137 w 144"/>
                <a:gd name="T31" fmla="*/ 277 h 334"/>
                <a:gd name="T32" fmla="*/ 144 w 144"/>
                <a:gd name="T33" fmla="*/ 245 h 334"/>
                <a:gd name="T34" fmla="*/ 141 w 144"/>
                <a:gd name="T35" fmla="*/ 169 h 334"/>
                <a:gd name="T36" fmla="*/ 126 w 144"/>
                <a:gd name="T37" fmla="*/ 92 h 334"/>
                <a:gd name="T38" fmla="*/ 104 w 144"/>
                <a:gd name="T39" fmla="*/ 28 h 334"/>
                <a:gd name="T40" fmla="*/ 92 w 144"/>
                <a:gd name="T41" fmla="*/ 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334">
                  <a:moveTo>
                    <a:pt x="92" y="9"/>
                  </a:moveTo>
                  <a:lnTo>
                    <a:pt x="87" y="2"/>
                  </a:lnTo>
                  <a:lnTo>
                    <a:pt x="61" y="0"/>
                  </a:lnTo>
                  <a:lnTo>
                    <a:pt x="44" y="2"/>
                  </a:lnTo>
                  <a:lnTo>
                    <a:pt x="28" y="15"/>
                  </a:lnTo>
                  <a:lnTo>
                    <a:pt x="9" y="46"/>
                  </a:lnTo>
                  <a:lnTo>
                    <a:pt x="1" y="81"/>
                  </a:lnTo>
                  <a:lnTo>
                    <a:pt x="0" y="121"/>
                  </a:lnTo>
                  <a:lnTo>
                    <a:pt x="8" y="185"/>
                  </a:lnTo>
                  <a:lnTo>
                    <a:pt x="22" y="268"/>
                  </a:lnTo>
                  <a:lnTo>
                    <a:pt x="25" y="305"/>
                  </a:lnTo>
                  <a:lnTo>
                    <a:pt x="26" y="317"/>
                  </a:lnTo>
                  <a:lnTo>
                    <a:pt x="40" y="330"/>
                  </a:lnTo>
                  <a:lnTo>
                    <a:pt x="51" y="334"/>
                  </a:lnTo>
                  <a:lnTo>
                    <a:pt x="88" y="312"/>
                  </a:lnTo>
                  <a:lnTo>
                    <a:pt x="137" y="277"/>
                  </a:lnTo>
                  <a:lnTo>
                    <a:pt x="144" y="245"/>
                  </a:lnTo>
                  <a:lnTo>
                    <a:pt x="141" y="169"/>
                  </a:lnTo>
                  <a:lnTo>
                    <a:pt x="126" y="92"/>
                  </a:lnTo>
                  <a:lnTo>
                    <a:pt x="104" y="28"/>
                  </a:lnTo>
                  <a:lnTo>
                    <a:pt x="92" y="9"/>
                  </a:lnTo>
                  <a:close/>
                </a:path>
              </a:pathLst>
            </a:custGeom>
            <a:solidFill>
              <a:srgbClr val="DDB3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2" name="Freeform 113"/>
            <p:cNvSpPr>
              <a:spLocks/>
            </p:cNvSpPr>
            <p:nvPr/>
          </p:nvSpPr>
          <p:spPr bwMode="auto">
            <a:xfrm>
              <a:off x="4703763" y="2698750"/>
              <a:ext cx="111125" cy="122238"/>
            </a:xfrm>
            <a:custGeom>
              <a:avLst/>
              <a:gdLst>
                <a:gd name="T0" fmla="*/ 0 w 281"/>
                <a:gd name="T1" fmla="*/ 146 h 308"/>
                <a:gd name="T2" fmla="*/ 135 w 281"/>
                <a:gd name="T3" fmla="*/ 0 h 308"/>
                <a:gd name="T4" fmla="*/ 281 w 281"/>
                <a:gd name="T5" fmla="*/ 157 h 308"/>
                <a:gd name="T6" fmla="*/ 135 w 281"/>
                <a:gd name="T7" fmla="*/ 308 h 308"/>
                <a:gd name="T8" fmla="*/ 0 w 281"/>
                <a:gd name="T9" fmla="*/ 14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308">
                  <a:moveTo>
                    <a:pt x="0" y="146"/>
                  </a:moveTo>
                  <a:lnTo>
                    <a:pt x="135" y="0"/>
                  </a:lnTo>
                  <a:lnTo>
                    <a:pt x="281" y="157"/>
                  </a:lnTo>
                  <a:lnTo>
                    <a:pt x="135" y="308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3" name="Freeform 114"/>
            <p:cNvSpPr>
              <a:spLocks/>
            </p:cNvSpPr>
            <p:nvPr/>
          </p:nvSpPr>
          <p:spPr bwMode="auto">
            <a:xfrm>
              <a:off x="4025900" y="2619375"/>
              <a:ext cx="766763" cy="450850"/>
            </a:xfrm>
            <a:custGeom>
              <a:avLst/>
              <a:gdLst>
                <a:gd name="T0" fmla="*/ 11 w 1933"/>
                <a:gd name="T1" fmla="*/ 0 h 1138"/>
                <a:gd name="T2" fmla="*/ 24 w 1933"/>
                <a:gd name="T3" fmla="*/ 16 h 1138"/>
                <a:gd name="T4" fmla="*/ 122 w 1933"/>
                <a:gd name="T5" fmla="*/ 129 h 1138"/>
                <a:gd name="T6" fmla="*/ 223 w 1933"/>
                <a:gd name="T7" fmla="*/ 233 h 1138"/>
                <a:gd name="T8" fmla="*/ 348 w 1933"/>
                <a:gd name="T9" fmla="*/ 350 h 1138"/>
                <a:gd name="T10" fmla="*/ 493 w 1933"/>
                <a:gd name="T11" fmla="*/ 469 h 1138"/>
                <a:gd name="T12" fmla="*/ 655 w 1933"/>
                <a:gd name="T13" fmla="*/ 579 h 1138"/>
                <a:gd name="T14" fmla="*/ 785 w 1933"/>
                <a:gd name="T15" fmla="*/ 648 h 1138"/>
                <a:gd name="T16" fmla="*/ 873 w 1933"/>
                <a:gd name="T17" fmla="*/ 687 h 1138"/>
                <a:gd name="T18" fmla="*/ 918 w 1933"/>
                <a:gd name="T19" fmla="*/ 702 h 1138"/>
                <a:gd name="T20" fmla="*/ 949 w 1933"/>
                <a:gd name="T21" fmla="*/ 711 h 1138"/>
                <a:gd name="T22" fmla="*/ 1014 w 1933"/>
                <a:gd name="T23" fmla="*/ 716 h 1138"/>
                <a:gd name="T24" fmla="*/ 1081 w 1933"/>
                <a:gd name="T25" fmla="*/ 710 h 1138"/>
                <a:gd name="T26" fmla="*/ 1151 w 1933"/>
                <a:gd name="T27" fmla="*/ 690 h 1138"/>
                <a:gd name="T28" fmla="*/ 1221 w 1933"/>
                <a:gd name="T29" fmla="*/ 662 h 1138"/>
                <a:gd name="T30" fmla="*/ 1293 w 1933"/>
                <a:gd name="T31" fmla="*/ 627 h 1138"/>
                <a:gd name="T32" fmla="*/ 1396 w 1933"/>
                <a:gd name="T33" fmla="*/ 563 h 1138"/>
                <a:gd name="T34" fmla="*/ 1523 w 1933"/>
                <a:gd name="T35" fmla="*/ 469 h 1138"/>
                <a:gd name="T36" fmla="*/ 1631 w 1933"/>
                <a:gd name="T37" fmla="*/ 375 h 1138"/>
                <a:gd name="T38" fmla="*/ 1744 w 1933"/>
                <a:gd name="T39" fmla="*/ 267 h 1138"/>
                <a:gd name="T40" fmla="*/ 1761 w 1933"/>
                <a:gd name="T41" fmla="*/ 248 h 1138"/>
                <a:gd name="T42" fmla="*/ 1933 w 1933"/>
                <a:gd name="T43" fmla="*/ 443 h 1138"/>
                <a:gd name="T44" fmla="*/ 1915 w 1933"/>
                <a:gd name="T45" fmla="*/ 466 h 1138"/>
                <a:gd name="T46" fmla="*/ 1785 w 1933"/>
                <a:gd name="T47" fmla="*/ 611 h 1138"/>
                <a:gd name="T48" fmla="*/ 1657 w 1933"/>
                <a:gd name="T49" fmla="*/ 738 h 1138"/>
                <a:gd name="T50" fmla="*/ 1504 w 1933"/>
                <a:gd name="T51" fmla="*/ 872 h 1138"/>
                <a:gd name="T52" fmla="*/ 1376 w 1933"/>
                <a:gd name="T53" fmla="*/ 965 h 1138"/>
                <a:gd name="T54" fmla="*/ 1286 w 1933"/>
                <a:gd name="T55" fmla="*/ 1021 h 1138"/>
                <a:gd name="T56" fmla="*/ 1195 w 1933"/>
                <a:gd name="T57" fmla="*/ 1068 h 1138"/>
                <a:gd name="T58" fmla="*/ 1103 w 1933"/>
                <a:gd name="T59" fmla="*/ 1104 h 1138"/>
                <a:gd name="T60" fmla="*/ 1011 w 1933"/>
                <a:gd name="T61" fmla="*/ 1129 h 1138"/>
                <a:gd name="T62" fmla="*/ 919 w 1933"/>
                <a:gd name="T63" fmla="*/ 1138 h 1138"/>
                <a:gd name="T64" fmla="*/ 875 w 1933"/>
                <a:gd name="T65" fmla="*/ 1135 h 1138"/>
                <a:gd name="T66" fmla="*/ 830 w 1933"/>
                <a:gd name="T67" fmla="*/ 1130 h 1138"/>
                <a:gd name="T68" fmla="*/ 743 w 1933"/>
                <a:gd name="T69" fmla="*/ 1113 h 1138"/>
                <a:gd name="T70" fmla="*/ 659 w 1933"/>
                <a:gd name="T71" fmla="*/ 1087 h 1138"/>
                <a:gd name="T72" fmla="*/ 577 w 1933"/>
                <a:gd name="T73" fmla="*/ 1055 h 1138"/>
                <a:gd name="T74" fmla="*/ 461 w 1933"/>
                <a:gd name="T75" fmla="*/ 998 h 1138"/>
                <a:gd name="T76" fmla="*/ 321 w 1933"/>
                <a:gd name="T77" fmla="*/ 911 h 1138"/>
                <a:gd name="T78" fmla="*/ 201 w 1933"/>
                <a:gd name="T79" fmla="*/ 819 h 1138"/>
                <a:gd name="T80" fmla="*/ 105 w 1933"/>
                <a:gd name="T81" fmla="*/ 736 h 1138"/>
                <a:gd name="T82" fmla="*/ 12 w 1933"/>
                <a:gd name="T83" fmla="*/ 641 h 1138"/>
                <a:gd name="T84" fmla="*/ 0 w 1933"/>
                <a:gd name="T85" fmla="*/ 627 h 1138"/>
                <a:gd name="T86" fmla="*/ 11 w 1933"/>
                <a:gd name="T87" fmla="*/ 0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33" h="1138">
                  <a:moveTo>
                    <a:pt x="11" y="0"/>
                  </a:moveTo>
                  <a:lnTo>
                    <a:pt x="24" y="16"/>
                  </a:lnTo>
                  <a:lnTo>
                    <a:pt x="122" y="129"/>
                  </a:lnTo>
                  <a:lnTo>
                    <a:pt x="223" y="233"/>
                  </a:lnTo>
                  <a:lnTo>
                    <a:pt x="348" y="350"/>
                  </a:lnTo>
                  <a:lnTo>
                    <a:pt x="493" y="469"/>
                  </a:lnTo>
                  <a:lnTo>
                    <a:pt x="655" y="579"/>
                  </a:lnTo>
                  <a:lnTo>
                    <a:pt x="785" y="648"/>
                  </a:lnTo>
                  <a:lnTo>
                    <a:pt x="873" y="687"/>
                  </a:lnTo>
                  <a:lnTo>
                    <a:pt x="918" y="702"/>
                  </a:lnTo>
                  <a:lnTo>
                    <a:pt x="949" y="711"/>
                  </a:lnTo>
                  <a:lnTo>
                    <a:pt x="1014" y="716"/>
                  </a:lnTo>
                  <a:lnTo>
                    <a:pt x="1081" y="710"/>
                  </a:lnTo>
                  <a:lnTo>
                    <a:pt x="1151" y="690"/>
                  </a:lnTo>
                  <a:lnTo>
                    <a:pt x="1221" y="662"/>
                  </a:lnTo>
                  <a:lnTo>
                    <a:pt x="1293" y="627"/>
                  </a:lnTo>
                  <a:lnTo>
                    <a:pt x="1396" y="563"/>
                  </a:lnTo>
                  <a:lnTo>
                    <a:pt x="1523" y="469"/>
                  </a:lnTo>
                  <a:lnTo>
                    <a:pt x="1631" y="375"/>
                  </a:lnTo>
                  <a:lnTo>
                    <a:pt x="1744" y="267"/>
                  </a:lnTo>
                  <a:lnTo>
                    <a:pt x="1761" y="248"/>
                  </a:lnTo>
                  <a:lnTo>
                    <a:pt x="1933" y="443"/>
                  </a:lnTo>
                  <a:lnTo>
                    <a:pt x="1915" y="466"/>
                  </a:lnTo>
                  <a:lnTo>
                    <a:pt x="1785" y="611"/>
                  </a:lnTo>
                  <a:lnTo>
                    <a:pt x="1657" y="738"/>
                  </a:lnTo>
                  <a:lnTo>
                    <a:pt x="1504" y="872"/>
                  </a:lnTo>
                  <a:lnTo>
                    <a:pt x="1376" y="965"/>
                  </a:lnTo>
                  <a:lnTo>
                    <a:pt x="1286" y="1021"/>
                  </a:lnTo>
                  <a:lnTo>
                    <a:pt x="1195" y="1068"/>
                  </a:lnTo>
                  <a:lnTo>
                    <a:pt x="1103" y="1104"/>
                  </a:lnTo>
                  <a:lnTo>
                    <a:pt x="1011" y="1129"/>
                  </a:lnTo>
                  <a:lnTo>
                    <a:pt x="919" y="1138"/>
                  </a:lnTo>
                  <a:lnTo>
                    <a:pt x="875" y="1135"/>
                  </a:lnTo>
                  <a:lnTo>
                    <a:pt x="830" y="1130"/>
                  </a:lnTo>
                  <a:lnTo>
                    <a:pt x="743" y="1113"/>
                  </a:lnTo>
                  <a:lnTo>
                    <a:pt x="659" y="1087"/>
                  </a:lnTo>
                  <a:lnTo>
                    <a:pt x="577" y="1055"/>
                  </a:lnTo>
                  <a:lnTo>
                    <a:pt x="461" y="998"/>
                  </a:lnTo>
                  <a:lnTo>
                    <a:pt x="321" y="911"/>
                  </a:lnTo>
                  <a:lnTo>
                    <a:pt x="201" y="819"/>
                  </a:lnTo>
                  <a:lnTo>
                    <a:pt x="105" y="736"/>
                  </a:lnTo>
                  <a:lnTo>
                    <a:pt x="12" y="641"/>
                  </a:lnTo>
                  <a:lnTo>
                    <a:pt x="0" y="62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111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4" name="Freeform 115"/>
            <p:cNvSpPr>
              <a:spLocks/>
            </p:cNvSpPr>
            <p:nvPr/>
          </p:nvSpPr>
          <p:spPr bwMode="auto">
            <a:xfrm>
              <a:off x="3421063" y="1746250"/>
              <a:ext cx="490538" cy="657225"/>
            </a:xfrm>
            <a:custGeom>
              <a:avLst/>
              <a:gdLst>
                <a:gd name="T0" fmla="*/ 1222 w 1238"/>
                <a:gd name="T1" fmla="*/ 695 h 1657"/>
                <a:gd name="T2" fmla="*/ 1191 w 1238"/>
                <a:gd name="T3" fmla="*/ 657 h 1657"/>
                <a:gd name="T4" fmla="*/ 1160 w 1238"/>
                <a:gd name="T5" fmla="*/ 656 h 1657"/>
                <a:gd name="T6" fmla="*/ 1160 w 1238"/>
                <a:gd name="T7" fmla="*/ 634 h 1657"/>
                <a:gd name="T8" fmla="*/ 1137 w 1238"/>
                <a:gd name="T9" fmla="*/ 404 h 1657"/>
                <a:gd name="T10" fmla="*/ 1084 w 1238"/>
                <a:gd name="T11" fmla="*/ 258 h 1657"/>
                <a:gd name="T12" fmla="*/ 1021 w 1238"/>
                <a:gd name="T13" fmla="*/ 166 h 1657"/>
                <a:gd name="T14" fmla="*/ 881 w 1238"/>
                <a:gd name="T15" fmla="*/ 55 h 1657"/>
                <a:gd name="T16" fmla="*/ 682 w 1238"/>
                <a:gd name="T17" fmla="*/ 3 h 1657"/>
                <a:gd name="T18" fmla="*/ 573 w 1238"/>
                <a:gd name="T19" fmla="*/ 3 h 1657"/>
                <a:gd name="T20" fmla="*/ 373 w 1238"/>
                <a:gd name="T21" fmla="*/ 55 h 1657"/>
                <a:gd name="T22" fmla="*/ 233 w 1238"/>
                <a:gd name="T23" fmla="*/ 166 h 1657"/>
                <a:gd name="T24" fmla="*/ 171 w 1238"/>
                <a:gd name="T25" fmla="*/ 258 h 1657"/>
                <a:gd name="T26" fmla="*/ 118 w 1238"/>
                <a:gd name="T27" fmla="*/ 404 h 1657"/>
                <a:gd name="T28" fmla="*/ 95 w 1238"/>
                <a:gd name="T29" fmla="*/ 634 h 1657"/>
                <a:gd name="T30" fmla="*/ 95 w 1238"/>
                <a:gd name="T31" fmla="*/ 670 h 1657"/>
                <a:gd name="T32" fmla="*/ 57 w 1238"/>
                <a:gd name="T33" fmla="*/ 653 h 1657"/>
                <a:gd name="T34" fmla="*/ 16 w 1238"/>
                <a:gd name="T35" fmla="*/ 692 h 1657"/>
                <a:gd name="T36" fmla="*/ 4 w 1238"/>
                <a:gd name="T37" fmla="*/ 727 h 1657"/>
                <a:gd name="T38" fmla="*/ 8 w 1238"/>
                <a:gd name="T39" fmla="*/ 835 h 1657"/>
                <a:gd name="T40" fmla="*/ 27 w 1238"/>
                <a:gd name="T41" fmla="*/ 906 h 1657"/>
                <a:gd name="T42" fmla="*/ 74 w 1238"/>
                <a:gd name="T43" fmla="*/ 972 h 1657"/>
                <a:gd name="T44" fmla="*/ 99 w 1238"/>
                <a:gd name="T45" fmla="*/ 983 h 1657"/>
                <a:gd name="T46" fmla="*/ 135 w 1238"/>
                <a:gd name="T47" fmla="*/ 983 h 1657"/>
                <a:gd name="T48" fmla="*/ 192 w 1238"/>
                <a:gd name="T49" fmla="*/ 1177 h 1657"/>
                <a:gd name="T50" fmla="*/ 297 w 1238"/>
                <a:gd name="T51" fmla="*/ 1404 h 1657"/>
                <a:gd name="T52" fmla="*/ 432 w 1238"/>
                <a:gd name="T53" fmla="*/ 1572 h 1657"/>
                <a:gd name="T54" fmla="*/ 567 w 1238"/>
                <a:gd name="T55" fmla="*/ 1649 h 1657"/>
                <a:gd name="T56" fmla="*/ 627 w 1238"/>
                <a:gd name="T57" fmla="*/ 1657 h 1657"/>
                <a:gd name="T58" fmla="*/ 688 w 1238"/>
                <a:gd name="T59" fmla="*/ 1649 h 1657"/>
                <a:gd name="T60" fmla="*/ 823 w 1238"/>
                <a:gd name="T61" fmla="*/ 1572 h 1657"/>
                <a:gd name="T62" fmla="*/ 957 w 1238"/>
                <a:gd name="T63" fmla="*/ 1405 h 1657"/>
                <a:gd name="T64" fmla="*/ 1063 w 1238"/>
                <a:gd name="T65" fmla="*/ 1178 h 1657"/>
                <a:gd name="T66" fmla="*/ 1119 w 1238"/>
                <a:gd name="T67" fmla="*/ 985 h 1657"/>
                <a:gd name="T68" fmla="*/ 1150 w 1238"/>
                <a:gd name="T69" fmla="*/ 979 h 1657"/>
                <a:gd name="T70" fmla="*/ 1186 w 1238"/>
                <a:gd name="T71" fmla="*/ 949 h 1657"/>
                <a:gd name="T72" fmla="*/ 1218 w 1238"/>
                <a:gd name="T73" fmla="*/ 876 h 1657"/>
                <a:gd name="T74" fmla="*/ 1238 w 1238"/>
                <a:gd name="T75" fmla="*/ 770 h 1657"/>
                <a:gd name="T76" fmla="*/ 1228 w 1238"/>
                <a:gd name="T77" fmla="*/ 706 h 1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38" h="1657">
                  <a:moveTo>
                    <a:pt x="1228" y="706"/>
                  </a:moveTo>
                  <a:lnTo>
                    <a:pt x="1222" y="695"/>
                  </a:lnTo>
                  <a:lnTo>
                    <a:pt x="1208" y="673"/>
                  </a:lnTo>
                  <a:lnTo>
                    <a:pt x="1191" y="657"/>
                  </a:lnTo>
                  <a:lnTo>
                    <a:pt x="1171" y="652"/>
                  </a:lnTo>
                  <a:lnTo>
                    <a:pt x="1160" y="656"/>
                  </a:lnTo>
                  <a:lnTo>
                    <a:pt x="1160" y="646"/>
                  </a:lnTo>
                  <a:lnTo>
                    <a:pt x="1160" y="634"/>
                  </a:lnTo>
                  <a:lnTo>
                    <a:pt x="1159" y="551"/>
                  </a:lnTo>
                  <a:lnTo>
                    <a:pt x="1137" y="404"/>
                  </a:lnTo>
                  <a:lnTo>
                    <a:pt x="1108" y="312"/>
                  </a:lnTo>
                  <a:lnTo>
                    <a:pt x="1084" y="258"/>
                  </a:lnTo>
                  <a:lnTo>
                    <a:pt x="1055" y="209"/>
                  </a:lnTo>
                  <a:lnTo>
                    <a:pt x="1021" y="166"/>
                  </a:lnTo>
                  <a:lnTo>
                    <a:pt x="967" y="110"/>
                  </a:lnTo>
                  <a:lnTo>
                    <a:pt x="881" y="55"/>
                  </a:lnTo>
                  <a:lnTo>
                    <a:pt x="787" y="20"/>
                  </a:lnTo>
                  <a:lnTo>
                    <a:pt x="682" y="3"/>
                  </a:lnTo>
                  <a:lnTo>
                    <a:pt x="627" y="0"/>
                  </a:lnTo>
                  <a:lnTo>
                    <a:pt x="573" y="3"/>
                  </a:lnTo>
                  <a:lnTo>
                    <a:pt x="468" y="20"/>
                  </a:lnTo>
                  <a:lnTo>
                    <a:pt x="373" y="55"/>
                  </a:lnTo>
                  <a:lnTo>
                    <a:pt x="288" y="110"/>
                  </a:lnTo>
                  <a:lnTo>
                    <a:pt x="233" y="166"/>
                  </a:lnTo>
                  <a:lnTo>
                    <a:pt x="200" y="209"/>
                  </a:lnTo>
                  <a:lnTo>
                    <a:pt x="171" y="258"/>
                  </a:lnTo>
                  <a:lnTo>
                    <a:pt x="147" y="312"/>
                  </a:lnTo>
                  <a:lnTo>
                    <a:pt x="118" y="404"/>
                  </a:lnTo>
                  <a:lnTo>
                    <a:pt x="96" y="551"/>
                  </a:lnTo>
                  <a:lnTo>
                    <a:pt x="95" y="634"/>
                  </a:lnTo>
                  <a:lnTo>
                    <a:pt x="95" y="652"/>
                  </a:lnTo>
                  <a:lnTo>
                    <a:pt x="95" y="670"/>
                  </a:lnTo>
                  <a:lnTo>
                    <a:pt x="82" y="657"/>
                  </a:lnTo>
                  <a:lnTo>
                    <a:pt x="57" y="653"/>
                  </a:lnTo>
                  <a:lnTo>
                    <a:pt x="34" y="666"/>
                  </a:lnTo>
                  <a:lnTo>
                    <a:pt x="16" y="692"/>
                  </a:lnTo>
                  <a:lnTo>
                    <a:pt x="10" y="706"/>
                  </a:lnTo>
                  <a:lnTo>
                    <a:pt x="4" y="727"/>
                  </a:lnTo>
                  <a:lnTo>
                    <a:pt x="0" y="770"/>
                  </a:lnTo>
                  <a:lnTo>
                    <a:pt x="8" y="835"/>
                  </a:lnTo>
                  <a:lnTo>
                    <a:pt x="18" y="876"/>
                  </a:lnTo>
                  <a:lnTo>
                    <a:pt x="27" y="906"/>
                  </a:lnTo>
                  <a:lnTo>
                    <a:pt x="51" y="949"/>
                  </a:lnTo>
                  <a:lnTo>
                    <a:pt x="74" y="972"/>
                  </a:lnTo>
                  <a:lnTo>
                    <a:pt x="87" y="979"/>
                  </a:lnTo>
                  <a:lnTo>
                    <a:pt x="99" y="983"/>
                  </a:lnTo>
                  <a:lnTo>
                    <a:pt x="125" y="985"/>
                  </a:lnTo>
                  <a:lnTo>
                    <a:pt x="135" y="983"/>
                  </a:lnTo>
                  <a:lnTo>
                    <a:pt x="152" y="1049"/>
                  </a:lnTo>
                  <a:lnTo>
                    <a:pt x="192" y="1177"/>
                  </a:lnTo>
                  <a:lnTo>
                    <a:pt x="240" y="1296"/>
                  </a:lnTo>
                  <a:lnTo>
                    <a:pt x="297" y="1404"/>
                  </a:lnTo>
                  <a:lnTo>
                    <a:pt x="360" y="1497"/>
                  </a:lnTo>
                  <a:lnTo>
                    <a:pt x="432" y="1572"/>
                  </a:lnTo>
                  <a:lnTo>
                    <a:pt x="507" y="1625"/>
                  </a:lnTo>
                  <a:lnTo>
                    <a:pt x="567" y="1649"/>
                  </a:lnTo>
                  <a:lnTo>
                    <a:pt x="607" y="1657"/>
                  </a:lnTo>
                  <a:lnTo>
                    <a:pt x="627" y="1657"/>
                  </a:lnTo>
                  <a:lnTo>
                    <a:pt x="648" y="1657"/>
                  </a:lnTo>
                  <a:lnTo>
                    <a:pt x="688" y="1649"/>
                  </a:lnTo>
                  <a:lnTo>
                    <a:pt x="748" y="1627"/>
                  </a:lnTo>
                  <a:lnTo>
                    <a:pt x="823" y="1572"/>
                  </a:lnTo>
                  <a:lnTo>
                    <a:pt x="893" y="1498"/>
                  </a:lnTo>
                  <a:lnTo>
                    <a:pt x="957" y="1405"/>
                  </a:lnTo>
                  <a:lnTo>
                    <a:pt x="1014" y="1297"/>
                  </a:lnTo>
                  <a:lnTo>
                    <a:pt x="1063" y="1178"/>
                  </a:lnTo>
                  <a:lnTo>
                    <a:pt x="1103" y="1051"/>
                  </a:lnTo>
                  <a:lnTo>
                    <a:pt x="1119" y="985"/>
                  </a:lnTo>
                  <a:lnTo>
                    <a:pt x="1136" y="984"/>
                  </a:lnTo>
                  <a:lnTo>
                    <a:pt x="1150" y="979"/>
                  </a:lnTo>
                  <a:lnTo>
                    <a:pt x="1164" y="972"/>
                  </a:lnTo>
                  <a:lnTo>
                    <a:pt x="1186" y="949"/>
                  </a:lnTo>
                  <a:lnTo>
                    <a:pt x="1209" y="906"/>
                  </a:lnTo>
                  <a:lnTo>
                    <a:pt x="1218" y="876"/>
                  </a:lnTo>
                  <a:lnTo>
                    <a:pt x="1230" y="835"/>
                  </a:lnTo>
                  <a:lnTo>
                    <a:pt x="1238" y="770"/>
                  </a:lnTo>
                  <a:lnTo>
                    <a:pt x="1233" y="727"/>
                  </a:lnTo>
                  <a:lnTo>
                    <a:pt x="1228" y="706"/>
                  </a:lnTo>
                  <a:close/>
                </a:path>
              </a:pathLst>
            </a:custGeom>
            <a:solidFill>
              <a:srgbClr val="E0B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5" name="Freeform 116"/>
            <p:cNvSpPr>
              <a:spLocks/>
            </p:cNvSpPr>
            <p:nvPr/>
          </p:nvSpPr>
          <p:spPr bwMode="auto">
            <a:xfrm>
              <a:off x="3543300" y="1682750"/>
              <a:ext cx="373063" cy="363538"/>
            </a:xfrm>
            <a:custGeom>
              <a:avLst/>
              <a:gdLst>
                <a:gd name="T0" fmla="*/ 69 w 940"/>
                <a:gd name="T1" fmla="*/ 411 h 915"/>
                <a:gd name="T2" fmla="*/ 78 w 940"/>
                <a:gd name="T3" fmla="*/ 435 h 915"/>
                <a:gd name="T4" fmla="*/ 107 w 940"/>
                <a:gd name="T5" fmla="*/ 473 h 915"/>
                <a:gd name="T6" fmla="*/ 149 w 940"/>
                <a:gd name="T7" fmla="*/ 497 h 915"/>
                <a:gd name="T8" fmla="*/ 200 w 940"/>
                <a:gd name="T9" fmla="*/ 512 h 915"/>
                <a:gd name="T10" fmla="*/ 288 w 940"/>
                <a:gd name="T11" fmla="*/ 519 h 915"/>
                <a:gd name="T12" fmla="*/ 420 w 940"/>
                <a:gd name="T13" fmla="*/ 518 h 915"/>
                <a:gd name="T14" fmla="*/ 524 w 940"/>
                <a:gd name="T15" fmla="*/ 521 h 915"/>
                <a:gd name="T16" fmla="*/ 590 w 940"/>
                <a:gd name="T17" fmla="*/ 530 h 915"/>
                <a:gd name="T18" fmla="*/ 652 w 940"/>
                <a:gd name="T19" fmla="*/ 548 h 915"/>
                <a:gd name="T20" fmla="*/ 709 w 940"/>
                <a:gd name="T21" fmla="*/ 576 h 915"/>
                <a:gd name="T22" fmla="*/ 758 w 940"/>
                <a:gd name="T23" fmla="*/ 618 h 915"/>
                <a:gd name="T24" fmla="*/ 798 w 940"/>
                <a:gd name="T25" fmla="*/ 678 h 915"/>
                <a:gd name="T26" fmla="*/ 827 w 940"/>
                <a:gd name="T27" fmla="*/ 755 h 915"/>
                <a:gd name="T28" fmla="*/ 844 w 940"/>
                <a:gd name="T29" fmla="*/ 855 h 915"/>
                <a:gd name="T30" fmla="*/ 845 w 940"/>
                <a:gd name="T31" fmla="*/ 915 h 915"/>
                <a:gd name="T32" fmla="*/ 862 w 940"/>
                <a:gd name="T33" fmla="*/ 885 h 915"/>
                <a:gd name="T34" fmla="*/ 892 w 940"/>
                <a:gd name="T35" fmla="*/ 824 h 915"/>
                <a:gd name="T36" fmla="*/ 914 w 940"/>
                <a:gd name="T37" fmla="*/ 763 h 915"/>
                <a:gd name="T38" fmla="*/ 929 w 940"/>
                <a:gd name="T39" fmla="*/ 700 h 915"/>
                <a:gd name="T40" fmla="*/ 937 w 940"/>
                <a:gd name="T41" fmla="*/ 637 h 915"/>
                <a:gd name="T42" fmla="*/ 940 w 940"/>
                <a:gd name="T43" fmla="*/ 575 h 915"/>
                <a:gd name="T44" fmla="*/ 936 w 940"/>
                <a:gd name="T45" fmla="*/ 514 h 915"/>
                <a:gd name="T46" fmla="*/ 925 w 940"/>
                <a:gd name="T47" fmla="*/ 453 h 915"/>
                <a:gd name="T48" fmla="*/ 907 w 940"/>
                <a:gd name="T49" fmla="*/ 394 h 915"/>
                <a:gd name="T50" fmla="*/ 884 w 940"/>
                <a:gd name="T51" fmla="*/ 337 h 915"/>
                <a:gd name="T52" fmla="*/ 855 w 940"/>
                <a:gd name="T53" fmla="*/ 281 h 915"/>
                <a:gd name="T54" fmla="*/ 819 w 940"/>
                <a:gd name="T55" fmla="*/ 228 h 915"/>
                <a:gd name="T56" fmla="*/ 778 w 940"/>
                <a:gd name="T57" fmla="*/ 177 h 915"/>
                <a:gd name="T58" fmla="*/ 730 w 940"/>
                <a:gd name="T59" fmla="*/ 131 h 915"/>
                <a:gd name="T60" fmla="*/ 676 w 940"/>
                <a:gd name="T61" fmla="*/ 88 h 915"/>
                <a:gd name="T62" fmla="*/ 616 w 940"/>
                <a:gd name="T63" fmla="*/ 48 h 915"/>
                <a:gd name="T64" fmla="*/ 584 w 940"/>
                <a:gd name="T65" fmla="*/ 29 h 915"/>
                <a:gd name="T66" fmla="*/ 566 w 940"/>
                <a:gd name="T67" fmla="*/ 22 h 915"/>
                <a:gd name="T68" fmla="*/ 511 w 940"/>
                <a:gd name="T69" fmla="*/ 10 h 915"/>
                <a:gd name="T70" fmla="*/ 399 w 940"/>
                <a:gd name="T71" fmla="*/ 0 h 915"/>
                <a:gd name="T72" fmla="*/ 271 w 940"/>
                <a:gd name="T73" fmla="*/ 2 h 915"/>
                <a:gd name="T74" fmla="*/ 188 w 940"/>
                <a:gd name="T75" fmla="*/ 13 h 915"/>
                <a:gd name="T76" fmla="*/ 114 w 940"/>
                <a:gd name="T77" fmla="*/ 28 h 915"/>
                <a:gd name="T78" fmla="*/ 57 w 940"/>
                <a:gd name="T79" fmla="*/ 51 h 915"/>
                <a:gd name="T80" fmla="*/ 37 w 940"/>
                <a:gd name="T81" fmla="*/ 66 h 915"/>
                <a:gd name="T82" fmla="*/ 21 w 940"/>
                <a:gd name="T83" fmla="*/ 83 h 915"/>
                <a:gd name="T84" fmla="*/ 4 w 940"/>
                <a:gd name="T85" fmla="*/ 129 h 915"/>
                <a:gd name="T86" fmla="*/ 0 w 940"/>
                <a:gd name="T87" fmla="*/ 185 h 915"/>
                <a:gd name="T88" fmla="*/ 8 w 940"/>
                <a:gd name="T89" fmla="*/ 245 h 915"/>
                <a:gd name="T90" fmla="*/ 30 w 940"/>
                <a:gd name="T91" fmla="*/ 331 h 915"/>
                <a:gd name="T92" fmla="*/ 61 w 940"/>
                <a:gd name="T93" fmla="*/ 407 h 915"/>
                <a:gd name="T94" fmla="*/ 69 w 940"/>
                <a:gd name="T95" fmla="*/ 411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40" h="915">
                  <a:moveTo>
                    <a:pt x="69" y="411"/>
                  </a:moveTo>
                  <a:lnTo>
                    <a:pt x="78" y="435"/>
                  </a:lnTo>
                  <a:lnTo>
                    <a:pt x="107" y="473"/>
                  </a:lnTo>
                  <a:lnTo>
                    <a:pt x="149" y="497"/>
                  </a:lnTo>
                  <a:lnTo>
                    <a:pt x="200" y="512"/>
                  </a:lnTo>
                  <a:lnTo>
                    <a:pt x="288" y="519"/>
                  </a:lnTo>
                  <a:lnTo>
                    <a:pt x="420" y="518"/>
                  </a:lnTo>
                  <a:lnTo>
                    <a:pt x="524" y="521"/>
                  </a:lnTo>
                  <a:lnTo>
                    <a:pt x="590" y="530"/>
                  </a:lnTo>
                  <a:lnTo>
                    <a:pt x="652" y="548"/>
                  </a:lnTo>
                  <a:lnTo>
                    <a:pt x="709" y="576"/>
                  </a:lnTo>
                  <a:lnTo>
                    <a:pt x="758" y="618"/>
                  </a:lnTo>
                  <a:lnTo>
                    <a:pt x="798" y="678"/>
                  </a:lnTo>
                  <a:lnTo>
                    <a:pt x="827" y="755"/>
                  </a:lnTo>
                  <a:lnTo>
                    <a:pt x="844" y="855"/>
                  </a:lnTo>
                  <a:lnTo>
                    <a:pt x="845" y="915"/>
                  </a:lnTo>
                  <a:lnTo>
                    <a:pt x="862" y="885"/>
                  </a:lnTo>
                  <a:lnTo>
                    <a:pt x="892" y="824"/>
                  </a:lnTo>
                  <a:lnTo>
                    <a:pt x="914" y="763"/>
                  </a:lnTo>
                  <a:lnTo>
                    <a:pt x="929" y="700"/>
                  </a:lnTo>
                  <a:lnTo>
                    <a:pt x="937" y="637"/>
                  </a:lnTo>
                  <a:lnTo>
                    <a:pt x="940" y="575"/>
                  </a:lnTo>
                  <a:lnTo>
                    <a:pt x="936" y="514"/>
                  </a:lnTo>
                  <a:lnTo>
                    <a:pt x="925" y="453"/>
                  </a:lnTo>
                  <a:lnTo>
                    <a:pt x="907" y="394"/>
                  </a:lnTo>
                  <a:lnTo>
                    <a:pt x="884" y="337"/>
                  </a:lnTo>
                  <a:lnTo>
                    <a:pt x="855" y="281"/>
                  </a:lnTo>
                  <a:lnTo>
                    <a:pt x="819" y="228"/>
                  </a:lnTo>
                  <a:lnTo>
                    <a:pt x="778" y="177"/>
                  </a:lnTo>
                  <a:lnTo>
                    <a:pt x="730" y="131"/>
                  </a:lnTo>
                  <a:lnTo>
                    <a:pt x="676" y="88"/>
                  </a:lnTo>
                  <a:lnTo>
                    <a:pt x="616" y="48"/>
                  </a:lnTo>
                  <a:lnTo>
                    <a:pt x="584" y="29"/>
                  </a:lnTo>
                  <a:lnTo>
                    <a:pt x="566" y="22"/>
                  </a:lnTo>
                  <a:lnTo>
                    <a:pt x="511" y="10"/>
                  </a:lnTo>
                  <a:lnTo>
                    <a:pt x="399" y="0"/>
                  </a:lnTo>
                  <a:lnTo>
                    <a:pt x="271" y="2"/>
                  </a:lnTo>
                  <a:lnTo>
                    <a:pt x="188" y="13"/>
                  </a:lnTo>
                  <a:lnTo>
                    <a:pt x="114" y="28"/>
                  </a:lnTo>
                  <a:lnTo>
                    <a:pt x="57" y="51"/>
                  </a:lnTo>
                  <a:lnTo>
                    <a:pt x="37" y="66"/>
                  </a:lnTo>
                  <a:lnTo>
                    <a:pt x="21" y="83"/>
                  </a:lnTo>
                  <a:lnTo>
                    <a:pt x="4" y="129"/>
                  </a:lnTo>
                  <a:lnTo>
                    <a:pt x="0" y="185"/>
                  </a:lnTo>
                  <a:lnTo>
                    <a:pt x="8" y="245"/>
                  </a:lnTo>
                  <a:lnTo>
                    <a:pt x="30" y="331"/>
                  </a:lnTo>
                  <a:lnTo>
                    <a:pt x="61" y="407"/>
                  </a:lnTo>
                  <a:lnTo>
                    <a:pt x="69" y="4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6" name="Freeform 117"/>
            <p:cNvSpPr>
              <a:spLocks/>
            </p:cNvSpPr>
            <p:nvPr/>
          </p:nvSpPr>
          <p:spPr bwMode="auto">
            <a:xfrm>
              <a:off x="3419475" y="1712913"/>
              <a:ext cx="153988" cy="330200"/>
            </a:xfrm>
            <a:custGeom>
              <a:avLst/>
              <a:gdLst>
                <a:gd name="T0" fmla="*/ 92 w 384"/>
                <a:gd name="T1" fmla="*/ 835 h 835"/>
                <a:gd name="T2" fmla="*/ 77 w 384"/>
                <a:gd name="T3" fmla="*/ 814 h 835"/>
                <a:gd name="T4" fmla="*/ 53 w 384"/>
                <a:gd name="T5" fmla="*/ 767 h 835"/>
                <a:gd name="T6" fmla="*/ 25 w 384"/>
                <a:gd name="T7" fmla="*/ 688 h 835"/>
                <a:gd name="T8" fmla="*/ 6 w 384"/>
                <a:gd name="T9" fmla="*/ 561 h 835"/>
                <a:gd name="T10" fmla="*/ 0 w 384"/>
                <a:gd name="T11" fmla="*/ 416 h 835"/>
                <a:gd name="T12" fmla="*/ 0 w 384"/>
                <a:gd name="T13" fmla="*/ 336 h 835"/>
                <a:gd name="T14" fmla="*/ 1 w 384"/>
                <a:gd name="T15" fmla="*/ 310 h 835"/>
                <a:gd name="T16" fmla="*/ 14 w 384"/>
                <a:gd name="T17" fmla="*/ 250 h 835"/>
                <a:gd name="T18" fmla="*/ 40 w 384"/>
                <a:gd name="T19" fmla="*/ 188 h 835"/>
                <a:gd name="T20" fmla="*/ 76 w 384"/>
                <a:gd name="T21" fmla="*/ 127 h 835"/>
                <a:gd name="T22" fmla="*/ 121 w 384"/>
                <a:gd name="T23" fmla="*/ 74 h 835"/>
                <a:gd name="T24" fmla="*/ 173 w 384"/>
                <a:gd name="T25" fmla="*/ 31 h 835"/>
                <a:gd name="T26" fmla="*/ 230 w 384"/>
                <a:gd name="T27" fmla="*/ 5 h 835"/>
                <a:gd name="T28" fmla="*/ 276 w 384"/>
                <a:gd name="T29" fmla="*/ 0 h 835"/>
                <a:gd name="T30" fmla="*/ 308 w 384"/>
                <a:gd name="T31" fmla="*/ 2 h 835"/>
                <a:gd name="T32" fmla="*/ 324 w 384"/>
                <a:gd name="T33" fmla="*/ 6 h 835"/>
                <a:gd name="T34" fmla="*/ 334 w 384"/>
                <a:gd name="T35" fmla="*/ 10 h 835"/>
                <a:gd name="T36" fmla="*/ 352 w 384"/>
                <a:gd name="T37" fmla="*/ 34 h 835"/>
                <a:gd name="T38" fmla="*/ 372 w 384"/>
                <a:gd name="T39" fmla="*/ 93 h 835"/>
                <a:gd name="T40" fmla="*/ 384 w 384"/>
                <a:gd name="T41" fmla="*/ 205 h 835"/>
                <a:gd name="T42" fmla="*/ 384 w 384"/>
                <a:gd name="T43" fmla="*/ 321 h 835"/>
                <a:gd name="T44" fmla="*/ 381 w 384"/>
                <a:gd name="T45" fmla="*/ 372 h 835"/>
                <a:gd name="T46" fmla="*/ 377 w 384"/>
                <a:gd name="T47" fmla="*/ 391 h 835"/>
                <a:gd name="T48" fmla="*/ 359 w 384"/>
                <a:gd name="T49" fmla="*/ 417 h 835"/>
                <a:gd name="T50" fmla="*/ 312 w 384"/>
                <a:gd name="T51" fmla="*/ 442 h 835"/>
                <a:gd name="T52" fmla="*/ 251 w 384"/>
                <a:gd name="T53" fmla="*/ 468 h 835"/>
                <a:gd name="T54" fmla="*/ 210 w 384"/>
                <a:gd name="T55" fmla="*/ 492 h 835"/>
                <a:gd name="T56" fmla="*/ 171 w 384"/>
                <a:gd name="T57" fmla="*/ 531 h 835"/>
                <a:gd name="T58" fmla="*/ 140 w 384"/>
                <a:gd name="T59" fmla="*/ 590 h 835"/>
                <a:gd name="T60" fmla="*/ 128 w 384"/>
                <a:gd name="T61" fmla="*/ 628 h 835"/>
                <a:gd name="T62" fmla="*/ 116 w 384"/>
                <a:gd name="T63" fmla="*/ 647 h 835"/>
                <a:gd name="T64" fmla="*/ 103 w 384"/>
                <a:gd name="T65" fmla="*/ 693 h 835"/>
                <a:gd name="T66" fmla="*/ 95 w 384"/>
                <a:gd name="T67" fmla="*/ 779 h 835"/>
                <a:gd name="T68" fmla="*/ 92 w 384"/>
                <a:gd name="T69" fmla="*/ 835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835">
                  <a:moveTo>
                    <a:pt x="92" y="835"/>
                  </a:moveTo>
                  <a:lnTo>
                    <a:pt x="77" y="814"/>
                  </a:lnTo>
                  <a:lnTo>
                    <a:pt x="53" y="767"/>
                  </a:lnTo>
                  <a:lnTo>
                    <a:pt x="25" y="688"/>
                  </a:lnTo>
                  <a:lnTo>
                    <a:pt x="6" y="561"/>
                  </a:lnTo>
                  <a:lnTo>
                    <a:pt x="0" y="416"/>
                  </a:lnTo>
                  <a:lnTo>
                    <a:pt x="0" y="336"/>
                  </a:lnTo>
                  <a:lnTo>
                    <a:pt x="1" y="310"/>
                  </a:lnTo>
                  <a:lnTo>
                    <a:pt x="14" y="250"/>
                  </a:lnTo>
                  <a:lnTo>
                    <a:pt x="40" y="188"/>
                  </a:lnTo>
                  <a:lnTo>
                    <a:pt x="76" y="127"/>
                  </a:lnTo>
                  <a:lnTo>
                    <a:pt x="121" y="74"/>
                  </a:lnTo>
                  <a:lnTo>
                    <a:pt x="173" y="31"/>
                  </a:lnTo>
                  <a:lnTo>
                    <a:pt x="230" y="5"/>
                  </a:lnTo>
                  <a:lnTo>
                    <a:pt x="276" y="0"/>
                  </a:lnTo>
                  <a:lnTo>
                    <a:pt x="308" y="2"/>
                  </a:lnTo>
                  <a:lnTo>
                    <a:pt x="324" y="6"/>
                  </a:lnTo>
                  <a:lnTo>
                    <a:pt x="334" y="10"/>
                  </a:lnTo>
                  <a:lnTo>
                    <a:pt x="352" y="34"/>
                  </a:lnTo>
                  <a:lnTo>
                    <a:pt x="372" y="93"/>
                  </a:lnTo>
                  <a:lnTo>
                    <a:pt x="384" y="205"/>
                  </a:lnTo>
                  <a:lnTo>
                    <a:pt x="384" y="321"/>
                  </a:lnTo>
                  <a:lnTo>
                    <a:pt x="381" y="372"/>
                  </a:lnTo>
                  <a:lnTo>
                    <a:pt x="377" y="391"/>
                  </a:lnTo>
                  <a:lnTo>
                    <a:pt x="359" y="417"/>
                  </a:lnTo>
                  <a:lnTo>
                    <a:pt x="312" y="442"/>
                  </a:lnTo>
                  <a:lnTo>
                    <a:pt x="251" y="468"/>
                  </a:lnTo>
                  <a:lnTo>
                    <a:pt x="210" y="492"/>
                  </a:lnTo>
                  <a:lnTo>
                    <a:pt x="171" y="531"/>
                  </a:lnTo>
                  <a:lnTo>
                    <a:pt x="140" y="590"/>
                  </a:lnTo>
                  <a:lnTo>
                    <a:pt x="128" y="628"/>
                  </a:lnTo>
                  <a:lnTo>
                    <a:pt x="116" y="647"/>
                  </a:lnTo>
                  <a:lnTo>
                    <a:pt x="103" y="693"/>
                  </a:lnTo>
                  <a:lnTo>
                    <a:pt x="95" y="779"/>
                  </a:lnTo>
                  <a:lnTo>
                    <a:pt x="92" y="8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7" name="Freeform 118"/>
            <p:cNvSpPr>
              <a:spLocks/>
            </p:cNvSpPr>
            <p:nvPr/>
          </p:nvSpPr>
          <p:spPr bwMode="auto">
            <a:xfrm>
              <a:off x="3606800" y="2249488"/>
              <a:ext cx="125413" cy="68263"/>
            </a:xfrm>
            <a:custGeom>
              <a:avLst/>
              <a:gdLst>
                <a:gd name="T0" fmla="*/ 158 w 317"/>
                <a:gd name="T1" fmla="*/ 173 h 173"/>
                <a:gd name="T2" fmla="*/ 171 w 317"/>
                <a:gd name="T3" fmla="*/ 172 h 173"/>
                <a:gd name="T4" fmla="*/ 199 w 317"/>
                <a:gd name="T5" fmla="*/ 166 h 173"/>
                <a:gd name="T6" fmla="*/ 239 w 317"/>
                <a:gd name="T7" fmla="*/ 144 h 173"/>
                <a:gd name="T8" fmla="*/ 285 w 317"/>
                <a:gd name="T9" fmla="*/ 97 h 173"/>
                <a:gd name="T10" fmla="*/ 309 w 317"/>
                <a:gd name="T11" fmla="*/ 52 h 173"/>
                <a:gd name="T12" fmla="*/ 317 w 317"/>
                <a:gd name="T13" fmla="*/ 18 h 173"/>
                <a:gd name="T14" fmla="*/ 317 w 317"/>
                <a:gd name="T15" fmla="*/ 0 h 173"/>
                <a:gd name="T16" fmla="*/ 0 w 317"/>
                <a:gd name="T17" fmla="*/ 0 h 173"/>
                <a:gd name="T18" fmla="*/ 0 w 317"/>
                <a:gd name="T19" fmla="*/ 18 h 173"/>
                <a:gd name="T20" fmla="*/ 8 w 317"/>
                <a:gd name="T21" fmla="*/ 52 h 173"/>
                <a:gd name="T22" fmla="*/ 31 w 317"/>
                <a:gd name="T23" fmla="*/ 97 h 173"/>
                <a:gd name="T24" fmla="*/ 78 w 317"/>
                <a:gd name="T25" fmla="*/ 144 h 173"/>
                <a:gd name="T26" fmla="*/ 118 w 317"/>
                <a:gd name="T27" fmla="*/ 166 h 173"/>
                <a:gd name="T28" fmla="*/ 145 w 317"/>
                <a:gd name="T29" fmla="*/ 172 h 173"/>
                <a:gd name="T30" fmla="*/ 158 w 317"/>
                <a:gd name="T31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7" h="173">
                  <a:moveTo>
                    <a:pt x="158" y="173"/>
                  </a:moveTo>
                  <a:lnTo>
                    <a:pt x="171" y="172"/>
                  </a:lnTo>
                  <a:lnTo>
                    <a:pt x="199" y="166"/>
                  </a:lnTo>
                  <a:lnTo>
                    <a:pt x="239" y="144"/>
                  </a:lnTo>
                  <a:lnTo>
                    <a:pt x="285" y="97"/>
                  </a:lnTo>
                  <a:lnTo>
                    <a:pt x="309" y="52"/>
                  </a:lnTo>
                  <a:lnTo>
                    <a:pt x="317" y="18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8" y="52"/>
                  </a:lnTo>
                  <a:lnTo>
                    <a:pt x="31" y="97"/>
                  </a:lnTo>
                  <a:lnTo>
                    <a:pt x="78" y="144"/>
                  </a:lnTo>
                  <a:lnTo>
                    <a:pt x="118" y="166"/>
                  </a:lnTo>
                  <a:lnTo>
                    <a:pt x="145" y="172"/>
                  </a:lnTo>
                  <a:lnTo>
                    <a:pt x="158" y="173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8" name="Freeform 306"/>
            <p:cNvSpPr>
              <a:spLocks/>
            </p:cNvSpPr>
            <p:nvPr/>
          </p:nvSpPr>
          <p:spPr bwMode="auto">
            <a:xfrm>
              <a:off x="4818063" y="2746375"/>
              <a:ext cx="12700" cy="4763"/>
            </a:xfrm>
            <a:custGeom>
              <a:avLst/>
              <a:gdLst>
                <a:gd name="T0" fmla="*/ 0 w 33"/>
                <a:gd name="T1" fmla="*/ 9 h 9"/>
                <a:gd name="T2" fmla="*/ 16 w 33"/>
                <a:gd name="T3" fmla="*/ 3 h 9"/>
                <a:gd name="T4" fmla="*/ 33 w 33"/>
                <a:gd name="T5" fmla="*/ 0 h 9"/>
                <a:gd name="T6" fmla="*/ 29 w 33"/>
                <a:gd name="T7" fmla="*/ 2 h 9"/>
                <a:gd name="T8" fmla="*/ 24 w 33"/>
                <a:gd name="T9" fmla="*/ 3 h 9"/>
                <a:gd name="T10" fmla="*/ 13 w 33"/>
                <a:gd name="T11" fmla="*/ 7 h 9"/>
                <a:gd name="T12" fmla="*/ 0 w 33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9">
                  <a:moveTo>
                    <a:pt x="0" y="9"/>
                  </a:moveTo>
                  <a:lnTo>
                    <a:pt x="16" y="3"/>
                  </a:lnTo>
                  <a:lnTo>
                    <a:pt x="33" y="0"/>
                  </a:lnTo>
                  <a:lnTo>
                    <a:pt x="29" y="2"/>
                  </a:lnTo>
                  <a:lnTo>
                    <a:pt x="24" y="3"/>
                  </a:lnTo>
                  <a:lnTo>
                    <a:pt x="13" y="7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9" name="Freeform 307"/>
            <p:cNvSpPr>
              <a:spLocks/>
            </p:cNvSpPr>
            <p:nvPr/>
          </p:nvSpPr>
          <p:spPr bwMode="auto">
            <a:xfrm>
              <a:off x="4864100" y="2740025"/>
              <a:ext cx="3175" cy="3175"/>
            </a:xfrm>
            <a:custGeom>
              <a:avLst/>
              <a:gdLst>
                <a:gd name="T0" fmla="*/ 0 w 6"/>
                <a:gd name="T1" fmla="*/ 7 h 7"/>
                <a:gd name="T2" fmla="*/ 0 w 6"/>
                <a:gd name="T3" fmla="*/ 6 h 7"/>
                <a:gd name="T4" fmla="*/ 0 w 6"/>
                <a:gd name="T5" fmla="*/ 4 h 7"/>
                <a:gd name="T6" fmla="*/ 4 w 6"/>
                <a:gd name="T7" fmla="*/ 2 h 7"/>
                <a:gd name="T8" fmla="*/ 6 w 6"/>
                <a:gd name="T9" fmla="*/ 0 h 7"/>
                <a:gd name="T10" fmla="*/ 0 w 6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7">
                  <a:moveTo>
                    <a:pt x="0" y="7"/>
                  </a:moveTo>
                  <a:lnTo>
                    <a:pt x="0" y="6"/>
                  </a:lnTo>
                  <a:lnTo>
                    <a:pt x="0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0" name="Freeform 313"/>
            <p:cNvSpPr>
              <a:spLocks/>
            </p:cNvSpPr>
            <p:nvPr/>
          </p:nvSpPr>
          <p:spPr bwMode="auto">
            <a:xfrm>
              <a:off x="4818063" y="2317750"/>
              <a:ext cx="577850" cy="571500"/>
            </a:xfrm>
            <a:custGeom>
              <a:avLst/>
              <a:gdLst>
                <a:gd name="T0" fmla="*/ 0 w 1456"/>
                <a:gd name="T1" fmla="*/ 1437 h 1437"/>
                <a:gd name="T2" fmla="*/ 0 w 1456"/>
                <a:gd name="T3" fmla="*/ 1088 h 1437"/>
                <a:gd name="T4" fmla="*/ 1 w 1456"/>
                <a:gd name="T5" fmla="*/ 1088 h 1437"/>
                <a:gd name="T6" fmla="*/ 14 w 1456"/>
                <a:gd name="T7" fmla="*/ 1086 h 1437"/>
                <a:gd name="T8" fmla="*/ 25 w 1456"/>
                <a:gd name="T9" fmla="*/ 1082 h 1437"/>
                <a:gd name="T10" fmla="*/ 30 w 1456"/>
                <a:gd name="T11" fmla="*/ 1081 h 1437"/>
                <a:gd name="T12" fmla="*/ 34 w 1456"/>
                <a:gd name="T13" fmla="*/ 1079 h 1437"/>
                <a:gd name="T14" fmla="*/ 38 w 1456"/>
                <a:gd name="T15" fmla="*/ 1078 h 1437"/>
                <a:gd name="T16" fmla="*/ 40 w 1456"/>
                <a:gd name="T17" fmla="*/ 1078 h 1437"/>
                <a:gd name="T18" fmla="*/ 47 w 1456"/>
                <a:gd name="T19" fmla="*/ 1079 h 1437"/>
                <a:gd name="T20" fmla="*/ 53 w 1456"/>
                <a:gd name="T21" fmla="*/ 1079 h 1437"/>
                <a:gd name="T22" fmla="*/ 58 w 1456"/>
                <a:gd name="T23" fmla="*/ 1081 h 1437"/>
                <a:gd name="T24" fmla="*/ 64 w 1456"/>
                <a:gd name="T25" fmla="*/ 1081 h 1437"/>
                <a:gd name="T26" fmla="*/ 84 w 1456"/>
                <a:gd name="T27" fmla="*/ 1079 h 1437"/>
                <a:gd name="T28" fmla="*/ 117 w 1456"/>
                <a:gd name="T29" fmla="*/ 1066 h 1437"/>
                <a:gd name="T30" fmla="*/ 117 w 1456"/>
                <a:gd name="T31" fmla="*/ 1068 h 1437"/>
                <a:gd name="T32" fmla="*/ 117 w 1456"/>
                <a:gd name="T33" fmla="*/ 1069 h 1437"/>
                <a:gd name="T34" fmla="*/ 123 w 1456"/>
                <a:gd name="T35" fmla="*/ 1062 h 1437"/>
                <a:gd name="T36" fmla="*/ 166 w 1456"/>
                <a:gd name="T37" fmla="*/ 1040 h 1437"/>
                <a:gd name="T38" fmla="*/ 224 w 1456"/>
                <a:gd name="T39" fmla="*/ 999 h 1437"/>
                <a:gd name="T40" fmla="*/ 227 w 1456"/>
                <a:gd name="T41" fmla="*/ 990 h 1437"/>
                <a:gd name="T42" fmla="*/ 228 w 1456"/>
                <a:gd name="T43" fmla="*/ 980 h 1437"/>
                <a:gd name="T44" fmla="*/ 1456 w 1456"/>
                <a:gd name="T45" fmla="*/ 0 h 1437"/>
                <a:gd name="T46" fmla="*/ 1456 w 1456"/>
                <a:gd name="T47" fmla="*/ 44 h 1437"/>
                <a:gd name="T48" fmla="*/ 187 w 1456"/>
                <a:gd name="T49" fmla="*/ 1091 h 1437"/>
                <a:gd name="T50" fmla="*/ 197 w 1456"/>
                <a:gd name="T51" fmla="*/ 1114 h 1437"/>
                <a:gd name="T52" fmla="*/ 217 w 1456"/>
                <a:gd name="T53" fmla="*/ 1177 h 1437"/>
                <a:gd name="T54" fmla="*/ 230 w 1456"/>
                <a:gd name="T55" fmla="*/ 1249 h 1437"/>
                <a:gd name="T56" fmla="*/ 231 w 1456"/>
                <a:gd name="T57" fmla="*/ 1318 h 1437"/>
                <a:gd name="T58" fmla="*/ 224 w 1456"/>
                <a:gd name="T59" fmla="*/ 1348 h 1437"/>
                <a:gd name="T60" fmla="*/ 213 w 1456"/>
                <a:gd name="T61" fmla="*/ 1355 h 1437"/>
                <a:gd name="T62" fmla="*/ 201 w 1456"/>
                <a:gd name="T63" fmla="*/ 1363 h 1437"/>
                <a:gd name="T64" fmla="*/ 196 w 1456"/>
                <a:gd name="T65" fmla="*/ 1367 h 1437"/>
                <a:gd name="T66" fmla="*/ 187 w 1456"/>
                <a:gd name="T67" fmla="*/ 1374 h 1437"/>
                <a:gd name="T68" fmla="*/ 179 w 1456"/>
                <a:gd name="T69" fmla="*/ 1379 h 1437"/>
                <a:gd name="T70" fmla="*/ 175 w 1456"/>
                <a:gd name="T71" fmla="*/ 1381 h 1437"/>
                <a:gd name="T72" fmla="*/ 154 w 1456"/>
                <a:gd name="T73" fmla="*/ 1394 h 1437"/>
                <a:gd name="T74" fmla="*/ 138 w 1456"/>
                <a:gd name="T75" fmla="*/ 1403 h 1437"/>
                <a:gd name="T76" fmla="*/ 112 w 1456"/>
                <a:gd name="T77" fmla="*/ 1416 h 1437"/>
                <a:gd name="T78" fmla="*/ 75 w 1456"/>
                <a:gd name="T79" fmla="*/ 1429 h 1437"/>
                <a:gd name="T80" fmla="*/ 64 w 1456"/>
                <a:gd name="T81" fmla="*/ 1429 h 1437"/>
                <a:gd name="T82" fmla="*/ 58 w 1456"/>
                <a:gd name="T83" fmla="*/ 1429 h 1437"/>
                <a:gd name="T84" fmla="*/ 53 w 1456"/>
                <a:gd name="T85" fmla="*/ 1428 h 1437"/>
                <a:gd name="T86" fmla="*/ 47 w 1456"/>
                <a:gd name="T87" fmla="*/ 1427 h 1437"/>
                <a:gd name="T88" fmla="*/ 40 w 1456"/>
                <a:gd name="T89" fmla="*/ 1427 h 1437"/>
                <a:gd name="T90" fmla="*/ 20 w 1456"/>
                <a:gd name="T91" fmla="*/ 1429 h 1437"/>
                <a:gd name="T92" fmla="*/ 0 w 1456"/>
                <a:gd name="T93" fmla="*/ 1437 h 1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56" h="1437">
                  <a:moveTo>
                    <a:pt x="0" y="1437"/>
                  </a:moveTo>
                  <a:lnTo>
                    <a:pt x="0" y="1088"/>
                  </a:lnTo>
                  <a:lnTo>
                    <a:pt x="1" y="1088"/>
                  </a:lnTo>
                  <a:lnTo>
                    <a:pt x="14" y="1086"/>
                  </a:lnTo>
                  <a:lnTo>
                    <a:pt x="25" y="1082"/>
                  </a:lnTo>
                  <a:lnTo>
                    <a:pt x="30" y="1081"/>
                  </a:lnTo>
                  <a:lnTo>
                    <a:pt x="34" y="1079"/>
                  </a:lnTo>
                  <a:lnTo>
                    <a:pt x="38" y="1078"/>
                  </a:lnTo>
                  <a:lnTo>
                    <a:pt x="40" y="1078"/>
                  </a:lnTo>
                  <a:lnTo>
                    <a:pt x="47" y="1079"/>
                  </a:lnTo>
                  <a:lnTo>
                    <a:pt x="53" y="1079"/>
                  </a:lnTo>
                  <a:lnTo>
                    <a:pt x="58" y="1081"/>
                  </a:lnTo>
                  <a:lnTo>
                    <a:pt x="64" y="1081"/>
                  </a:lnTo>
                  <a:lnTo>
                    <a:pt x="84" y="1079"/>
                  </a:lnTo>
                  <a:lnTo>
                    <a:pt x="117" y="1066"/>
                  </a:lnTo>
                  <a:lnTo>
                    <a:pt x="117" y="1068"/>
                  </a:lnTo>
                  <a:lnTo>
                    <a:pt x="117" y="1069"/>
                  </a:lnTo>
                  <a:lnTo>
                    <a:pt x="123" y="1062"/>
                  </a:lnTo>
                  <a:lnTo>
                    <a:pt x="166" y="1040"/>
                  </a:lnTo>
                  <a:lnTo>
                    <a:pt x="224" y="999"/>
                  </a:lnTo>
                  <a:lnTo>
                    <a:pt x="227" y="990"/>
                  </a:lnTo>
                  <a:lnTo>
                    <a:pt x="228" y="980"/>
                  </a:lnTo>
                  <a:lnTo>
                    <a:pt x="1456" y="0"/>
                  </a:lnTo>
                  <a:lnTo>
                    <a:pt x="1456" y="44"/>
                  </a:lnTo>
                  <a:lnTo>
                    <a:pt x="187" y="1091"/>
                  </a:lnTo>
                  <a:lnTo>
                    <a:pt x="197" y="1114"/>
                  </a:lnTo>
                  <a:lnTo>
                    <a:pt x="217" y="1177"/>
                  </a:lnTo>
                  <a:lnTo>
                    <a:pt x="230" y="1249"/>
                  </a:lnTo>
                  <a:lnTo>
                    <a:pt x="231" y="1318"/>
                  </a:lnTo>
                  <a:lnTo>
                    <a:pt x="224" y="1348"/>
                  </a:lnTo>
                  <a:lnTo>
                    <a:pt x="213" y="1355"/>
                  </a:lnTo>
                  <a:lnTo>
                    <a:pt x="201" y="1363"/>
                  </a:lnTo>
                  <a:lnTo>
                    <a:pt x="196" y="1367"/>
                  </a:lnTo>
                  <a:lnTo>
                    <a:pt x="187" y="1374"/>
                  </a:lnTo>
                  <a:lnTo>
                    <a:pt x="179" y="1379"/>
                  </a:lnTo>
                  <a:lnTo>
                    <a:pt x="175" y="1381"/>
                  </a:lnTo>
                  <a:lnTo>
                    <a:pt x="154" y="1394"/>
                  </a:lnTo>
                  <a:lnTo>
                    <a:pt x="138" y="1403"/>
                  </a:lnTo>
                  <a:lnTo>
                    <a:pt x="112" y="1416"/>
                  </a:lnTo>
                  <a:lnTo>
                    <a:pt x="75" y="1429"/>
                  </a:lnTo>
                  <a:lnTo>
                    <a:pt x="64" y="1429"/>
                  </a:lnTo>
                  <a:lnTo>
                    <a:pt x="58" y="1429"/>
                  </a:lnTo>
                  <a:lnTo>
                    <a:pt x="53" y="1428"/>
                  </a:lnTo>
                  <a:lnTo>
                    <a:pt x="47" y="1427"/>
                  </a:lnTo>
                  <a:lnTo>
                    <a:pt x="40" y="1427"/>
                  </a:lnTo>
                  <a:lnTo>
                    <a:pt x="20" y="1429"/>
                  </a:lnTo>
                  <a:lnTo>
                    <a:pt x="0" y="14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1" name="Freeform 316"/>
            <p:cNvSpPr>
              <a:spLocks/>
            </p:cNvSpPr>
            <p:nvPr/>
          </p:nvSpPr>
          <p:spPr bwMode="auto">
            <a:xfrm>
              <a:off x="4818063" y="2644775"/>
              <a:ext cx="90488" cy="106363"/>
            </a:xfrm>
            <a:custGeom>
              <a:avLst/>
              <a:gdLst>
                <a:gd name="T0" fmla="*/ 0 w 231"/>
                <a:gd name="T1" fmla="*/ 265 h 265"/>
                <a:gd name="T2" fmla="*/ 0 w 231"/>
                <a:gd name="T3" fmla="*/ 0 h 265"/>
                <a:gd name="T4" fmla="*/ 36 w 231"/>
                <a:gd name="T5" fmla="*/ 44 h 265"/>
                <a:gd name="T6" fmla="*/ 87 w 231"/>
                <a:gd name="T7" fmla="*/ 2 h 265"/>
                <a:gd name="T8" fmla="*/ 90 w 231"/>
                <a:gd name="T9" fmla="*/ 53 h 265"/>
                <a:gd name="T10" fmla="*/ 108 w 231"/>
                <a:gd name="T11" fmla="*/ 158 h 265"/>
                <a:gd name="T12" fmla="*/ 112 w 231"/>
                <a:gd name="T13" fmla="*/ 204 h 265"/>
                <a:gd name="T14" fmla="*/ 113 w 231"/>
                <a:gd name="T15" fmla="*/ 216 h 265"/>
                <a:gd name="T16" fmla="*/ 127 w 231"/>
                <a:gd name="T17" fmla="*/ 229 h 265"/>
                <a:gd name="T18" fmla="*/ 138 w 231"/>
                <a:gd name="T19" fmla="*/ 233 h 265"/>
                <a:gd name="T20" fmla="*/ 175 w 231"/>
                <a:gd name="T21" fmla="*/ 211 h 265"/>
                <a:gd name="T22" fmla="*/ 224 w 231"/>
                <a:gd name="T23" fmla="*/ 176 h 265"/>
                <a:gd name="T24" fmla="*/ 230 w 231"/>
                <a:gd name="T25" fmla="*/ 150 h 265"/>
                <a:gd name="T26" fmla="*/ 231 w 231"/>
                <a:gd name="T27" fmla="*/ 120 h 265"/>
                <a:gd name="T28" fmla="*/ 231 w 231"/>
                <a:gd name="T29" fmla="*/ 138 h 265"/>
                <a:gd name="T30" fmla="*/ 228 w 231"/>
                <a:gd name="T31" fmla="*/ 157 h 265"/>
                <a:gd name="T32" fmla="*/ 227 w 231"/>
                <a:gd name="T33" fmla="*/ 167 h 265"/>
                <a:gd name="T34" fmla="*/ 224 w 231"/>
                <a:gd name="T35" fmla="*/ 176 h 265"/>
                <a:gd name="T36" fmla="*/ 166 w 231"/>
                <a:gd name="T37" fmla="*/ 217 h 265"/>
                <a:gd name="T38" fmla="*/ 123 w 231"/>
                <a:gd name="T39" fmla="*/ 239 h 265"/>
                <a:gd name="T40" fmla="*/ 121 w 231"/>
                <a:gd name="T41" fmla="*/ 241 h 265"/>
                <a:gd name="T42" fmla="*/ 117 w 231"/>
                <a:gd name="T43" fmla="*/ 243 h 265"/>
                <a:gd name="T44" fmla="*/ 84 w 231"/>
                <a:gd name="T45" fmla="*/ 256 h 265"/>
                <a:gd name="T46" fmla="*/ 64 w 231"/>
                <a:gd name="T47" fmla="*/ 258 h 265"/>
                <a:gd name="T48" fmla="*/ 58 w 231"/>
                <a:gd name="T49" fmla="*/ 258 h 265"/>
                <a:gd name="T50" fmla="*/ 53 w 231"/>
                <a:gd name="T51" fmla="*/ 256 h 265"/>
                <a:gd name="T52" fmla="*/ 47 w 231"/>
                <a:gd name="T53" fmla="*/ 256 h 265"/>
                <a:gd name="T54" fmla="*/ 40 w 231"/>
                <a:gd name="T55" fmla="*/ 255 h 265"/>
                <a:gd name="T56" fmla="*/ 38 w 231"/>
                <a:gd name="T57" fmla="*/ 255 h 265"/>
                <a:gd name="T58" fmla="*/ 34 w 231"/>
                <a:gd name="T59" fmla="*/ 256 h 265"/>
                <a:gd name="T60" fmla="*/ 17 w 231"/>
                <a:gd name="T61" fmla="*/ 259 h 265"/>
                <a:gd name="T62" fmla="*/ 1 w 231"/>
                <a:gd name="T63" fmla="*/ 265 h 265"/>
                <a:gd name="T64" fmla="*/ 0 w 231"/>
                <a:gd name="T65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1" h="265">
                  <a:moveTo>
                    <a:pt x="0" y="265"/>
                  </a:moveTo>
                  <a:lnTo>
                    <a:pt x="0" y="0"/>
                  </a:lnTo>
                  <a:lnTo>
                    <a:pt x="36" y="44"/>
                  </a:lnTo>
                  <a:lnTo>
                    <a:pt x="87" y="2"/>
                  </a:lnTo>
                  <a:lnTo>
                    <a:pt x="90" y="53"/>
                  </a:lnTo>
                  <a:lnTo>
                    <a:pt x="108" y="158"/>
                  </a:lnTo>
                  <a:lnTo>
                    <a:pt x="112" y="204"/>
                  </a:lnTo>
                  <a:lnTo>
                    <a:pt x="113" y="216"/>
                  </a:lnTo>
                  <a:lnTo>
                    <a:pt x="127" y="229"/>
                  </a:lnTo>
                  <a:lnTo>
                    <a:pt x="138" y="233"/>
                  </a:lnTo>
                  <a:lnTo>
                    <a:pt x="175" y="211"/>
                  </a:lnTo>
                  <a:lnTo>
                    <a:pt x="224" y="176"/>
                  </a:lnTo>
                  <a:lnTo>
                    <a:pt x="230" y="150"/>
                  </a:lnTo>
                  <a:lnTo>
                    <a:pt x="231" y="120"/>
                  </a:lnTo>
                  <a:lnTo>
                    <a:pt x="231" y="138"/>
                  </a:lnTo>
                  <a:lnTo>
                    <a:pt x="228" y="157"/>
                  </a:lnTo>
                  <a:lnTo>
                    <a:pt x="227" y="167"/>
                  </a:lnTo>
                  <a:lnTo>
                    <a:pt x="224" y="176"/>
                  </a:lnTo>
                  <a:lnTo>
                    <a:pt x="166" y="217"/>
                  </a:lnTo>
                  <a:lnTo>
                    <a:pt x="123" y="239"/>
                  </a:lnTo>
                  <a:lnTo>
                    <a:pt x="121" y="241"/>
                  </a:lnTo>
                  <a:lnTo>
                    <a:pt x="117" y="243"/>
                  </a:lnTo>
                  <a:lnTo>
                    <a:pt x="84" y="256"/>
                  </a:lnTo>
                  <a:lnTo>
                    <a:pt x="64" y="258"/>
                  </a:lnTo>
                  <a:lnTo>
                    <a:pt x="58" y="258"/>
                  </a:lnTo>
                  <a:lnTo>
                    <a:pt x="53" y="256"/>
                  </a:lnTo>
                  <a:lnTo>
                    <a:pt x="47" y="256"/>
                  </a:lnTo>
                  <a:lnTo>
                    <a:pt x="40" y="255"/>
                  </a:lnTo>
                  <a:lnTo>
                    <a:pt x="38" y="255"/>
                  </a:lnTo>
                  <a:lnTo>
                    <a:pt x="34" y="256"/>
                  </a:lnTo>
                  <a:lnTo>
                    <a:pt x="17" y="259"/>
                  </a:lnTo>
                  <a:lnTo>
                    <a:pt x="1" y="265"/>
                  </a:lnTo>
                  <a:lnTo>
                    <a:pt x="0" y="26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2" name="Freeform 317"/>
            <p:cNvSpPr>
              <a:spLocks/>
            </p:cNvSpPr>
            <p:nvPr/>
          </p:nvSpPr>
          <p:spPr bwMode="auto">
            <a:xfrm>
              <a:off x="4818063" y="2635250"/>
              <a:ext cx="7938" cy="6350"/>
            </a:xfrm>
            <a:custGeom>
              <a:avLst/>
              <a:gdLst>
                <a:gd name="T0" fmla="*/ 0 w 21"/>
                <a:gd name="T1" fmla="*/ 17 h 17"/>
                <a:gd name="T2" fmla="*/ 0 w 21"/>
                <a:gd name="T3" fmla="*/ 10 h 17"/>
                <a:gd name="T4" fmla="*/ 10 w 21"/>
                <a:gd name="T5" fmla="*/ 5 h 17"/>
                <a:gd name="T6" fmla="*/ 21 w 21"/>
                <a:gd name="T7" fmla="*/ 0 h 17"/>
                <a:gd name="T8" fmla="*/ 0 w 21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7">
                  <a:moveTo>
                    <a:pt x="0" y="17"/>
                  </a:moveTo>
                  <a:lnTo>
                    <a:pt x="0" y="10"/>
                  </a:lnTo>
                  <a:lnTo>
                    <a:pt x="10" y="5"/>
                  </a:lnTo>
                  <a:lnTo>
                    <a:pt x="21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6C8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3" name="Freeform 318"/>
            <p:cNvSpPr>
              <a:spLocks/>
            </p:cNvSpPr>
            <p:nvPr/>
          </p:nvSpPr>
          <p:spPr bwMode="auto">
            <a:xfrm>
              <a:off x="4818063" y="2595563"/>
              <a:ext cx="46038" cy="42863"/>
            </a:xfrm>
            <a:custGeom>
              <a:avLst/>
              <a:gdLst>
                <a:gd name="T0" fmla="*/ 0 w 118"/>
                <a:gd name="T1" fmla="*/ 109 h 109"/>
                <a:gd name="T2" fmla="*/ 0 w 118"/>
                <a:gd name="T3" fmla="*/ 42 h 109"/>
                <a:gd name="T4" fmla="*/ 13 w 118"/>
                <a:gd name="T5" fmla="*/ 40 h 109"/>
                <a:gd name="T6" fmla="*/ 25 w 118"/>
                <a:gd name="T7" fmla="*/ 37 h 109"/>
                <a:gd name="T8" fmla="*/ 96 w 118"/>
                <a:gd name="T9" fmla="*/ 7 h 109"/>
                <a:gd name="T10" fmla="*/ 114 w 118"/>
                <a:gd name="T11" fmla="*/ 0 h 109"/>
                <a:gd name="T12" fmla="*/ 114 w 118"/>
                <a:gd name="T13" fmla="*/ 0 h 109"/>
                <a:gd name="T14" fmla="*/ 115 w 118"/>
                <a:gd name="T15" fmla="*/ 2 h 109"/>
                <a:gd name="T16" fmla="*/ 118 w 118"/>
                <a:gd name="T17" fmla="*/ 11 h 109"/>
                <a:gd name="T18" fmla="*/ 117 w 118"/>
                <a:gd name="T19" fmla="*/ 22 h 109"/>
                <a:gd name="T20" fmla="*/ 21 w 118"/>
                <a:gd name="T21" fmla="*/ 99 h 109"/>
                <a:gd name="T22" fmla="*/ 10 w 118"/>
                <a:gd name="T23" fmla="*/ 104 h 109"/>
                <a:gd name="T24" fmla="*/ 0 w 118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" h="109">
                  <a:moveTo>
                    <a:pt x="0" y="109"/>
                  </a:moveTo>
                  <a:lnTo>
                    <a:pt x="0" y="42"/>
                  </a:lnTo>
                  <a:lnTo>
                    <a:pt x="13" y="40"/>
                  </a:lnTo>
                  <a:lnTo>
                    <a:pt x="25" y="37"/>
                  </a:lnTo>
                  <a:lnTo>
                    <a:pt x="96" y="7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5" y="2"/>
                  </a:lnTo>
                  <a:lnTo>
                    <a:pt x="118" y="11"/>
                  </a:lnTo>
                  <a:lnTo>
                    <a:pt x="117" y="22"/>
                  </a:lnTo>
                  <a:lnTo>
                    <a:pt x="21" y="99"/>
                  </a:lnTo>
                  <a:lnTo>
                    <a:pt x="10" y="104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EBD3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4" name="Freeform 319"/>
            <p:cNvSpPr>
              <a:spLocks/>
            </p:cNvSpPr>
            <p:nvPr/>
          </p:nvSpPr>
          <p:spPr bwMode="auto">
            <a:xfrm>
              <a:off x="4818063" y="2159000"/>
              <a:ext cx="612775" cy="503238"/>
            </a:xfrm>
            <a:custGeom>
              <a:avLst/>
              <a:gdLst>
                <a:gd name="T0" fmla="*/ 36 w 1544"/>
                <a:gd name="T1" fmla="*/ 1269 h 1269"/>
                <a:gd name="T2" fmla="*/ 0 w 1544"/>
                <a:gd name="T3" fmla="*/ 1225 h 1269"/>
                <a:gd name="T4" fmla="*/ 0 w 1544"/>
                <a:gd name="T5" fmla="*/ 1216 h 1269"/>
                <a:gd name="T6" fmla="*/ 21 w 1544"/>
                <a:gd name="T7" fmla="*/ 1199 h 1269"/>
                <a:gd name="T8" fmla="*/ 117 w 1544"/>
                <a:gd name="T9" fmla="*/ 1122 h 1269"/>
                <a:gd name="T10" fmla="*/ 1456 w 1544"/>
                <a:gd name="T11" fmla="*/ 54 h 1269"/>
                <a:gd name="T12" fmla="*/ 1478 w 1544"/>
                <a:gd name="T13" fmla="*/ 36 h 1269"/>
                <a:gd name="T14" fmla="*/ 1524 w 1544"/>
                <a:gd name="T15" fmla="*/ 0 h 1269"/>
                <a:gd name="T16" fmla="*/ 1544 w 1544"/>
                <a:gd name="T17" fmla="*/ 26 h 1269"/>
                <a:gd name="T18" fmla="*/ 1478 w 1544"/>
                <a:gd name="T19" fmla="*/ 80 h 1269"/>
                <a:gd name="T20" fmla="*/ 1456 w 1544"/>
                <a:gd name="T21" fmla="*/ 98 h 1269"/>
                <a:gd name="T22" fmla="*/ 187 w 1544"/>
                <a:gd name="T23" fmla="*/ 1146 h 1269"/>
                <a:gd name="T24" fmla="*/ 183 w 1544"/>
                <a:gd name="T25" fmla="*/ 1138 h 1269"/>
                <a:gd name="T26" fmla="*/ 179 w 1544"/>
                <a:gd name="T27" fmla="*/ 1133 h 1269"/>
                <a:gd name="T28" fmla="*/ 171 w 1544"/>
                <a:gd name="T29" fmla="*/ 1125 h 1269"/>
                <a:gd name="T30" fmla="*/ 156 w 1544"/>
                <a:gd name="T31" fmla="*/ 1124 h 1269"/>
                <a:gd name="T32" fmla="*/ 144 w 1544"/>
                <a:gd name="T33" fmla="*/ 1125 h 1269"/>
                <a:gd name="T34" fmla="*/ 131 w 1544"/>
                <a:gd name="T35" fmla="*/ 1126 h 1269"/>
                <a:gd name="T36" fmla="*/ 119 w 1544"/>
                <a:gd name="T37" fmla="*/ 1137 h 1269"/>
                <a:gd name="T38" fmla="*/ 103 w 1544"/>
                <a:gd name="T39" fmla="*/ 1159 h 1269"/>
                <a:gd name="T40" fmla="*/ 88 w 1544"/>
                <a:gd name="T41" fmla="*/ 1197 h 1269"/>
                <a:gd name="T42" fmla="*/ 87 w 1544"/>
                <a:gd name="T43" fmla="*/ 1227 h 1269"/>
                <a:gd name="T44" fmla="*/ 36 w 1544"/>
                <a:gd name="T45" fmla="*/ 1269 h 1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4" h="1269">
                  <a:moveTo>
                    <a:pt x="36" y="1269"/>
                  </a:moveTo>
                  <a:lnTo>
                    <a:pt x="0" y="1225"/>
                  </a:lnTo>
                  <a:lnTo>
                    <a:pt x="0" y="1216"/>
                  </a:lnTo>
                  <a:lnTo>
                    <a:pt x="21" y="1199"/>
                  </a:lnTo>
                  <a:lnTo>
                    <a:pt x="117" y="1122"/>
                  </a:lnTo>
                  <a:lnTo>
                    <a:pt x="1456" y="54"/>
                  </a:lnTo>
                  <a:lnTo>
                    <a:pt x="1478" y="36"/>
                  </a:lnTo>
                  <a:lnTo>
                    <a:pt x="1524" y="0"/>
                  </a:lnTo>
                  <a:lnTo>
                    <a:pt x="1544" y="26"/>
                  </a:lnTo>
                  <a:lnTo>
                    <a:pt x="1478" y="80"/>
                  </a:lnTo>
                  <a:lnTo>
                    <a:pt x="1456" y="98"/>
                  </a:lnTo>
                  <a:lnTo>
                    <a:pt x="187" y="1146"/>
                  </a:lnTo>
                  <a:lnTo>
                    <a:pt x="183" y="1138"/>
                  </a:lnTo>
                  <a:lnTo>
                    <a:pt x="179" y="1133"/>
                  </a:lnTo>
                  <a:lnTo>
                    <a:pt x="171" y="1125"/>
                  </a:lnTo>
                  <a:lnTo>
                    <a:pt x="156" y="1124"/>
                  </a:lnTo>
                  <a:lnTo>
                    <a:pt x="144" y="1125"/>
                  </a:lnTo>
                  <a:lnTo>
                    <a:pt x="131" y="1126"/>
                  </a:lnTo>
                  <a:lnTo>
                    <a:pt x="119" y="1137"/>
                  </a:lnTo>
                  <a:lnTo>
                    <a:pt x="103" y="1159"/>
                  </a:lnTo>
                  <a:lnTo>
                    <a:pt x="88" y="1197"/>
                  </a:lnTo>
                  <a:lnTo>
                    <a:pt x="87" y="1227"/>
                  </a:lnTo>
                  <a:lnTo>
                    <a:pt x="36" y="12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5" name="Freeform 320"/>
            <p:cNvSpPr>
              <a:spLocks/>
            </p:cNvSpPr>
            <p:nvPr/>
          </p:nvSpPr>
          <p:spPr bwMode="auto">
            <a:xfrm>
              <a:off x="4851400" y="2605088"/>
              <a:ext cx="57150" cy="133350"/>
            </a:xfrm>
            <a:custGeom>
              <a:avLst/>
              <a:gdLst>
                <a:gd name="T0" fmla="*/ 51 w 144"/>
                <a:gd name="T1" fmla="*/ 334 h 334"/>
                <a:gd name="T2" fmla="*/ 40 w 144"/>
                <a:gd name="T3" fmla="*/ 330 h 334"/>
                <a:gd name="T4" fmla="*/ 26 w 144"/>
                <a:gd name="T5" fmla="*/ 317 h 334"/>
                <a:gd name="T6" fmla="*/ 25 w 144"/>
                <a:gd name="T7" fmla="*/ 305 h 334"/>
                <a:gd name="T8" fmla="*/ 21 w 144"/>
                <a:gd name="T9" fmla="*/ 259 h 334"/>
                <a:gd name="T10" fmla="*/ 3 w 144"/>
                <a:gd name="T11" fmla="*/ 154 h 334"/>
                <a:gd name="T12" fmla="*/ 0 w 144"/>
                <a:gd name="T13" fmla="*/ 103 h 334"/>
                <a:gd name="T14" fmla="*/ 1 w 144"/>
                <a:gd name="T15" fmla="*/ 73 h 334"/>
                <a:gd name="T16" fmla="*/ 16 w 144"/>
                <a:gd name="T17" fmla="*/ 35 h 334"/>
                <a:gd name="T18" fmla="*/ 32 w 144"/>
                <a:gd name="T19" fmla="*/ 13 h 334"/>
                <a:gd name="T20" fmla="*/ 44 w 144"/>
                <a:gd name="T21" fmla="*/ 2 h 334"/>
                <a:gd name="T22" fmla="*/ 57 w 144"/>
                <a:gd name="T23" fmla="*/ 1 h 334"/>
                <a:gd name="T24" fmla="*/ 69 w 144"/>
                <a:gd name="T25" fmla="*/ 0 h 334"/>
                <a:gd name="T26" fmla="*/ 84 w 144"/>
                <a:gd name="T27" fmla="*/ 1 h 334"/>
                <a:gd name="T28" fmla="*/ 92 w 144"/>
                <a:gd name="T29" fmla="*/ 9 h 334"/>
                <a:gd name="T30" fmla="*/ 96 w 144"/>
                <a:gd name="T31" fmla="*/ 14 h 334"/>
                <a:gd name="T32" fmla="*/ 100 w 144"/>
                <a:gd name="T33" fmla="*/ 22 h 334"/>
                <a:gd name="T34" fmla="*/ 102 w 144"/>
                <a:gd name="T35" fmla="*/ 26 h 334"/>
                <a:gd name="T36" fmla="*/ 105 w 144"/>
                <a:gd name="T37" fmla="*/ 32 h 334"/>
                <a:gd name="T38" fmla="*/ 119 w 144"/>
                <a:gd name="T39" fmla="*/ 70 h 334"/>
                <a:gd name="T40" fmla="*/ 141 w 144"/>
                <a:gd name="T41" fmla="*/ 171 h 334"/>
                <a:gd name="T42" fmla="*/ 144 w 144"/>
                <a:gd name="T43" fmla="*/ 221 h 334"/>
                <a:gd name="T44" fmla="*/ 143 w 144"/>
                <a:gd name="T45" fmla="*/ 251 h 334"/>
                <a:gd name="T46" fmla="*/ 137 w 144"/>
                <a:gd name="T47" fmla="*/ 277 h 334"/>
                <a:gd name="T48" fmla="*/ 88 w 144"/>
                <a:gd name="T49" fmla="*/ 312 h 334"/>
                <a:gd name="T50" fmla="*/ 51 w 144"/>
                <a:gd name="T51" fmla="*/ 334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334">
                  <a:moveTo>
                    <a:pt x="51" y="334"/>
                  </a:moveTo>
                  <a:lnTo>
                    <a:pt x="40" y="330"/>
                  </a:lnTo>
                  <a:lnTo>
                    <a:pt x="26" y="317"/>
                  </a:lnTo>
                  <a:lnTo>
                    <a:pt x="25" y="305"/>
                  </a:lnTo>
                  <a:lnTo>
                    <a:pt x="21" y="259"/>
                  </a:lnTo>
                  <a:lnTo>
                    <a:pt x="3" y="154"/>
                  </a:lnTo>
                  <a:lnTo>
                    <a:pt x="0" y="103"/>
                  </a:lnTo>
                  <a:lnTo>
                    <a:pt x="1" y="73"/>
                  </a:lnTo>
                  <a:lnTo>
                    <a:pt x="16" y="35"/>
                  </a:lnTo>
                  <a:lnTo>
                    <a:pt x="32" y="13"/>
                  </a:lnTo>
                  <a:lnTo>
                    <a:pt x="44" y="2"/>
                  </a:lnTo>
                  <a:lnTo>
                    <a:pt x="57" y="1"/>
                  </a:lnTo>
                  <a:lnTo>
                    <a:pt x="69" y="0"/>
                  </a:lnTo>
                  <a:lnTo>
                    <a:pt x="84" y="1"/>
                  </a:lnTo>
                  <a:lnTo>
                    <a:pt x="92" y="9"/>
                  </a:lnTo>
                  <a:lnTo>
                    <a:pt x="96" y="14"/>
                  </a:lnTo>
                  <a:lnTo>
                    <a:pt x="100" y="22"/>
                  </a:lnTo>
                  <a:lnTo>
                    <a:pt x="102" y="26"/>
                  </a:lnTo>
                  <a:lnTo>
                    <a:pt x="105" y="32"/>
                  </a:lnTo>
                  <a:lnTo>
                    <a:pt x="119" y="70"/>
                  </a:lnTo>
                  <a:lnTo>
                    <a:pt x="141" y="171"/>
                  </a:lnTo>
                  <a:lnTo>
                    <a:pt x="144" y="221"/>
                  </a:lnTo>
                  <a:lnTo>
                    <a:pt x="143" y="251"/>
                  </a:lnTo>
                  <a:lnTo>
                    <a:pt x="137" y="277"/>
                  </a:lnTo>
                  <a:lnTo>
                    <a:pt x="88" y="312"/>
                  </a:lnTo>
                  <a:lnTo>
                    <a:pt x="51" y="334"/>
                  </a:lnTo>
                  <a:close/>
                </a:path>
              </a:pathLst>
            </a:custGeom>
            <a:solidFill>
              <a:srgbClr val="E9C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1019979" y="1442199"/>
            <a:ext cx="2225432" cy="2175310"/>
            <a:chOff x="1259130" y="2895347"/>
            <a:chExt cx="2225432" cy="2175310"/>
          </a:xfrm>
        </p:grpSpPr>
        <p:sp>
          <p:nvSpPr>
            <p:cNvPr id="165" name="TextBox 164"/>
            <p:cNvSpPr txBox="1"/>
            <p:nvPr/>
          </p:nvSpPr>
          <p:spPr>
            <a:xfrm>
              <a:off x="1767332" y="2895347"/>
              <a:ext cx="1689308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b">
              <a:spAutoFit/>
            </a:bodyPr>
            <a:lstStyle>
              <a:defPPr>
                <a:defRPr lang="fr-FR"/>
              </a:defPPr>
              <a:lvl1pPr algn="r">
                <a:defRPr b="1">
                  <a:solidFill>
                    <a:srgbClr val="595959"/>
                  </a:solidFill>
                  <a:latin typeface="+mj-lt"/>
                </a:defRPr>
              </a:lvl1pPr>
            </a:lstStyle>
            <a:p>
              <a:r>
                <a:rPr lang="en-US" sz="2000" dirty="0"/>
                <a:t>INTRODUCTION</a:t>
              </a: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2289493" y="3820750"/>
              <a:ext cx="1195069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b">
              <a:spAutoFit/>
            </a:bodyPr>
            <a:lstStyle>
              <a:defPPr>
                <a:defRPr lang="fr-FR"/>
              </a:defPPr>
              <a:lvl1pPr algn="r">
                <a:defRPr b="1">
                  <a:solidFill>
                    <a:srgbClr val="595959"/>
                  </a:solidFill>
                  <a:latin typeface="+mj-lt"/>
                </a:defRPr>
              </a:lvl1pPr>
            </a:lstStyle>
            <a:p>
              <a:r>
                <a:rPr lang="en-US" sz="2000" dirty="0"/>
                <a:t>PLATFORM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1259130" y="4670549"/>
              <a:ext cx="2118848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b">
              <a:spAutoFit/>
            </a:bodyPr>
            <a:lstStyle>
              <a:defPPr>
                <a:defRPr lang="fr-FR"/>
              </a:defPPr>
              <a:lvl1pPr algn="r">
                <a:defRPr b="1">
                  <a:solidFill>
                    <a:srgbClr val="595959"/>
                  </a:solidFill>
                  <a:latin typeface="+mj-lt"/>
                </a:defRPr>
              </a:lvl1pPr>
            </a:lstStyle>
            <a:p>
              <a:r>
                <a:rPr lang="en-US" sz="2000" dirty="0"/>
                <a:t>USE CASE DIAGRAM</a:t>
              </a: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8549291" y="1413695"/>
            <a:ext cx="2460159" cy="2251709"/>
            <a:chOff x="978987" y="2870926"/>
            <a:chExt cx="2460159" cy="1862231"/>
          </a:xfrm>
        </p:grpSpPr>
        <p:sp>
          <p:nvSpPr>
            <p:cNvPr id="174" name="Shape 208"/>
            <p:cNvSpPr/>
            <p:nvPr/>
          </p:nvSpPr>
          <p:spPr>
            <a:xfrm>
              <a:off x="1018723" y="2870926"/>
              <a:ext cx="2372437" cy="330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rPr lang="en-US" sz="2000" b="1" dirty="0">
                  <a:latin typeface="+mj-lt"/>
                </a:rPr>
                <a:t>SEQUENCE DIAGRAM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978987" y="3536003"/>
              <a:ext cx="2460159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b">
              <a:spAutoFit/>
            </a:bodyPr>
            <a:lstStyle>
              <a:defPPr>
                <a:defRPr lang="fr-FR"/>
              </a:defPPr>
              <a:lvl1pPr algn="r">
                <a:defRPr b="1">
                  <a:solidFill>
                    <a:srgbClr val="595959"/>
                  </a:solidFill>
                  <a:latin typeface="+mj-lt"/>
                </a:defRPr>
              </a:lvl1pPr>
            </a:lstStyle>
            <a:p>
              <a:pPr algn="l"/>
              <a:r>
                <a:rPr lang="en-US" sz="2000" dirty="0"/>
                <a:t>DESIGN ARCHITECTURE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1022849" y="4333049"/>
              <a:ext cx="1274386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b">
              <a:spAutoFit/>
            </a:bodyPr>
            <a:lstStyle>
              <a:defPPr>
                <a:defRPr lang="fr-FR"/>
              </a:defPPr>
              <a:lvl1pPr algn="r">
                <a:defRPr b="1">
                  <a:solidFill>
                    <a:srgbClr val="595959"/>
                  </a:solidFill>
                  <a:latin typeface="+mj-lt"/>
                </a:defRPr>
              </a:lvl1pPr>
            </a:lstStyle>
            <a:p>
              <a:pPr algn="l"/>
              <a:r>
                <a:rPr lang="en-US" sz="2000" dirty="0"/>
                <a:t>PROTOTYPE</a:t>
              </a:r>
            </a:p>
          </p:txBody>
        </p:sp>
      </p:grpSp>
      <p:sp>
        <p:nvSpPr>
          <p:cNvPr id="66" name="Shape 276"/>
          <p:cNvSpPr/>
          <p:nvPr/>
        </p:nvSpPr>
        <p:spPr>
          <a:xfrm>
            <a:off x="3447024" y="3949194"/>
            <a:ext cx="717096" cy="71709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3200" b="1" dirty="0">
                <a:latin typeface="+mj-lt"/>
              </a:rPr>
              <a:t>04</a:t>
            </a:r>
            <a:endParaRPr sz="3200" b="1" dirty="0">
              <a:latin typeface="+mj-lt"/>
            </a:endParaRPr>
          </a:p>
        </p:txBody>
      </p:sp>
      <p:sp>
        <p:nvSpPr>
          <p:cNvPr id="67" name="Shape 282"/>
          <p:cNvSpPr/>
          <p:nvPr/>
        </p:nvSpPr>
        <p:spPr>
          <a:xfrm>
            <a:off x="7580912" y="3948193"/>
            <a:ext cx="717097" cy="7170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3200" b="1">
                <a:latin typeface="+mj-lt"/>
              </a:rPr>
              <a:t>08</a:t>
            </a:r>
            <a:endParaRPr sz="3200" b="1"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0935" y="4106687"/>
            <a:ext cx="311309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45719" tIns="45719" rIns="45719" bIns="45719" numCol="1" anchor="b">
            <a:spAutoFit/>
          </a:bodyPr>
          <a:lstStyle>
            <a:defPPr>
              <a:defRPr lang="fr-FR"/>
            </a:defPPr>
            <a:lvl1pPr algn="r">
              <a:defRPr b="1">
                <a:solidFill>
                  <a:srgbClr val="595959"/>
                </a:solidFill>
                <a:latin typeface="+mj-lt"/>
              </a:defRPr>
            </a:lvl1pPr>
          </a:lstStyle>
          <a:p>
            <a:r>
              <a:rPr lang="en-US" sz="2000" dirty="0"/>
              <a:t>SYSTEM SEQUENCE DIAGRAM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593153" y="4038468"/>
            <a:ext cx="1542729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45719" tIns="45719" rIns="45719" bIns="45719" numCol="1" anchor="b">
            <a:spAutoFit/>
          </a:bodyPr>
          <a:lstStyle>
            <a:defPPr>
              <a:defRPr lang="fr-FR"/>
            </a:defPPr>
            <a:lvl1pPr algn="r">
              <a:defRPr b="1">
                <a:solidFill>
                  <a:srgbClr val="595959"/>
                </a:solidFill>
                <a:latin typeface="+mj-lt"/>
              </a:defRPr>
            </a:lvl1pPr>
          </a:lstStyle>
          <a:p>
            <a:r>
              <a:rPr lang="en-US" sz="2000" dirty="0"/>
              <a:t>GANTT CHART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871" y="5066551"/>
            <a:ext cx="2313954" cy="179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72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173473" y="1038680"/>
            <a:ext cx="3452650" cy="5274326"/>
            <a:chOff x="0" y="0"/>
            <a:chExt cx="2872852" cy="4388617"/>
          </a:xfrm>
        </p:grpSpPr>
        <p:grpSp>
          <p:nvGrpSpPr>
            <p:cNvPr id="8" name="Group 7"/>
            <p:cNvGrpSpPr/>
            <p:nvPr/>
          </p:nvGrpSpPr>
          <p:grpSpPr>
            <a:xfrm>
              <a:off x="809438" y="3249281"/>
              <a:ext cx="1251627" cy="1139336"/>
              <a:chOff x="-6697" y="18341"/>
              <a:chExt cx="1251626" cy="1139336"/>
            </a:xfrm>
          </p:grpSpPr>
          <p:sp>
            <p:nvSpPr>
              <p:cNvPr id="35" name="Shape 1076"/>
              <p:cNvSpPr/>
              <p:nvPr/>
            </p:nvSpPr>
            <p:spPr>
              <a:xfrm>
                <a:off x="-6697" y="18341"/>
                <a:ext cx="1251626" cy="2239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82" h="19746" extrusionOk="0">
                    <a:moveTo>
                      <a:pt x="0" y="0"/>
                    </a:moveTo>
                    <a:cubicBezTo>
                      <a:pt x="638" y="9058"/>
                      <a:pt x="2602" y="14632"/>
                      <a:pt x="4516" y="16258"/>
                    </a:cubicBezTo>
                    <a:cubicBezTo>
                      <a:pt x="9082" y="21600"/>
                      <a:pt x="13942" y="20671"/>
                      <a:pt x="18409" y="14400"/>
                    </a:cubicBezTo>
                    <a:cubicBezTo>
                      <a:pt x="19342" y="13006"/>
                      <a:pt x="20324" y="11381"/>
                      <a:pt x="20864" y="7432"/>
                    </a:cubicBezTo>
                    <a:cubicBezTo>
                      <a:pt x="21158" y="6271"/>
                      <a:pt x="21600" y="1161"/>
                      <a:pt x="21256" y="929"/>
                    </a:cubicBezTo>
                    <a:cubicBezTo>
                      <a:pt x="18851" y="10219"/>
                      <a:pt x="15709" y="13471"/>
                      <a:pt x="12665" y="14400"/>
                    </a:cubicBezTo>
                    <a:cubicBezTo>
                      <a:pt x="9229" y="14865"/>
                      <a:pt x="5645" y="13935"/>
                      <a:pt x="2504" y="6968"/>
                    </a:cubicBezTo>
                    <a:cubicBezTo>
                      <a:pt x="1620" y="5110"/>
                      <a:pt x="785" y="2787"/>
                      <a:pt x="0" y="0"/>
                    </a:cubicBezTo>
                    <a:close/>
                  </a:path>
                </a:pathLst>
              </a:custGeom>
              <a:solidFill>
                <a:srgbClr val="D7DEE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defRPr>
                </a:lvl9pPr>
              </a:lstStyle>
              <a:p>
                <a:pPr>
                  <a:defRPr sz="2400"/>
                </a:pPr>
                <a:endParaRPr/>
              </a:p>
            </p:txBody>
          </p:sp>
          <p:sp>
            <p:nvSpPr>
              <p:cNvPr id="36" name="Shape 1077"/>
              <p:cNvSpPr/>
              <p:nvPr/>
            </p:nvSpPr>
            <p:spPr>
              <a:xfrm>
                <a:off x="322446" y="923676"/>
                <a:ext cx="652363" cy="2295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490" extrusionOk="0">
                    <a:moveTo>
                      <a:pt x="21600" y="1059"/>
                    </a:moveTo>
                    <a:cubicBezTo>
                      <a:pt x="20078" y="6141"/>
                      <a:pt x="18555" y="11012"/>
                      <a:pt x="17033" y="16094"/>
                    </a:cubicBezTo>
                    <a:cubicBezTo>
                      <a:pt x="15320" y="17365"/>
                      <a:pt x="8849" y="21600"/>
                      <a:pt x="3711" y="14400"/>
                    </a:cubicBezTo>
                    <a:cubicBezTo>
                      <a:pt x="2474" y="9529"/>
                      <a:pt x="1237" y="4871"/>
                      <a:pt x="0" y="0"/>
                    </a:cubicBezTo>
                    <a:cubicBezTo>
                      <a:pt x="7803" y="9106"/>
                      <a:pt x="20078" y="2541"/>
                      <a:pt x="21600" y="1059"/>
                    </a:cubicBezTo>
                    <a:close/>
                  </a:path>
                </a:pathLst>
              </a:custGeom>
              <a:solidFill>
                <a:srgbClr val="0C0D0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defRPr>
                </a:lvl9pPr>
              </a:lstStyle>
              <a:p>
                <a:pPr>
                  <a:defRPr sz="2400"/>
                </a:pPr>
                <a:endParaRPr/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8955" y="105364"/>
                <a:ext cx="1227097" cy="1052313"/>
                <a:chOff x="-1" y="-1"/>
                <a:chExt cx="1227095" cy="1052313"/>
              </a:xfrm>
            </p:grpSpPr>
            <p:sp>
              <p:nvSpPr>
                <p:cNvPr id="40" name="Shape 1078"/>
                <p:cNvSpPr/>
                <p:nvPr/>
              </p:nvSpPr>
              <p:spPr>
                <a:xfrm>
                  <a:off x="301547" y="804627"/>
                  <a:ext cx="677740" cy="2476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142" y="2298"/>
                      </a:moveTo>
                      <a:cubicBezTo>
                        <a:pt x="20959" y="2068"/>
                        <a:pt x="20959" y="2068"/>
                        <a:pt x="20959" y="2068"/>
                      </a:cubicBezTo>
                      <a:cubicBezTo>
                        <a:pt x="19495" y="7583"/>
                        <a:pt x="18031" y="12868"/>
                        <a:pt x="16566" y="18383"/>
                      </a:cubicBezTo>
                      <a:cubicBezTo>
                        <a:pt x="16749" y="18613"/>
                        <a:pt x="16749" y="18613"/>
                        <a:pt x="16749" y="18613"/>
                      </a:cubicBezTo>
                      <a:cubicBezTo>
                        <a:pt x="16658" y="18153"/>
                        <a:pt x="16658" y="18153"/>
                        <a:pt x="16658" y="18153"/>
                      </a:cubicBezTo>
                      <a:cubicBezTo>
                        <a:pt x="15742" y="19072"/>
                        <a:pt x="13363" y="20911"/>
                        <a:pt x="10525" y="20911"/>
                      </a:cubicBezTo>
                      <a:cubicBezTo>
                        <a:pt x="8420" y="20911"/>
                        <a:pt x="6132" y="19762"/>
                        <a:pt x="4027" y="16545"/>
                      </a:cubicBezTo>
                      <a:cubicBezTo>
                        <a:pt x="3936" y="16774"/>
                        <a:pt x="3936" y="16774"/>
                        <a:pt x="3936" y="16774"/>
                      </a:cubicBezTo>
                      <a:cubicBezTo>
                        <a:pt x="4119" y="16545"/>
                        <a:pt x="4119" y="16545"/>
                        <a:pt x="4119" y="16545"/>
                      </a:cubicBezTo>
                      <a:cubicBezTo>
                        <a:pt x="2929" y="11489"/>
                        <a:pt x="1739" y="6204"/>
                        <a:pt x="549" y="919"/>
                      </a:cubicBezTo>
                      <a:cubicBezTo>
                        <a:pt x="366" y="1149"/>
                        <a:pt x="366" y="1149"/>
                        <a:pt x="366" y="1149"/>
                      </a:cubicBezTo>
                      <a:cubicBezTo>
                        <a:pt x="275" y="1379"/>
                        <a:pt x="275" y="1379"/>
                        <a:pt x="275" y="1379"/>
                      </a:cubicBezTo>
                      <a:cubicBezTo>
                        <a:pt x="3295" y="5515"/>
                        <a:pt x="6956" y="6664"/>
                        <a:pt x="10342" y="6664"/>
                      </a:cubicBezTo>
                      <a:cubicBezTo>
                        <a:pt x="12997" y="6664"/>
                        <a:pt x="15468" y="5974"/>
                        <a:pt x="17390" y="5055"/>
                      </a:cubicBezTo>
                      <a:cubicBezTo>
                        <a:pt x="18397" y="4596"/>
                        <a:pt x="19220" y="4136"/>
                        <a:pt x="19861" y="3677"/>
                      </a:cubicBezTo>
                      <a:cubicBezTo>
                        <a:pt x="20502" y="3217"/>
                        <a:pt x="20959" y="2987"/>
                        <a:pt x="21142" y="2757"/>
                      </a:cubicBezTo>
                      <a:cubicBezTo>
                        <a:pt x="21142" y="2298"/>
                        <a:pt x="21142" y="2298"/>
                        <a:pt x="21142" y="2298"/>
                      </a:cubicBezTo>
                      <a:cubicBezTo>
                        <a:pt x="20959" y="2068"/>
                        <a:pt x="20959" y="2068"/>
                        <a:pt x="20959" y="2068"/>
                      </a:cubicBezTo>
                      <a:cubicBezTo>
                        <a:pt x="21142" y="2298"/>
                        <a:pt x="21142" y="2298"/>
                        <a:pt x="21142" y="2298"/>
                      </a:cubicBezTo>
                      <a:cubicBezTo>
                        <a:pt x="21051" y="1838"/>
                        <a:pt x="21051" y="1838"/>
                        <a:pt x="21051" y="1838"/>
                      </a:cubicBezTo>
                      <a:cubicBezTo>
                        <a:pt x="20868" y="2068"/>
                        <a:pt x="20410" y="2528"/>
                        <a:pt x="19769" y="2987"/>
                      </a:cubicBezTo>
                      <a:cubicBezTo>
                        <a:pt x="17847" y="4136"/>
                        <a:pt x="14278" y="5745"/>
                        <a:pt x="10342" y="5745"/>
                      </a:cubicBezTo>
                      <a:cubicBezTo>
                        <a:pt x="7047" y="5974"/>
                        <a:pt x="3386" y="4596"/>
                        <a:pt x="458" y="68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75" y="1379"/>
                        <a:pt x="275" y="1379"/>
                        <a:pt x="275" y="1379"/>
                      </a:cubicBezTo>
                      <a:cubicBezTo>
                        <a:pt x="1464" y="6664"/>
                        <a:pt x="2654" y="11719"/>
                        <a:pt x="3844" y="17004"/>
                      </a:cubicBezTo>
                      <a:cubicBezTo>
                        <a:pt x="3844" y="17234"/>
                        <a:pt x="3844" y="17234"/>
                        <a:pt x="3844" y="17234"/>
                      </a:cubicBezTo>
                      <a:cubicBezTo>
                        <a:pt x="3844" y="17234"/>
                        <a:pt x="3844" y="17234"/>
                        <a:pt x="3844" y="17234"/>
                      </a:cubicBezTo>
                      <a:cubicBezTo>
                        <a:pt x="6041" y="20681"/>
                        <a:pt x="8420" y="21600"/>
                        <a:pt x="10525" y="21600"/>
                      </a:cubicBezTo>
                      <a:cubicBezTo>
                        <a:pt x="13363" y="21600"/>
                        <a:pt x="15834" y="19762"/>
                        <a:pt x="16749" y="19072"/>
                      </a:cubicBezTo>
                      <a:cubicBezTo>
                        <a:pt x="16841" y="19072"/>
                        <a:pt x="16841" y="19072"/>
                        <a:pt x="16841" y="19072"/>
                      </a:cubicBezTo>
                      <a:cubicBezTo>
                        <a:pt x="16841" y="18843"/>
                        <a:pt x="16841" y="18843"/>
                        <a:pt x="16841" y="18843"/>
                      </a:cubicBezTo>
                      <a:cubicBezTo>
                        <a:pt x="18305" y="13328"/>
                        <a:pt x="19769" y="8043"/>
                        <a:pt x="21234" y="2528"/>
                      </a:cubicBezTo>
                      <a:cubicBezTo>
                        <a:pt x="21600" y="1379"/>
                        <a:pt x="21600" y="1379"/>
                        <a:pt x="21600" y="1379"/>
                      </a:cubicBezTo>
                      <a:cubicBezTo>
                        <a:pt x="21051" y="1838"/>
                        <a:pt x="21051" y="1838"/>
                        <a:pt x="21051" y="1838"/>
                      </a:cubicBezTo>
                      <a:lnTo>
                        <a:pt x="21142" y="2298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defRPr>
                  </a:lvl9pPr>
                </a:lstStyle>
                <a:p>
                  <a:pPr>
                    <a:defRPr sz="2400"/>
                  </a:pPr>
                  <a:endParaRPr/>
                </a:p>
              </p:txBody>
            </p:sp>
            <p:sp>
              <p:nvSpPr>
                <p:cNvPr id="41" name="Shape 1079"/>
                <p:cNvSpPr/>
                <p:nvPr/>
              </p:nvSpPr>
              <p:spPr>
                <a:xfrm>
                  <a:off x="-1" y="-1"/>
                  <a:ext cx="1227095" cy="8730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841" y="260"/>
                      </a:moveTo>
                      <a:cubicBezTo>
                        <a:pt x="20942" y="846"/>
                        <a:pt x="20993" y="1366"/>
                        <a:pt x="21044" y="1952"/>
                      </a:cubicBezTo>
                      <a:cubicBezTo>
                        <a:pt x="21246" y="2017"/>
                        <a:pt x="21398" y="2082"/>
                        <a:pt x="21600" y="2212"/>
                      </a:cubicBezTo>
                      <a:cubicBezTo>
                        <a:pt x="21600" y="2537"/>
                        <a:pt x="21600" y="2863"/>
                        <a:pt x="21600" y="3253"/>
                      </a:cubicBezTo>
                      <a:cubicBezTo>
                        <a:pt x="21398" y="3318"/>
                        <a:pt x="21246" y="3448"/>
                        <a:pt x="21044" y="3513"/>
                      </a:cubicBezTo>
                      <a:cubicBezTo>
                        <a:pt x="20993" y="4164"/>
                        <a:pt x="20942" y="4814"/>
                        <a:pt x="20892" y="5465"/>
                      </a:cubicBezTo>
                      <a:cubicBezTo>
                        <a:pt x="21044" y="5465"/>
                        <a:pt x="21145" y="5530"/>
                        <a:pt x="21296" y="5530"/>
                      </a:cubicBezTo>
                      <a:cubicBezTo>
                        <a:pt x="21296" y="6116"/>
                        <a:pt x="21246" y="6636"/>
                        <a:pt x="21246" y="7157"/>
                      </a:cubicBezTo>
                      <a:cubicBezTo>
                        <a:pt x="21094" y="7352"/>
                        <a:pt x="20942" y="7547"/>
                        <a:pt x="20791" y="7742"/>
                      </a:cubicBezTo>
                      <a:cubicBezTo>
                        <a:pt x="20841" y="8002"/>
                        <a:pt x="20892" y="8328"/>
                        <a:pt x="20892" y="8588"/>
                      </a:cubicBezTo>
                      <a:cubicBezTo>
                        <a:pt x="21094" y="8848"/>
                        <a:pt x="21347" y="9108"/>
                        <a:pt x="21549" y="9369"/>
                      </a:cubicBezTo>
                      <a:cubicBezTo>
                        <a:pt x="21499" y="9629"/>
                        <a:pt x="21499" y="9889"/>
                        <a:pt x="21499" y="10149"/>
                      </a:cubicBezTo>
                      <a:cubicBezTo>
                        <a:pt x="21347" y="10345"/>
                        <a:pt x="21195" y="10540"/>
                        <a:pt x="21044" y="10800"/>
                      </a:cubicBezTo>
                      <a:cubicBezTo>
                        <a:pt x="20993" y="10865"/>
                        <a:pt x="20942" y="10995"/>
                        <a:pt x="20892" y="11125"/>
                      </a:cubicBezTo>
                      <a:cubicBezTo>
                        <a:pt x="20841" y="11320"/>
                        <a:pt x="20791" y="11516"/>
                        <a:pt x="20740" y="11711"/>
                      </a:cubicBezTo>
                      <a:cubicBezTo>
                        <a:pt x="20740" y="11971"/>
                        <a:pt x="20791" y="12166"/>
                        <a:pt x="20791" y="12427"/>
                      </a:cubicBezTo>
                      <a:cubicBezTo>
                        <a:pt x="20892" y="12622"/>
                        <a:pt x="20993" y="12817"/>
                        <a:pt x="21094" y="13012"/>
                      </a:cubicBezTo>
                      <a:cubicBezTo>
                        <a:pt x="21094" y="13402"/>
                        <a:pt x="21044" y="13858"/>
                        <a:pt x="20993" y="14248"/>
                      </a:cubicBezTo>
                      <a:cubicBezTo>
                        <a:pt x="19931" y="16135"/>
                        <a:pt x="18868" y="18022"/>
                        <a:pt x="17756" y="19908"/>
                      </a:cubicBezTo>
                      <a:cubicBezTo>
                        <a:pt x="17503" y="20039"/>
                        <a:pt x="17300" y="20169"/>
                        <a:pt x="17047" y="20364"/>
                      </a:cubicBezTo>
                      <a:cubicBezTo>
                        <a:pt x="16440" y="20559"/>
                        <a:pt x="15833" y="20819"/>
                        <a:pt x="15226" y="21080"/>
                      </a:cubicBezTo>
                      <a:cubicBezTo>
                        <a:pt x="14113" y="21275"/>
                        <a:pt x="13000" y="21405"/>
                        <a:pt x="11888" y="21600"/>
                      </a:cubicBezTo>
                      <a:cubicBezTo>
                        <a:pt x="11230" y="21535"/>
                        <a:pt x="10522" y="21470"/>
                        <a:pt x="9864" y="21470"/>
                      </a:cubicBezTo>
                      <a:cubicBezTo>
                        <a:pt x="9308" y="21405"/>
                        <a:pt x="8751" y="21405"/>
                        <a:pt x="8195" y="21405"/>
                      </a:cubicBezTo>
                      <a:cubicBezTo>
                        <a:pt x="7487" y="21145"/>
                        <a:pt x="6728" y="20949"/>
                        <a:pt x="6020" y="20689"/>
                      </a:cubicBezTo>
                      <a:cubicBezTo>
                        <a:pt x="5817" y="20494"/>
                        <a:pt x="5564" y="20234"/>
                        <a:pt x="5311" y="19973"/>
                      </a:cubicBezTo>
                      <a:cubicBezTo>
                        <a:pt x="4704" y="19453"/>
                        <a:pt x="4097" y="18867"/>
                        <a:pt x="3440" y="18347"/>
                      </a:cubicBezTo>
                      <a:cubicBezTo>
                        <a:pt x="2479" y="16981"/>
                        <a:pt x="1467" y="15549"/>
                        <a:pt x="506" y="14183"/>
                      </a:cubicBezTo>
                      <a:cubicBezTo>
                        <a:pt x="506" y="13858"/>
                        <a:pt x="506" y="13533"/>
                        <a:pt x="506" y="13207"/>
                      </a:cubicBezTo>
                      <a:cubicBezTo>
                        <a:pt x="658" y="13207"/>
                        <a:pt x="860" y="13207"/>
                        <a:pt x="1012" y="13207"/>
                      </a:cubicBezTo>
                      <a:cubicBezTo>
                        <a:pt x="911" y="12947"/>
                        <a:pt x="809" y="12622"/>
                        <a:pt x="759" y="12296"/>
                      </a:cubicBezTo>
                      <a:cubicBezTo>
                        <a:pt x="506" y="11711"/>
                        <a:pt x="304" y="11125"/>
                        <a:pt x="51" y="10540"/>
                      </a:cubicBezTo>
                      <a:cubicBezTo>
                        <a:pt x="51" y="10345"/>
                        <a:pt x="51" y="10149"/>
                        <a:pt x="51" y="9954"/>
                      </a:cubicBezTo>
                      <a:cubicBezTo>
                        <a:pt x="354" y="9629"/>
                        <a:pt x="658" y="9304"/>
                        <a:pt x="961" y="8978"/>
                      </a:cubicBezTo>
                      <a:cubicBezTo>
                        <a:pt x="708" y="8393"/>
                        <a:pt x="455" y="7872"/>
                        <a:pt x="152" y="7287"/>
                      </a:cubicBezTo>
                      <a:cubicBezTo>
                        <a:pt x="152" y="7222"/>
                        <a:pt x="152" y="7092"/>
                        <a:pt x="101" y="7027"/>
                      </a:cubicBezTo>
                      <a:cubicBezTo>
                        <a:pt x="405" y="6571"/>
                        <a:pt x="658" y="6116"/>
                        <a:pt x="911" y="5595"/>
                      </a:cubicBezTo>
                      <a:cubicBezTo>
                        <a:pt x="860" y="5335"/>
                        <a:pt x="759" y="5075"/>
                        <a:pt x="708" y="4749"/>
                      </a:cubicBezTo>
                      <a:cubicBezTo>
                        <a:pt x="506" y="4489"/>
                        <a:pt x="354" y="4164"/>
                        <a:pt x="152" y="3904"/>
                      </a:cubicBezTo>
                      <a:cubicBezTo>
                        <a:pt x="101" y="3708"/>
                        <a:pt x="51" y="3448"/>
                        <a:pt x="0" y="3253"/>
                      </a:cubicBezTo>
                      <a:cubicBezTo>
                        <a:pt x="253" y="2863"/>
                        <a:pt x="455" y="2472"/>
                        <a:pt x="708" y="2147"/>
                      </a:cubicBezTo>
                      <a:cubicBezTo>
                        <a:pt x="658" y="1757"/>
                        <a:pt x="658" y="1431"/>
                        <a:pt x="658" y="1106"/>
                      </a:cubicBezTo>
                      <a:cubicBezTo>
                        <a:pt x="556" y="911"/>
                        <a:pt x="506" y="781"/>
                        <a:pt x="405" y="586"/>
                      </a:cubicBezTo>
                      <a:cubicBezTo>
                        <a:pt x="405" y="390"/>
                        <a:pt x="455" y="195"/>
                        <a:pt x="455" y="65"/>
                      </a:cubicBezTo>
                      <a:cubicBezTo>
                        <a:pt x="607" y="0"/>
                        <a:pt x="759" y="0"/>
                        <a:pt x="860" y="0"/>
                      </a:cubicBezTo>
                      <a:cubicBezTo>
                        <a:pt x="1518" y="520"/>
                        <a:pt x="2175" y="1106"/>
                        <a:pt x="2782" y="1627"/>
                      </a:cubicBezTo>
                      <a:cubicBezTo>
                        <a:pt x="6374" y="3578"/>
                        <a:pt x="15226" y="4684"/>
                        <a:pt x="20841" y="260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defRPr>
                  </a:lvl9pPr>
                </a:lstStyle>
                <a:p>
                  <a:pPr>
                    <a:defRPr sz="2400"/>
                  </a:pPr>
                  <a:endParaRPr/>
                </a:p>
              </p:txBody>
            </p:sp>
          </p:grpSp>
          <p:sp>
            <p:nvSpPr>
              <p:cNvPr id="38" name="Shape 1081"/>
              <p:cNvSpPr/>
              <p:nvPr/>
            </p:nvSpPr>
            <p:spPr>
              <a:xfrm>
                <a:off x="25377" y="119052"/>
                <a:ext cx="1139019" cy="8251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655" y="21600"/>
                    </a:moveTo>
                    <a:cubicBezTo>
                      <a:pt x="15600" y="21325"/>
                      <a:pt x="15982" y="21394"/>
                      <a:pt x="15873" y="21118"/>
                    </a:cubicBezTo>
                    <a:cubicBezTo>
                      <a:pt x="14236" y="21050"/>
                      <a:pt x="12600" y="21050"/>
                      <a:pt x="11018" y="21050"/>
                    </a:cubicBezTo>
                    <a:cubicBezTo>
                      <a:pt x="11018" y="20912"/>
                      <a:pt x="11018" y="20843"/>
                      <a:pt x="11018" y="20775"/>
                    </a:cubicBezTo>
                    <a:cubicBezTo>
                      <a:pt x="12218" y="20706"/>
                      <a:pt x="13473" y="20706"/>
                      <a:pt x="14673" y="20637"/>
                    </a:cubicBezTo>
                    <a:cubicBezTo>
                      <a:pt x="15327" y="20499"/>
                      <a:pt x="15927" y="20362"/>
                      <a:pt x="16527" y="20155"/>
                    </a:cubicBezTo>
                    <a:cubicBezTo>
                      <a:pt x="16855" y="20087"/>
                      <a:pt x="17182" y="20087"/>
                      <a:pt x="17509" y="20018"/>
                    </a:cubicBezTo>
                    <a:cubicBezTo>
                      <a:pt x="18218" y="19399"/>
                      <a:pt x="18873" y="18848"/>
                      <a:pt x="19527" y="18298"/>
                    </a:cubicBezTo>
                    <a:cubicBezTo>
                      <a:pt x="19527" y="18229"/>
                      <a:pt x="19473" y="18161"/>
                      <a:pt x="19473" y="18023"/>
                    </a:cubicBezTo>
                    <a:cubicBezTo>
                      <a:pt x="18164" y="18161"/>
                      <a:pt x="16855" y="18298"/>
                      <a:pt x="15600" y="18436"/>
                    </a:cubicBezTo>
                    <a:cubicBezTo>
                      <a:pt x="15109" y="18573"/>
                      <a:pt x="14673" y="18642"/>
                      <a:pt x="14182" y="18780"/>
                    </a:cubicBezTo>
                    <a:cubicBezTo>
                      <a:pt x="13309" y="18711"/>
                      <a:pt x="12491" y="18642"/>
                      <a:pt x="11618" y="18573"/>
                    </a:cubicBezTo>
                    <a:cubicBezTo>
                      <a:pt x="11291" y="18504"/>
                      <a:pt x="10964" y="18504"/>
                      <a:pt x="10636" y="18436"/>
                    </a:cubicBezTo>
                    <a:cubicBezTo>
                      <a:pt x="10145" y="18161"/>
                      <a:pt x="9600" y="17817"/>
                      <a:pt x="9109" y="17541"/>
                    </a:cubicBezTo>
                    <a:cubicBezTo>
                      <a:pt x="12764" y="17266"/>
                      <a:pt x="17182" y="17266"/>
                      <a:pt x="21164" y="13620"/>
                    </a:cubicBezTo>
                    <a:cubicBezTo>
                      <a:pt x="15982" y="15890"/>
                      <a:pt x="11618" y="15340"/>
                      <a:pt x="8073" y="14721"/>
                    </a:cubicBezTo>
                    <a:cubicBezTo>
                      <a:pt x="12600" y="13689"/>
                      <a:pt x="17127" y="13414"/>
                      <a:pt x="21600" y="9355"/>
                    </a:cubicBezTo>
                    <a:cubicBezTo>
                      <a:pt x="15109" y="12382"/>
                      <a:pt x="10527" y="11350"/>
                      <a:pt x="6818" y="10869"/>
                    </a:cubicBezTo>
                    <a:cubicBezTo>
                      <a:pt x="11673" y="9562"/>
                      <a:pt x="18655" y="9287"/>
                      <a:pt x="21000" y="6122"/>
                    </a:cubicBezTo>
                    <a:cubicBezTo>
                      <a:pt x="14182" y="8392"/>
                      <a:pt x="8291" y="7980"/>
                      <a:pt x="4527" y="6879"/>
                    </a:cubicBezTo>
                    <a:cubicBezTo>
                      <a:pt x="7582" y="6397"/>
                      <a:pt x="10636" y="5847"/>
                      <a:pt x="13745" y="5366"/>
                    </a:cubicBezTo>
                    <a:cubicBezTo>
                      <a:pt x="12218" y="5159"/>
                      <a:pt x="10745" y="5022"/>
                      <a:pt x="9273" y="4815"/>
                    </a:cubicBezTo>
                    <a:cubicBezTo>
                      <a:pt x="12055" y="4196"/>
                      <a:pt x="14891" y="3577"/>
                      <a:pt x="17673" y="3027"/>
                    </a:cubicBezTo>
                    <a:cubicBezTo>
                      <a:pt x="13909" y="3233"/>
                      <a:pt x="6218" y="4540"/>
                      <a:pt x="382" y="0"/>
                    </a:cubicBezTo>
                    <a:cubicBezTo>
                      <a:pt x="1200" y="894"/>
                      <a:pt x="2291" y="1513"/>
                      <a:pt x="2891" y="2614"/>
                    </a:cubicBezTo>
                    <a:cubicBezTo>
                      <a:pt x="2018" y="2476"/>
                      <a:pt x="1145" y="2339"/>
                      <a:pt x="327" y="2201"/>
                    </a:cubicBezTo>
                    <a:cubicBezTo>
                      <a:pt x="327" y="2614"/>
                      <a:pt x="382" y="2958"/>
                      <a:pt x="436" y="3302"/>
                    </a:cubicBezTo>
                    <a:cubicBezTo>
                      <a:pt x="1309" y="3990"/>
                      <a:pt x="2182" y="4678"/>
                      <a:pt x="3055" y="5366"/>
                    </a:cubicBezTo>
                    <a:cubicBezTo>
                      <a:pt x="2073" y="5985"/>
                      <a:pt x="1036" y="6604"/>
                      <a:pt x="0" y="7223"/>
                    </a:cubicBezTo>
                    <a:cubicBezTo>
                      <a:pt x="1255" y="7704"/>
                      <a:pt x="2564" y="8255"/>
                      <a:pt x="3873" y="8805"/>
                    </a:cubicBezTo>
                    <a:cubicBezTo>
                      <a:pt x="2618" y="9424"/>
                      <a:pt x="982" y="8805"/>
                      <a:pt x="164" y="10731"/>
                    </a:cubicBezTo>
                    <a:cubicBezTo>
                      <a:pt x="1636" y="11625"/>
                      <a:pt x="3764" y="11763"/>
                      <a:pt x="4636" y="13345"/>
                    </a:cubicBezTo>
                    <a:cubicBezTo>
                      <a:pt x="3327" y="13483"/>
                      <a:pt x="1909" y="12313"/>
                      <a:pt x="764" y="13758"/>
                    </a:cubicBezTo>
                    <a:cubicBezTo>
                      <a:pt x="2127" y="14790"/>
                      <a:pt x="3436" y="15753"/>
                      <a:pt x="4800" y="16716"/>
                    </a:cubicBezTo>
                    <a:cubicBezTo>
                      <a:pt x="4036" y="16647"/>
                      <a:pt x="3327" y="16510"/>
                      <a:pt x="2564" y="16372"/>
                    </a:cubicBezTo>
                    <a:cubicBezTo>
                      <a:pt x="3600" y="17817"/>
                      <a:pt x="5073" y="18986"/>
                      <a:pt x="6109" y="20431"/>
                    </a:cubicBezTo>
                    <a:cubicBezTo>
                      <a:pt x="9600" y="20843"/>
                      <a:pt x="12164" y="21187"/>
                      <a:pt x="15655" y="21600"/>
                    </a:cubicBezTo>
                    <a:close/>
                  </a:path>
                </a:pathLst>
              </a:custGeom>
              <a:solidFill>
                <a:srgbClr val="A6A6A6">
                  <a:alpha val="63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defRPr>
                </a:lvl9pPr>
              </a:lstStyle>
              <a:p>
                <a:pPr>
                  <a:defRPr sz="2400"/>
                </a:pPr>
                <a:endParaRPr/>
              </a:p>
            </p:txBody>
          </p:sp>
          <p:sp>
            <p:nvSpPr>
              <p:cNvPr id="39" name="Shape 1082"/>
              <p:cNvSpPr/>
              <p:nvPr/>
            </p:nvSpPr>
            <p:spPr>
              <a:xfrm>
                <a:off x="170179" y="161471"/>
                <a:ext cx="918083" cy="764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2844" extrusionOk="0">
                    <a:moveTo>
                      <a:pt x="21600" y="0"/>
                    </a:moveTo>
                    <a:cubicBezTo>
                      <a:pt x="12218" y="19396"/>
                      <a:pt x="4455" y="8816"/>
                      <a:pt x="0" y="0"/>
                    </a:cubicBezTo>
                    <a:cubicBezTo>
                      <a:pt x="540" y="1322"/>
                      <a:pt x="1080" y="2204"/>
                      <a:pt x="1620" y="3527"/>
                    </a:cubicBezTo>
                    <a:cubicBezTo>
                      <a:pt x="9383" y="21600"/>
                      <a:pt x="17888" y="8816"/>
                      <a:pt x="20858" y="3086"/>
                    </a:cubicBezTo>
                    <a:cubicBezTo>
                      <a:pt x="21128" y="2204"/>
                      <a:pt x="21397" y="882"/>
                      <a:pt x="216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defRPr>
                </a:lvl9pPr>
              </a:lstStyle>
              <a:p>
                <a:pPr>
                  <a:defRPr sz="2400"/>
                </a:pPr>
                <a:endParaRPr/>
              </a:p>
            </p:txBody>
          </p:sp>
        </p:grpSp>
        <p:sp>
          <p:nvSpPr>
            <p:cNvPr id="9" name="Shape 1084"/>
            <p:cNvSpPr/>
            <p:nvPr/>
          </p:nvSpPr>
          <p:spPr>
            <a:xfrm>
              <a:off x="1459504" y="65227"/>
              <a:ext cx="954520" cy="960511"/>
            </a:xfrm>
            <a:prstGeom prst="ellipse">
              <a:avLst/>
            </a:prstGeom>
            <a:solidFill>
              <a:srgbClr val="89588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9pPr>
            </a:lstStyle>
            <a:p>
              <a:pPr algn="ctr">
                <a:defRPr sz="1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" name="Shape 1085"/>
            <p:cNvSpPr/>
            <p:nvPr/>
          </p:nvSpPr>
          <p:spPr>
            <a:xfrm>
              <a:off x="383983" y="2123605"/>
              <a:ext cx="511397" cy="514605"/>
            </a:xfrm>
            <a:prstGeom prst="ellipse">
              <a:avLst/>
            </a:prstGeom>
            <a:solidFill>
              <a:srgbClr val="297F9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9pPr>
            </a:lstStyle>
            <a:p>
              <a:pPr algn="ctr">
                <a:defRPr sz="1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" name="Shape 1086"/>
            <p:cNvSpPr/>
            <p:nvPr/>
          </p:nvSpPr>
          <p:spPr>
            <a:xfrm>
              <a:off x="788713" y="1577792"/>
              <a:ext cx="690979" cy="695317"/>
            </a:xfrm>
            <a:prstGeom prst="ellipse">
              <a:avLst/>
            </a:prstGeom>
            <a:solidFill>
              <a:srgbClr val="89588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9pPr>
            </a:lstStyle>
            <a:p>
              <a:pPr algn="ctr">
                <a:defRPr sz="1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" name="Shape 1087"/>
            <p:cNvSpPr/>
            <p:nvPr/>
          </p:nvSpPr>
          <p:spPr>
            <a:xfrm>
              <a:off x="2196924" y="1460141"/>
              <a:ext cx="504655" cy="507823"/>
            </a:xfrm>
            <a:prstGeom prst="ellipse">
              <a:avLst/>
            </a:prstGeom>
            <a:solidFill>
              <a:srgbClr val="F23B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9pPr>
            </a:lstStyle>
            <a:p>
              <a:pPr algn="ctr">
                <a:defRPr sz="1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 1088"/>
            <p:cNvSpPr/>
            <p:nvPr/>
          </p:nvSpPr>
          <p:spPr>
            <a:xfrm>
              <a:off x="118458" y="1240796"/>
              <a:ext cx="690980" cy="695317"/>
            </a:xfrm>
            <a:prstGeom prst="ellipse">
              <a:avLst/>
            </a:prstGeom>
            <a:solidFill>
              <a:srgbClr val="F23B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9pPr>
            </a:lstStyle>
            <a:p>
              <a:pPr algn="ctr">
                <a:defRPr sz="1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Shape 1089"/>
            <p:cNvSpPr/>
            <p:nvPr/>
          </p:nvSpPr>
          <p:spPr>
            <a:xfrm>
              <a:off x="781148" y="833477"/>
              <a:ext cx="690980" cy="695317"/>
            </a:xfrm>
            <a:prstGeom prst="ellipse">
              <a:avLst/>
            </a:pr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9pPr>
            </a:lstStyle>
            <a:p>
              <a:pPr algn="ctr">
                <a:defRPr sz="1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" name="Shape 1090"/>
            <p:cNvSpPr/>
            <p:nvPr/>
          </p:nvSpPr>
          <p:spPr>
            <a:xfrm>
              <a:off x="1443377" y="1792851"/>
              <a:ext cx="954520" cy="960511"/>
            </a:xfrm>
            <a:prstGeom prst="ellipse">
              <a:avLst/>
            </a:prstGeom>
            <a:solidFill>
              <a:srgbClr val="B2D23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9pPr>
            </a:lstStyle>
            <a:p>
              <a:pPr algn="ctr">
                <a:defRPr sz="1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" name="Shape 1091"/>
            <p:cNvSpPr/>
            <p:nvPr/>
          </p:nvSpPr>
          <p:spPr>
            <a:xfrm>
              <a:off x="720042" y="41056"/>
              <a:ext cx="690979" cy="695316"/>
            </a:xfrm>
            <a:prstGeom prst="ellipse">
              <a:avLst/>
            </a:prstGeom>
            <a:solidFill>
              <a:srgbClr val="B2D23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9pPr>
            </a:lstStyle>
            <a:p>
              <a:pPr algn="ctr">
                <a:defRPr sz="1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" name="Shape 1092"/>
            <p:cNvSpPr/>
            <p:nvPr/>
          </p:nvSpPr>
          <p:spPr>
            <a:xfrm>
              <a:off x="108076" y="499583"/>
              <a:ext cx="690980" cy="695317"/>
            </a:xfrm>
            <a:prstGeom prst="ellipse">
              <a:avLst/>
            </a:prstGeom>
            <a:solidFill>
              <a:srgbClr val="00BB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9pPr>
            </a:lstStyle>
            <a:p>
              <a:pPr algn="ctr">
                <a:defRPr sz="1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" name="Shape 1093"/>
            <p:cNvSpPr/>
            <p:nvPr/>
          </p:nvSpPr>
          <p:spPr>
            <a:xfrm>
              <a:off x="1558906" y="1066092"/>
              <a:ext cx="690979" cy="695316"/>
            </a:xfrm>
            <a:prstGeom prst="ellipse">
              <a:avLst/>
            </a:prstGeom>
            <a:solidFill>
              <a:srgbClr val="A5A5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9pPr>
            </a:lstStyle>
            <a:p>
              <a:pPr algn="ctr">
                <a:defRPr sz="1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" name="Shape 1094"/>
            <p:cNvSpPr/>
            <p:nvPr/>
          </p:nvSpPr>
          <p:spPr>
            <a:xfrm>
              <a:off x="757193" y="2564209"/>
              <a:ext cx="690982" cy="695319"/>
            </a:xfrm>
            <a:prstGeom prst="ellipse">
              <a:avLst/>
            </a:pr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9pPr>
            </a:lstStyle>
            <a:p>
              <a:pPr algn="ctr">
                <a:defRPr sz="1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" name="Shape 1095"/>
            <p:cNvSpPr/>
            <p:nvPr/>
          </p:nvSpPr>
          <p:spPr>
            <a:xfrm>
              <a:off x="2249884" y="822976"/>
              <a:ext cx="591105" cy="594816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9pPr>
            </a:lstStyle>
            <a:p>
              <a:pPr algn="ctr">
                <a:defRPr sz="1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Shape 1096"/>
            <p:cNvSpPr/>
            <p:nvPr/>
          </p:nvSpPr>
          <p:spPr>
            <a:xfrm>
              <a:off x="1442067" y="2753362"/>
              <a:ext cx="621938" cy="625839"/>
            </a:xfrm>
            <a:prstGeom prst="ellipse">
              <a:avLst/>
            </a:prstGeom>
            <a:solidFill>
              <a:srgbClr val="F23B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9pPr>
            </a:lstStyle>
            <a:p>
              <a:pPr algn="ctr">
                <a:defRPr sz="1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" name="Shape 1097"/>
            <p:cNvSpPr/>
            <p:nvPr/>
          </p:nvSpPr>
          <p:spPr>
            <a:xfrm>
              <a:off x="204687" y="1956610"/>
              <a:ext cx="255699" cy="257303"/>
            </a:xfrm>
            <a:prstGeom prst="ellipse">
              <a:avLst/>
            </a:prstGeom>
            <a:solidFill>
              <a:srgbClr val="9CBC5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9pPr>
            </a:lstStyle>
            <a:p>
              <a:pPr algn="ctr">
                <a:defRPr sz="1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" name="Shape 1098"/>
            <p:cNvSpPr/>
            <p:nvPr/>
          </p:nvSpPr>
          <p:spPr>
            <a:xfrm>
              <a:off x="1479690" y="940681"/>
              <a:ext cx="236919" cy="238405"/>
            </a:xfrm>
            <a:prstGeom prst="ellipse">
              <a:avLst/>
            </a:prstGeom>
            <a:solidFill>
              <a:srgbClr val="00BB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9pPr>
            </a:lstStyle>
            <a:p>
              <a:pPr algn="ctr">
                <a:defRPr sz="1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Shape 1099"/>
            <p:cNvSpPr/>
            <p:nvPr/>
          </p:nvSpPr>
          <p:spPr>
            <a:xfrm>
              <a:off x="1464762" y="1637319"/>
              <a:ext cx="236919" cy="238405"/>
            </a:xfrm>
            <a:prstGeom prst="ellipse">
              <a:avLst/>
            </a:prstGeom>
            <a:solidFill>
              <a:srgbClr val="C3382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9pPr>
            </a:lstStyle>
            <a:p>
              <a:pPr algn="ctr">
                <a:defRPr sz="1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Shape 1100"/>
            <p:cNvSpPr/>
            <p:nvPr/>
          </p:nvSpPr>
          <p:spPr>
            <a:xfrm>
              <a:off x="453564" y="238403"/>
              <a:ext cx="236919" cy="238405"/>
            </a:xfrm>
            <a:prstGeom prst="ellipse">
              <a:avLst/>
            </a:pr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9pPr>
            </a:lstStyle>
            <a:p>
              <a:pPr algn="ctr">
                <a:defRPr sz="1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Shape 1101"/>
            <p:cNvSpPr/>
            <p:nvPr/>
          </p:nvSpPr>
          <p:spPr>
            <a:xfrm>
              <a:off x="1186503" y="2294576"/>
              <a:ext cx="236919" cy="238406"/>
            </a:xfrm>
            <a:prstGeom prst="ellipse">
              <a:avLst/>
            </a:prstGeom>
            <a:solidFill>
              <a:srgbClr val="00BB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9pPr>
            </a:lstStyle>
            <a:p>
              <a:pPr algn="ctr">
                <a:defRPr sz="1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Shape 1102"/>
            <p:cNvSpPr/>
            <p:nvPr/>
          </p:nvSpPr>
          <p:spPr>
            <a:xfrm>
              <a:off x="908879" y="2292528"/>
              <a:ext cx="236919" cy="238405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9pPr>
            </a:lstStyle>
            <a:p>
              <a:pPr algn="ctr">
                <a:defRPr sz="1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" name="Shape 1103"/>
            <p:cNvSpPr/>
            <p:nvPr/>
          </p:nvSpPr>
          <p:spPr>
            <a:xfrm>
              <a:off x="509013" y="2803953"/>
              <a:ext cx="236919" cy="238405"/>
            </a:xfrm>
            <a:prstGeom prst="ellipse">
              <a:avLst/>
            </a:prstGeom>
            <a:solidFill>
              <a:srgbClr val="B2D23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9pPr>
            </a:lstStyle>
            <a:p>
              <a:pPr algn="ctr">
                <a:defRPr sz="1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" name="Shape 1104"/>
            <p:cNvSpPr/>
            <p:nvPr/>
          </p:nvSpPr>
          <p:spPr>
            <a:xfrm>
              <a:off x="2057462" y="2737437"/>
              <a:ext cx="236919" cy="238405"/>
            </a:xfrm>
            <a:prstGeom prst="ellipse">
              <a:avLst/>
            </a:prstGeom>
            <a:solidFill>
              <a:srgbClr val="00BB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9pPr>
            </a:lstStyle>
            <a:p>
              <a:pPr algn="ctr">
                <a:defRPr sz="1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" name="Shape 1105"/>
            <p:cNvSpPr/>
            <p:nvPr/>
          </p:nvSpPr>
          <p:spPr>
            <a:xfrm>
              <a:off x="2418922" y="562659"/>
              <a:ext cx="236919" cy="238405"/>
            </a:xfrm>
            <a:prstGeom prst="ellipse">
              <a:avLst/>
            </a:prstGeom>
            <a:solidFill>
              <a:srgbClr val="F23B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9pPr>
            </a:lstStyle>
            <a:p>
              <a:pPr algn="ctr">
                <a:defRPr sz="1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" name="Shape 1106"/>
            <p:cNvSpPr/>
            <p:nvPr/>
          </p:nvSpPr>
          <p:spPr>
            <a:xfrm>
              <a:off x="0" y="1088560"/>
              <a:ext cx="236919" cy="238405"/>
            </a:xfrm>
            <a:prstGeom prst="ellipse">
              <a:avLst/>
            </a:prstGeom>
            <a:solidFill>
              <a:srgbClr val="89588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9pPr>
            </a:lstStyle>
            <a:p>
              <a:pPr algn="ctr">
                <a:defRPr sz="1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" name="Shape 1107"/>
            <p:cNvSpPr/>
            <p:nvPr/>
          </p:nvSpPr>
          <p:spPr>
            <a:xfrm>
              <a:off x="1361232" y="0"/>
              <a:ext cx="236919" cy="238405"/>
            </a:xfrm>
            <a:prstGeom prst="ellipse">
              <a:avLst/>
            </a:prstGeom>
            <a:solidFill>
              <a:srgbClr val="44546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9pPr>
            </a:lstStyle>
            <a:p>
              <a:pPr algn="ctr">
                <a:defRPr sz="1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" name="Shape 1108"/>
            <p:cNvSpPr/>
            <p:nvPr/>
          </p:nvSpPr>
          <p:spPr>
            <a:xfrm>
              <a:off x="2391361" y="1983638"/>
              <a:ext cx="236919" cy="238405"/>
            </a:xfrm>
            <a:prstGeom prst="ellipse">
              <a:avLst/>
            </a:prstGeom>
            <a:solidFill>
              <a:srgbClr val="89588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9pPr>
            </a:lstStyle>
            <a:p>
              <a:pPr algn="ctr">
                <a:defRPr sz="1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" name="Shape 1109"/>
            <p:cNvSpPr/>
            <p:nvPr/>
          </p:nvSpPr>
          <p:spPr>
            <a:xfrm>
              <a:off x="2635933" y="1364554"/>
              <a:ext cx="236919" cy="238405"/>
            </a:xfrm>
            <a:prstGeom prst="ellipse">
              <a:avLst/>
            </a:pr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9pPr>
            </a:lstStyle>
            <a:p>
              <a:pPr algn="ctr">
                <a:defRPr sz="117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5188" y="423006"/>
            <a:ext cx="10153558" cy="835025"/>
          </a:xfrm>
        </p:spPr>
        <p:txBody>
          <a:bodyPr>
            <a:normAutofit/>
          </a:bodyPr>
          <a:lstStyle/>
          <a:p>
            <a:r>
              <a:rPr lang="en-MY" sz="4000" dirty="0">
                <a:solidFill>
                  <a:schemeClr val="bg1"/>
                </a:solidFill>
              </a:rPr>
              <a:t>Introduction			   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65188" y="1258031"/>
            <a:ext cx="10153558" cy="4835624"/>
          </a:xfrm>
          <a:solidFill>
            <a:schemeClr val="tx1">
              <a:lumMod val="75000"/>
              <a:lumOff val="25000"/>
              <a:alpha val="41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MY" sz="2000" dirty="0">
                <a:solidFill>
                  <a:schemeClr val="bg1"/>
                </a:solidFill>
              </a:rPr>
              <a:t>Gamify the concept of Investment of stock and develop into a game application for novice to learn investment</a:t>
            </a:r>
          </a:p>
          <a:p>
            <a:r>
              <a:rPr lang="en-MY" sz="2000" dirty="0">
                <a:solidFill>
                  <a:schemeClr val="bg1"/>
                </a:solidFill>
              </a:rPr>
              <a:t>Provide a </a:t>
            </a:r>
            <a:r>
              <a:rPr lang="en-MY" sz="2000" dirty="0">
                <a:solidFill>
                  <a:srgbClr val="92D050"/>
                </a:solidFill>
              </a:rPr>
              <a:t>stepping stone</a:t>
            </a:r>
            <a:r>
              <a:rPr lang="en-MY" sz="2000" dirty="0">
                <a:solidFill>
                  <a:schemeClr val="bg1"/>
                </a:solidFill>
              </a:rPr>
              <a:t> to let user experience, at the same time enrich their knowledge</a:t>
            </a:r>
          </a:p>
          <a:p>
            <a:endParaRPr lang="en-MY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871" y="5066551"/>
            <a:ext cx="2313954" cy="179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41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2289" y="320629"/>
            <a:ext cx="3657600" cy="627930"/>
          </a:xfrm>
        </p:spPr>
        <p:txBody>
          <a:bodyPr>
            <a:noAutofit/>
          </a:bodyPr>
          <a:lstStyle/>
          <a:p>
            <a:pPr algn="ctr"/>
            <a:r>
              <a:rPr lang="en-MY" sz="4800" b="1"/>
              <a:t>PLATFORM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128" y="1053651"/>
            <a:ext cx="5834743" cy="532219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l"/>
            <a:r>
              <a:rPr lang="en-MY" sz="2800" b="1" dirty="0"/>
              <a:t>Hardware:</a:t>
            </a:r>
            <a:endParaRPr lang="en-MY" sz="3200" b="1" dirty="0">
              <a:solidFill>
                <a:srgbClr val="000000"/>
              </a:solidFill>
              <a:latin typeface="Calibr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2400" dirty="0"/>
              <a:t>LG G3 smartphone support android 5.0.1 Lollipop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2400" dirty="0"/>
              <a:t>HP Pavilion laptop windows 10</a:t>
            </a:r>
          </a:p>
          <a:p>
            <a:pPr algn="l"/>
            <a:endParaRPr lang="en-MY" sz="2400" dirty="0"/>
          </a:p>
          <a:p>
            <a:pPr algn="l"/>
            <a:r>
              <a:rPr lang="en-MY" sz="2800" b="1" dirty="0"/>
              <a:t>Software:</a:t>
            </a:r>
            <a:endParaRPr lang="en-MY" sz="32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2400" dirty="0"/>
              <a:t>Android Studio version 2.2.3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2400" dirty="0"/>
              <a:t>Gantt Project version 2.8.1Pilsen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2400" dirty="0"/>
              <a:t>DIA version 0.97.2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2400" dirty="0" err="1"/>
              <a:t>GoAnimate</a:t>
            </a:r>
            <a:endParaRPr lang="en-MY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2400" dirty="0"/>
              <a:t>Adobe Photoshop CS6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2400" dirty="0"/>
              <a:t>Adobe Illustrator CS6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2400" dirty="0"/>
              <a:t>Firebase</a:t>
            </a:r>
          </a:p>
          <a:p>
            <a:endParaRPr lang="en-MY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289" y="4705459"/>
            <a:ext cx="1967287" cy="19642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870" y="1108292"/>
            <a:ext cx="1466850" cy="381000"/>
          </a:xfrm>
          <a:prstGeom prst="rect">
            <a:avLst/>
          </a:prstGeom>
        </p:spPr>
      </p:pic>
      <p:pic>
        <p:nvPicPr>
          <p:cNvPr id="6" name="Picture 5" descr="Android_Studio_icon.svg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3904" y="3271879"/>
            <a:ext cx="2110088" cy="2109923"/>
          </a:xfrm>
          <a:prstGeom prst="rect">
            <a:avLst/>
          </a:prstGeom>
        </p:spPr>
      </p:pic>
      <p:pic>
        <p:nvPicPr>
          <p:cNvPr id="10" name="Picture 9" descr="Ganttproject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9560" y="2937133"/>
            <a:ext cx="2494744" cy="1871380"/>
          </a:xfrm>
          <a:prstGeom prst="rect">
            <a:avLst/>
          </a:prstGeom>
        </p:spPr>
      </p:pic>
      <p:pic>
        <p:nvPicPr>
          <p:cNvPr id="12" name="Picture 11" descr="database_mysql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9738" y="3212364"/>
            <a:ext cx="1917542" cy="1921651"/>
          </a:xfrm>
          <a:prstGeom prst="rect">
            <a:avLst/>
          </a:prstGeom>
        </p:spPr>
      </p:pic>
      <p:pic>
        <p:nvPicPr>
          <p:cNvPr id="13" name="Picture 12" descr="XAMPP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35533" y="1143079"/>
            <a:ext cx="2075865" cy="20756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864" y="1314949"/>
            <a:ext cx="2228850" cy="22288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871" y="5066551"/>
            <a:ext cx="2313954" cy="179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73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4253" b="9178"/>
          <a:stretch/>
        </p:blipFill>
        <p:spPr>
          <a:xfrm>
            <a:off x="-1" y="-1"/>
            <a:ext cx="12337144" cy="6981371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337144" cy="998551"/>
          </a:xfrm>
          <a:solidFill>
            <a:schemeClr val="tx1">
              <a:lumMod val="75000"/>
              <a:lumOff val="25000"/>
              <a:alpha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MY" sz="4800" b="1">
                <a:solidFill>
                  <a:schemeClr val="bg1"/>
                </a:solidFill>
              </a:rPr>
              <a:t>USE CASE DIAGRAM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028" y="1249626"/>
            <a:ext cx="8519885" cy="49497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871" y="5066551"/>
            <a:ext cx="2313954" cy="179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1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253" b="9178"/>
          <a:stretch/>
        </p:blipFill>
        <p:spPr>
          <a:xfrm>
            <a:off x="-1" y="-1"/>
            <a:ext cx="12337144" cy="698137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337144" cy="998551"/>
          </a:xfrm>
          <a:solidFill>
            <a:schemeClr val="tx1">
              <a:lumMod val="75000"/>
              <a:lumOff val="25000"/>
              <a:alpha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MY" sz="4800" b="1" dirty="0">
                <a:solidFill>
                  <a:schemeClr val="bg1"/>
                </a:solidFill>
              </a:rPr>
              <a:t>Design Architecture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3" y="1111790"/>
            <a:ext cx="11672887" cy="54175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109" y="5189921"/>
            <a:ext cx="2313954" cy="179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6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253" b="9178"/>
          <a:stretch/>
        </p:blipFill>
        <p:spPr>
          <a:xfrm>
            <a:off x="-1" y="-1"/>
            <a:ext cx="12337144" cy="698137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337144" cy="998551"/>
          </a:xfrm>
          <a:solidFill>
            <a:schemeClr val="tx1">
              <a:lumMod val="75000"/>
              <a:lumOff val="25000"/>
              <a:alpha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MY" sz="4800" b="1" dirty="0">
                <a:solidFill>
                  <a:schemeClr val="bg1"/>
                </a:solidFill>
              </a:rPr>
              <a:t>Site Map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109" y="5189921"/>
            <a:ext cx="2313954" cy="17914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885" y="1546238"/>
            <a:ext cx="9345372" cy="364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2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37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623" y="-396331"/>
            <a:ext cx="10746082" cy="1477808"/>
          </a:xfrm>
        </p:spPr>
        <p:txBody>
          <a:bodyPr>
            <a:normAutofit/>
          </a:bodyPr>
          <a:lstStyle/>
          <a:p>
            <a:pPr algn="ctr"/>
            <a:r>
              <a:rPr lang="en-MY" sz="4800" b="1" dirty="0">
                <a:solidFill>
                  <a:schemeClr val="bg1"/>
                </a:solidFill>
              </a:rPr>
              <a:t>Prototype – Login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956686" y="2408989"/>
            <a:ext cx="6252482" cy="4449011"/>
            <a:chOff x="526281" y="-513547"/>
            <a:chExt cx="2629594" cy="1963296"/>
          </a:xfrm>
        </p:grpSpPr>
        <p:sp>
          <p:nvSpPr>
            <p:cNvPr id="5" name="Freeform 2524"/>
            <p:cNvSpPr>
              <a:spLocks/>
            </p:cNvSpPr>
            <p:nvPr/>
          </p:nvSpPr>
          <p:spPr bwMode="auto">
            <a:xfrm flipH="1">
              <a:off x="1761999" y="-240771"/>
              <a:ext cx="1070608" cy="609838"/>
            </a:xfrm>
            <a:custGeom>
              <a:avLst/>
              <a:gdLst>
                <a:gd name="T0" fmla="*/ 3075 w 3693"/>
                <a:gd name="T1" fmla="*/ 0 h 2456"/>
                <a:gd name="T2" fmla="*/ 21 w 3693"/>
                <a:gd name="T3" fmla="*/ 1473 h 2456"/>
                <a:gd name="T4" fmla="*/ 4 w 3693"/>
                <a:gd name="T5" fmla="*/ 1577 h 2456"/>
                <a:gd name="T6" fmla="*/ 0 w 3693"/>
                <a:gd name="T7" fmla="*/ 1586 h 2456"/>
                <a:gd name="T8" fmla="*/ 1144 w 3693"/>
                <a:gd name="T9" fmla="*/ 2330 h 2456"/>
                <a:gd name="T10" fmla="*/ 1640 w 3693"/>
                <a:gd name="T11" fmla="*/ 2456 h 2456"/>
                <a:gd name="T12" fmla="*/ 3693 w 3693"/>
                <a:gd name="T13" fmla="*/ 1465 h 2456"/>
                <a:gd name="T14" fmla="*/ 3075 w 3693"/>
                <a:gd name="T15" fmla="*/ 0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93" h="2456">
                  <a:moveTo>
                    <a:pt x="3075" y="0"/>
                  </a:moveTo>
                  <a:lnTo>
                    <a:pt x="21" y="1473"/>
                  </a:lnTo>
                  <a:lnTo>
                    <a:pt x="4" y="1577"/>
                  </a:lnTo>
                  <a:lnTo>
                    <a:pt x="0" y="1586"/>
                  </a:lnTo>
                  <a:lnTo>
                    <a:pt x="1144" y="2330"/>
                  </a:lnTo>
                  <a:lnTo>
                    <a:pt x="1640" y="2456"/>
                  </a:lnTo>
                  <a:lnTo>
                    <a:pt x="3693" y="1465"/>
                  </a:lnTo>
                  <a:lnTo>
                    <a:pt x="3075" y="0"/>
                  </a:lnTo>
                  <a:close/>
                </a:path>
              </a:pathLst>
            </a:custGeom>
            <a:solidFill>
              <a:srgbClr val="FED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2525"/>
            <p:cNvSpPr>
              <a:spLocks/>
            </p:cNvSpPr>
            <p:nvPr/>
          </p:nvSpPr>
          <p:spPr bwMode="auto">
            <a:xfrm flipH="1">
              <a:off x="2229521" y="-68765"/>
              <a:ext cx="926354" cy="814855"/>
            </a:xfrm>
            <a:custGeom>
              <a:avLst/>
              <a:gdLst>
                <a:gd name="T0" fmla="*/ 2276 w 3194"/>
                <a:gd name="T1" fmla="*/ 0 h 3282"/>
                <a:gd name="T2" fmla="*/ 0 w 3194"/>
                <a:gd name="T3" fmla="*/ 1090 h 3282"/>
                <a:gd name="T4" fmla="*/ 0 w 3194"/>
                <a:gd name="T5" fmla="*/ 3282 h 3282"/>
                <a:gd name="T6" fmla="*/ 3194 w 3194"/>
                <a:gd name="T7" fmla="*/ 1750 h 3282"/>
                <a:gd name="T8" fmla="*/ 2276 w 3194"/>
                <a:gd name="T9" fmla="*/ 0 h 3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4" h="3282">
                  <a:moveTo>
                    <a:pt x="2276" y="0"/>
                  </a:moveTo>
                  <a:lnTo>
                    <a:pt x="0" y="1090"/>
                  </a:lnTo>
                  <a:lnTo>
                    <a:pt x="0" y="3282"/>
                  </a:lnTo>
                  <a:lnTo>
                    <a:pt x="3194" y="1750"/>
                  </a:lnTo>
                  <a:lnTo>
                    <a:pt x="2276" y="0"/>
                  </a:lnTo>
                  <a:close/>
                </a:path>
              </a:pathLst>
            </a:custGeom>
            <a:solidFill>
              <a:srgbClr val="489A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2526"/>
            <p:cNvSpPr>
              <a:spLocks/>
            </p:cNvSpPr>
            <p:nvPr/>
          </p:nvSpPr>
          <p:spPr bwMode="auto">
            <a:xfrm flipH="1">
              <a:off x="1101559" y="-153899"/>
              <a:ext cx="757768" cy="302313"/>
            </a:xfrm>
            <a:custGeom>
              <a:avLst/>
              <a:gdLst>
                <a:gd name="T0" fmla="*/ 1777 w 2617"/>
                <a:gd name="T1" fmla="*/ 1140 h 1214"/>
                <a:gd name="T2" fmla="*/ 1770 w 2617"/>
                <a:gd name="T3" fmla="*/ 1145 h 1214"/>
                <a:gd name="T4" fmla="*/ 1753 w 2617"/>
                <a:gd name="T5" fmla="*/ 1156 h 1214"/>
                <a:gd name="T6" fmla="*/ 1727 w 2617"/>
                <a:gd name="T7" fmla="*/ 1167 h 1214"/>
                <a:gd name="T8" fmla="*/ 1675 w 2617"/>
                <a:gd name="T9" fmla="*/ 1180 h 1214"/>
                <a:gd name="T10" fmla="*/ 1585 w 2617"/>
                <a:gd name="T11" fmla="*/ 1193 h 1214"/>
                <a:gd name="T12" fmla="*/ 1475 w 2617"/>
                <a:gd name="T13" fmla="*/ 1203 h 1214"/>
                <a:gd name="T14" fmla="*/ 1348 w 2617"/>
                <a:gd name="T15" fmla="*/ 1210 h 1214"/>
                <a:gd name="T16" fmla="*/ 1207 w 2617"/>
                <a:gd name="T17" fmla="*/ 1213 h 1214"/>
                <a:gd name="T18" fmla="*/ 1059 w 2617"/>
                <a:gd name="T19" fmla="*/ 1214 h 1214"/>
                <a:gd name="T20" fmla="*/ 907 w 2617"/>
                <a:gd name="T21" fmla="*/ 1212 h 1214"/>
                <a:gd name="T22" fmla="*/ 603 w 2617"/>
                <a:gd name="T23" fmla="*/ 1200 h 1214"/>
                <a:gd name="T24" fmla="*/ 461 w 2617"/>
                <a:gd name="T25" fmla="*/ 1190 h 1214"/>
                <a:gd name="T26" fmla="*/ 331 w 2617"/>
                <a:gd name="T27" fmla="*/ 1178 h 1214"/>
                <a:gd name="T28" fmla="*/ 217 w 2617"/>
                <a:gd name="T29" fmla="*/ 1166 h 1214"/>
                <a:gd name="T30" fmla="*/ 124 w 2617"/>
                <a:gd name="T31" fmla="*/ 1151 h 1214"/>
                <a:gd name="T32" fmla="*/ 53 w 2617"/>
                <a:gd name="T33" fmla="*/ 1135 h 1214"/>
                <a:gd name="T34" fmla="*/ 28 w 2617"/>
                <a:gd name="T35" fmla="*/ 1127 h 1214"/>
                <a:gd name="T36" fmla="*/ 11 w 2617"/>
                <a:gd name="T37" fmla="*/ 1118 h 1214"/>
                <a:gd name="T38" fmla="*/ 6 w 2617"/>
                <a:gd name="T39" fmla="*/ 1114 h 1214"/>
                <a:gd name="T40" fmla="*/ 0 w 2617"/>
                <a:gd name="T41" fmla="*/ 1105 h 1214"/>
                <a:gd name="T42" fmla="*/ 3 w 2617"/>
                <a:gd name="T43" fmla="*/ 1097 h 1214"/>
                <a:gd name="T44" fmla="*/ 11 w 2617"/>
                <a:gd name="T45" fmla="*/ 1090 h 1214"/>
                <a:gd name="T46" fmla="*/ 36 w 2617"/>
                <a:gd name="T47" fmla="*/ 1079 h 1214"/>
                <a:gd name="T48" fmla="*/ 89 w 2617"/>
                <a:gd name="T49" fmla="*/ 1066 h 1214"/>
                <a:gd name="T50" fmla="*/ 161 w 2617"/>
                <a:gd name="T51" fmla="*/ 1054 h 1214"/>
                <a:gd name="T52" fmla="*/ 296 w 2617"/>
                <a:gd name="T53" fmla="*/ 1038 h 1214"/>
                <a:gd name="T54" fmla="*/ 512 w 2617"/>
                <a:gd name="T55" fmla="*/ 1015 h 1214"/>
                <a:gd name="T56" fmla="*/ 737 w 2617"/>
                <a:gd name="T57" fmla="*/ 993 h 1214"/>
                <a:gd name="T58" fmla="*/ 898 w 2617"/>
                <a:gd name="T59" fmla="*/ 972 h 1214"/>
                <a:gd name="T60" fmla="*/ 994 w 2617"/>
                <a:gd name="T61" fmla="*/ 957 h 1214"/>
                <a:gd name="T62" fmla="*/ 1076 w 2617"/>
                <a:gd name="T63" fmla="*/ 941 h 1214"/>
                <a:gd name="T64" fmla="*/ 1141 w 2617"/>
                <a:gd name="T65" fmla="*/ 923 h 1214"/>
                <a:gd name="T66" fmla="*/ 1177 w 2617"/>
                <a:gd name="T67" fmla="*/ 907 h 1214"/>
                <a:gd name="T68" fmla="*/ 1194 w 2617"/>
                <a:gd name="T69" fmla="*/ 896 h 1214"/>
                <a:gd name="T70" fmla="*/ 1837 w 2617"/>
                <a:gd name="T71" fmla="*/ 226 h 1214"/>
                <a:gd name="T72" fmla="*/ 1870 w 2617"/>
                <a:gd name="T73" fmla="*/ 193 h 1214"/>
                <a:gd name="T74" fmla="*/ 1938 w 2617"/>
                <a:gd name="T75" fmla="*/ 134 h 1214"/>
                <a:gd name="T76" fmla="*/ 2002 w 2617"/>
                <a:gd name="T77" fmla="*/ 88 h 1214"/>
                <a:gd name="T78" fmla="*/ 2063 w 2617"/>
                <a:gd name="T79" fmla="*/ 52 h 1214"/>
                <a:gd name="T80" fmla="*/ 2123 w 2617"/>
                <a:gd name="T81" fmla="*/ 26 h 1214"/>
                <a:gd name="T82" fmla="*/ 2180 w 2617"/>
                <a:gd name="T83" fmla="*/ 10 h 1214"/>
                <a:gd name="T84" fmla="*/ 2234 w 2617"/>
                <a:gd name="T85" fmla="*/ 1 h 1214"/>
                <a:gd name="T86" fmla="*/ 2287 w 2617"/>
                <a:gd name="T87" fmla="*/ 0 h 1214"/>
                <a:gd name="T88" fmla="*/ 2336 w 2617"/>
                <a:gd name="T89" fmla="*/ 6 h 1214"/>
                <a:gd name="T90" fmla="*/ 2383 w 2617"/>
                <a:gd name="T91" fmla="*/ 17 h 1214"/>
                <a:gd name="T92" fmla="*/ 2427 w 2617"/>
                <a:gd name="T93" fmla="*/ 32 h 1214"/>
                <a:gd name="T94" fmla="*/ 2468 w 2617"/>
                <a:gd name="T95" fmla="*/ 50 h 1214"/>
                <a:gd name="T96" fmla="*/ 2506 w 2617"/>
                <a:gd name="T97" fmla="*/ 72 h 1214"/>
                <a:gd name="T98" fmla="*/ 2558 w 2617"/>
                <a:gd name="T99" fmla="*/ 106 h 1214"/>
                <a:gd name="T100" fmla="*/ 2617 w 2617"/>
                <a:gd name="T101" fmla="*/ 153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17" h="1214">
                  <a:moveTo>
                    <a:pt x="2617" y="153"/>
                  </a:moveTo>
                  <a:lnTo>
                    <a:pt x="1777" y="1140"/>
                  </a:lnTo>
                  <a:lnTo>
                    <a:pt x="1777" y="1140"/>
                  </a:lnTo>
                  <a:lnTo>
                    <a:pt x="1770" y="1145"/>
                  </a:lnTo>
                  <a:lnTo>
                    <a:pt x="1763" y="1151"/>
                  </a:lnTo>
                  <a:lnTo>
                    <a:pt x="1753" y="1156"/>
                  </a:lnTo>
                  <a:lnTo>
                    <a:pt x="1740" y="1161"/>
                  </a:lnTo>
                  <a:lnTo>
                    <a:pt x="1727" y="1167"/>
                  </a:lnTo>
                  <a:lnTo>
                    <a:pt x="1711" y="1171"/>
                  </a:lnTo>
                  <a:lnTo>
                    <a:pt x="1675" y="1180"/>
                  </a:lnTo>
                  <a:lnTo>
                    <a:pt x="1634" y="1186"/>
                  </a:lnTo>
                  <a:lnTo>
                    <a:pt x="1585" y="1193"/>
                  </a:lnTo>
                  <a:lnTo>
                    <a:pt x="1533" y="1198"/>
                  </a:lnTo>
                  <a:lnTo>
                    <a:pt x="1475" y="1203"/>
                  </a:lnTo>
                  <a:lnTo>
                    <a:pt x="1414" y="1207"/>
                  </a:lnTo>
                  <a:lnTo>
                    <a:pt x="1348" y="1210"/>
                  </a:lnTo>
                  <a:lnTo>
                    <a:pt x="1279" y="1212"/>
                  </a:lnTo>
                  <a:lnTo>
                    <a:pt x="1207" y="1213"/>
                  </a:lnTo>
                  <a:lnTo>
                    <a:pt x="1134" y="1214"/>
                  </a:lnTo>
                  <a:lnTo>
                    <a:pt x="1059" y="1214"/>
                  </a:lnTo>
                  <a:lnTo>
                    <a:pt x="983" y="1213"/>
                  </a:lnTo>
                  <a:lnTo>
                    <a:pt x="907" y="1212"/>
                  </a:lnTo>
                  <a:lnTo>
                    <a:pt x="753" y="1207"/>
                  </a:lnTo>
                  <a:lnTo>
                    <a:pt x="603" y="1200"/>
                  </a:lnTo>
                  <a:lnTo>
                    <a:pt x="531" y="1195"/>
                  </a:lnTo>
                  <a:lnTo>
                    <a:pt x="461" y="1190"/>
                  </a:lnTo>
                  <a:lnTo>
                    <a:pt x="395" y="1185"/>
                  </a:lnTo>
                  <a:lnTo>
                    <a:pt x="331" y="1178"/>
                  </a:lnTo>
                  <a:lnTo>
                    <a:pt x="272" y="1172"/>
                  </a:lnTo>
                  <a:lnTo>
                    <a:pt x="217" y="1166"/>
                  </a:lnTo>
                  <a:lnTo>
                    <a:pt x="167" y="1159"/>
                  </a:lnTo>
                  <a:lnTo>
                    <a:pt x="124" y="1151"/>
                  </a:lnTo>
                  <a:lnTo>
                    <a:pt x="86" y="1143"/>
                  </a:lnTo>
                  <a:lnTo>
                    <a:pt x="53" y="1135"/>
                  </a:lnTo>
                  <a:lnTo>
                    <a:pt x="40" y="1131"/>
                  </a:lnTo>
                  <a:lnTo>
                    <a:pt x="28" y="1127"/>
                  </a:lnTo>
                  <a:lnTo>
                    <a:pt x="19" y="1122"/>
                  </a:lnTo>
                  <a:lnTo>
                    <a:pt x="11" y="1118"/>
                  </a:lnTo>
                  <a:lnTo>
                    <a:pt x="11" y="1118"/>
                  </a:lnTo>
                  <a:lnTo>
                    <a:pt x="6" y="1114"/>
                  </a:lnTo>
                  <a:lnTo>
                    <a:pt x="3" y="1109"/>
                  </a:lnTo>
                  <a:lnTo>
                    <a:pt x="0" y="1105"/>
                  </a:lnTo>
                  <a:lnTo>
                    <a:pt x="0" y="1102"/>
                  </a:lnTo>
                  <a:lnTo>
                    <a:pt x="3" y="1097"/>
                  </a:lnTo>
                  <a:lnTo>
                    <a:pt x="6" y="1094"/>
                  </a:lnTo>
                  <a:lnTo>
                    <a:pt x="11" y="1090"/>
                  </a:lnTo>
                  <a:lnTo>
                    <a:pt x="18" y="1087"/>
                  </a:lnTo>
                  <a:lnTo>
                    <a:pt x="36" y="1079"/>
                  </a:lnTo>
                  <a:lnTo>
                    <a:pt x="60" y="1073"/>
                  </a:lnTo>
                  <a:lnTo>
                    <a:pt x="89" y="1066"/>
                  </a:lnTo>
                  <a:lnTo>
                    <a:pt x="123" y="1061"/>
                  </a:lnTo>
                  <a:lnTo>
                    <a:pt x="161" y="1054"/>
                  </a:lnTo>
                  <a:lnTo>
                    <a:pt x="202" y="1049"/>
                  </a:lnTo>
                  <a:lnTo>
                    <a:pt x="296" y="1038"/>
                  </a:lnTo>
                  <a:lnTo>
                    <a:pt x="401" y="1027"/>
                  </a:lnTo>
                  <a:lnTo>
                    <a:pt x="512" y="1015"/>
                  </a:lnTo>
                  <a:lnTo>
                    <a:pt x="625" y="1005"/>
                  </a:lnTo>
                  <a:lnTo>
                    <a:pt x="737" y="993"/>
                  </a:lnTo>
                  <a:lnTo>
                    <a:pt x="846" y="980"/>
                  </a:lnTo>
                  <a:lnTo>
                    <a:pt x="898" y="972"/>
                  </a:lnTo>
                  <a:lnTo>
                    <a:pt x="947" y="965"/>
                  </a:lnTo>
                  <a:lnTo>
                    <a:pt x="994" y="957"/>
                  </a:lnTo>
                  <a:lnTo>
                    <a:pt x="1037" y="950"/>
                  </a:lnTo>
                  <a:lnTo>
                    <a:pt x="1076" y="941"/>
                  </a:lnTo>
                  <a:lnTo>
                    <a:pt x="1111" y="932"/>
                  </a:lnTo>
                  <a:lnTo>
                    <a:pt x="1141" y="923"/>
                  </a:lnTo>
                  <a:lnTo>
                    <a:pt x="1167" y="912"/>
                  </a:lnTo>
                  <a:lnTo>
                    <a:pt x="1177" y="907"/>
                  </a:lnTo>
                  <a:lnTo>
                    <a:pt x="1186" y="901"/>
                  </a:lnTo>
                  <a:lnTo>
                    <a:pt x="1194" y="896"/>
                  </a:lnTo>
                  <a:lnTo>
                    <a:pt x="1199" y="890"/>
                  </a:lnTo>
                  <a:lnTo>
                    <a:pt x="1837" y="226"/>
                  </a:lnTo>
                  <a:lnTo>
                    <a:pt x="1837" y="226"/>
                  </a:lnTo>
                  <a:lnTo>
                    <a:pt x="1870" y="193"/>
                  </a:lnTo>
                  <a:lnTo>
                    <a:pt x="1904" y="161"/>
                  </a:lnTo>
                  <a:lnTo>
                    <a:pt x="1938" y="134"/>
                  </a:lnTo>
                  <a:lnTo>
                    <a:pt x="1969" y="109"/>
                  </a:lnTo>
                  <a:lnTo>
                    <a:pt x="2002" y="88"/>
                  </a:lnTo>
                  <a:lnTo>
                    <a:pt x="2032" y="68"/>
                  </a:lnTo>
                  <a:lnTo>
                    <a:pt x="2063" y="52"/>
                  </a:lnTo>
                  <a:lnTo>
                    <a:pt x="2094" y="38"/>
                  </a:lnTo>
                  <a:lnTo>
                    <a:pt x="2123" y="26"/>
                  </a:lnTo>
                  <a:lnTo>
                    <a:pt x="2152" y="17"/>
                  </a:lnTo>
                  <a:lnTo>
                    <a:pt x="2180" y="10"/>
                  </a:lnTo>
                  <a:lnTo>
                    <a:pt x="2207" y="5"/>
                  </a:lnTo>
                  <a:lnTo>
                    <a:pt x="2234" y="1"/>
                  </a:lnTo>
                  <a:lnTo>
                    <a:pt x="2261" y="0"/>
                  </a:lnTo>
                  <a:lnTo>
                    <a:pt x="2287" y="0"/>
                  </a:lnTo>
                  <a:lnTo>
                    <a:pt x="2311" y="2"/>
                  </a:lnTo>
                  <a:lnTo>
                    <a:pt x="2336" y="6"/>
                  </a:lnTo>
                  <a:lnTo>
                    <a:pt x="2359" y="11"/>
                  </a:lnTo>
                  <a:lnTo>
                    <a:pt x="2383" y="17"/>
                  </a:lnTo>
                  <a:lnTo>
                    <a:pt x="2405" y="24"/>
                  </a:lnTo>
                  <a:lnTo>
                    <a:pt x="2427" y="32"/>
                  </a:lnTo>
                  <a:lnTo>
                    <a:pt x="2448" y="40"/>
                  </a:lnTo>
                  <a:lnTo>
                    <a:pt x="2468" y="50"/>
                  </a:lnTo>
                  <a:lnTo>
                    <a:pt x="2487" y="61"/>
                  </a:lnTo>
                  <a:lnTo>
                    <a:pt x="2506" y="72"/>
                  </a:lnTo>
                  <a:lnTo>
                    <a:pt x="2524" y="82"/>
                  </a:lnTo>
                  <a:lnTo>
                    <a:pt x="2558" y="106"/>
                  </a:lnTo>
                  <a:lnTo>
                    <a:pt x="2589" y="130"/>
                  </a:lnTo>
                  <a:lnTo>
                    <a:pt x="2617" y="153"/>
                  </a:lnTo>
                  <a:lnTo>
                    <a:pt x="2617" y="153"/>
                  </a:lnTo>
                  <a:close/>
                </a:path>
              </a:pathLst>
            </a:custGeom>
            <a:solidFill>
              <a:srgbClr val="FED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527"/>
            <p:cNvSpPr>
              <a:spLocks/>
            </p:cNvSpPr>
            <p:nvPr/>
          </p:nvSpPr>
          <p:spPr bwMode="auto">
            <a:xfrm flipH="1">
              <a:off x="1032039" y="-513547"/>
              <a:ext cx="1023682" cy="656749"/>
            </a:xfrm>
            <a:custGeom>
              <a:avLst/>
              <a:gdLst>
                <a:gd name="T0" fmla="*/ 3078 w 3532"/>
                <a:gd name="T1" fmla="*/ 1204 h 2651"/>
                <a:gd name="T2" fmla="*/ 3105 w 3532"/>
                <a:gd name="T3" fmla="*/ 1116 h 2651"/>
                <a:gd name="T4" fmla="*/ 3110 w 3532"/>
                <a:gd name="T5" fmla="*/ 1029 h 2651"/>
                <a:gd name="T6" fmla="*/ 3094 w 3532"/>
                <a:gd name="T7" fmla="*/ 946 h 2651"/>
                <a:gd name="T8" fmla="*/ 3059 w 3532"/>
                <a:gd name="T9" fmla="*/ 875 h 2651"/>
                <a:gd name="T10" fmla="*/ 3006 w 3532"/>
                <a:gd name="T11" fmla="*/ 818 h 2651"/>
                <a:gd name="T12" fmla="*/ 2939 w 3532"/>
                <a:gd name="T13" fmla="*/ 785 h 2651"/>
                <a:gd name="T14" fmla="*/ 2856 w 3532"/>
                <a:gd name="T15" fmla="*/ 778 h 2651"/>
                <a:gd name="T16" fmla="*/ 2787 w 3532"/>
                <a:gd name="T17" fmla="*/ 796 h 2651"/>
                <a:gd name="T18" fmla="*/ 2826 w 3532"/>
                <a:gd name="T19" fmla="*/ 714 h 2651"/>
                <a:gd name="T20" fmla="*/ 2830 w 3532"/>
                <a:gd name="T21" fmla="*/ 631 h 2651"/>
                <a:gd name="T22" fmla="*/ 2805 w 3532"/>
                <a:gd name="T23" fmla="*/ 551 h 2651"/>
                <a:gd name="T24" fmla="*/ 2756 w 3532"/>
                <a:gd name="T25" fmla="*/ 478 h 2651"/>
                <a:gd name="T26" fmla="*/ 2689 w 3532"/>
                <a:gd name="T27" fmla="*/ 419 h 2651"/>
                <a:gd name="T28" fmla="*/ 2611 w 3532"/>
                <a:gd name="T29" fmla="*/ 379 h 2651"/>
                <a:gd name="T30" fmla="*/ 2525 w 3532"/>
                <a:gd name="T31" fmla="*/ 363 h 2651"/>
                <a:gd name="T32" fmla="*/ 2438 w 3532"/>
                <a:gd name="T33" fmla="*/ 376 h 2651"/>
                <a:gd name="T34" fmla="*/ 2462 w 3532"/>
                <a:gd name="T35" fmla="*/ 313 h 2651"/>
                <a:gd name="T36" fmla="*/ 2460 w 3532"/>
                <a:gd name="T37" fmla="*/ 231 h 2651"/>
                <a:gd name="T38" fmla="*/ 2424 w 3532"/>
                <a:gd name="T39" fmla="*/ 154 h 2651"/>
                <a:gd name="T40" fmla="*/ 2363 w 3532"/>
                <a:gd name="T41" fmla="*/ 88 h 2651"/>
                <a:gd name="T42" fmla="*/ 2281 w 3532"/>
                <a:gd name="T43" fmla="*/ 38 h 2651"/>
                <a:gd name="T44" fmla="*/ 2185 w 3532"/>
                <a:gd name="T45" fmla="*/ 7 h 2651"/>
                <a:gd name="T46" fmla="*/ 2084 w 3532"/>
                <a:gd name="T47" fmla="*/ 1 h 2651"/>
                <a:gd name="T48" fmla="*/ 1986 w 3532"/>
                <a:gd name="T49" fmla="*/ 24 h 2651"/>
                <a:gd name="T50" fmla="*/ 776 w 3532"/>
                <a:gd name="T51" fmla="*/ 631 h 2651"/>
                <a:gd name="T52" fmla="*/ 655 w 3532"/>
                <a:gd name="T53" fmla="*/ 705 h 2651"/>
                <a:gd name="T54" fmla="*/ 537 w 3532"/>
                <a:gd name="T55" fmla="*/ 795 h 2651"/>
                <a:gd name="T56" fmla="*/ 399 w 3532"/>
                <a:gd name="T57" fmla="*/ 920 h 2651"/>
                <a:gd name="T58" fmla="*/ 212 w 3532"/>
                <a:gd name="T59" fmla="*/ 1133 h 2651"/>
                <a:gd name="T60" fmla="*/ 95 w 3532"/>
                <a:gd name="T61" fmla="*/ 1307 h 2651"/>
                <a:gd name="T62" fmla="*/ 63 w 3532"/>
                <a:gd name="T63" fmla="*/ 1371 h 2651"/>
                <a:gd name="T64" fmla="*/ 23 w 3532"/>
                <a:gd name="T65" fmla="*/ 1491 h 2651"/>
                <a:gd name="T66" fmla="*/ 2 w 3532"/>
                <a:gd name="T67" fmla="*/ 1608 h 2651"/>
                <a:gd name="T68" fmla="*/ 2 w 3532"/>
                <a:gd name="T69" fmla="*/ 1721 h 2651"/>
                <a:gd name="T70" fmla="*/ 19 w 3532"/>
                <a:gd name="T71" fmla="*/ 1831 h 2651"/>
                <a:gd name="T72" fmla="*/ 51 w 3532"/>
                <a:gd name="T73" fmla="*/ 1937 h 2651"/>
                <a:gd name="T74" fmla="*/ 97 w 3532"/>
                <a:gd name="T75" fmla="*/ 2038 h 2651"/>
                <a:gd name="T76" fmla="*/ 154 w 3532"/>
                <a:gd name="T77" fmla="*/ 2132 h 2651"/>
                <a:gd name="T78" fmla="*/ 220 w 3532"/>
                <a:gd name="T79" fmla="*/ 2220 h 2651"/>
                <a:gd name="T80" fmla="*/ 375 w 3532"/>
                <a:gd name="T81" fmla="*/ 2375 h 2651"/>
                <a:gd name="T82" fmla="*/ 545 w 3532"/>
                <a:gd name="T83" fmla="*/ 2494 h 2651"/>
                <a:gd name="T84" fmla="*/ 717 w 3532"/>
                <a:gd name="T85" fmla="*/ 2576 h 2651"/>
                <a:gd name="T86" fmla="*/ 837 w 3532"/>
                <a:gd name="T87" fmla="*/ 2608 h 2651"/>
                <a:gd name="T88" fmla="*/ 982 w 3532"/>
                <a:gd name="T89" fmla="*/ 2623 h 2651"/>
                <a:gd name="T90" fmla="*/ 1263 w 3532"/>
                <a:gd name="T91" fmla="*/ 2650 h 2651"/>
                <a:gd name="T92" fmla="*/ 1420 w 3532"/>
                <a:gd name="T93" fmla="*/ 2646 h 2651"/>
                <a:gd name="T94" fmla="*/ 1509 w 3532"/>
                <a:gd name="T95" fmla="*/ 2625 h 2651"/>
                <a:gd name="T96" fmla="*/ 3333 w 3532"/>
                <a:gd name="T97" fmla="*/ 1758 h 2651"/>
                <a:gd name="T98" fmla="*/ 3387 w 3532"/>
                <a:gd name="T99" fmla="*/ 1728 h 2651"/>
                <a:gd name="T100" fmla="*/ 3445 w 3532"/>
                <a:gd name="T101" fmla="*/ 1683 h 2651"/>
                <a:gd name="T102" fmla="*/ 3488 w 3532"/>
                <a:gd name="T103" fmla="*/ 1633 h 2651"/>
                <a:gd name="T104" fmla="*/ 3516 w 3532"/>
                <a:gd name="T105" fmla="*/ 1580 h 2651"/>
                <a:gd name="T106" fmla="*/ 3529 w 3532"/>
                <a:gd name="T107" fmla="*/ 1526 h 2651"/>
                <a:gd name="T108" fmla="*/ 3532 w 3532"/>
                <a:gd name="T109" fmla="*/ 1470 h 2651"/>
                <a:gd name="T110" fmla="*/ 3521 w 3532"/>
                <a:gd name="T111" fmla="*/ 1416 h 2651"/>
                <a:gd name="T112" fmla="*/ 3479 w 3532"/>
                <a:gd name="T113" fmla="*/ 1328 h 2651"/>
                <a:gd name="T114" fmla="*/ 3399 w 3532"/>
                <a:gd name="T115" fmla="*/ 1247 h 2651"/>
                <a:gd name="T116" fmla="*/ 3334 w 3532"/>
                <a:gd name="T117" fmla="*/ 1213 h 2651"/>
                <a:gd name="T118" fmla="*/ 3277 w 3532"/>
                <a:gd name="T119" fmla="*/ 1195 h 2651"/>
                <a:gd name="T120" fmla="*/ 3216 w 3532"/>
                <a:gd name="T121" fmla="*/ 1189 h 2651"/>
                <a:gd name="T122" fmla="*/ 3151 w 3532"/>
                <a:gd name="T123" fmla="*/ 1196 h 2651"/>
                <a:gd name="T124" fmla="*/ 3085 w 3532"/>
                <a:gd name="T125" fmla="*/ 1217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32" h="2651">
                  <a:moveTo>
                    <a:pt x="3067" y="1224"/>
                  </a:moveTo>
                  <a:lnTo>
                    <a:pt x="3067" y="1224"/>
                  </a:lnTo>
                  <a:lnTo>
                    <a:pt x="3067" y="1224"/>
                  </a:lnTo>
                  <a:lnTo>
                    <a:pt x="3078" y="1204"/>
                  </a:lnTo>
                  <a:lnTo>
                    <a:pt x="3087" y="1182"/>
                  </a:lnTo>
                  <a:lnTo>
                    <a:pt x="3095" y="1161"/>
                  </a:lnTo>
                  <a:lnTo>
                    <a:pt x="3101" y="1138"/>
                  </a:lnTo>
                  <a:lnTo>
                    <a:pt x="3105" y="1116"/>
                  </a:lnTo>
                  <a:lnTo>
                    <a:pt x="3109" y="1095"/>
                  </a:lnTo>
                  <a:lnTo>
                    <a:pt x="3111" y="1072"/>
                  </a:lnTo>
                  <a:lnTo>
                    <a:pt x="3111" y="1051"/>
                  </a:lnTo>
                  <a:lnTo>
                    <a:pt x="3110" y="1029"/>
                  </a:lnTo>
                  <a:lnTo>
                    <a:pt x="3109" y="1007"/>
                  </a:lnTo>
                  <a:lnTo>
                    <a:pt x="3105" y="987"/>
                  </a:lnTo>
                  <a:lnTo>
                    <a:pt x="3100" y="966"/>
                  </a:lnTo>
                  <a:lnTo>
                    <a:pt x="3094" y="946"/>
                  </a:lnTo>
                  <a:lnTo>
                    <a:pt x="3087" y="928"/>
                  </a:lnTo>
                  <a:lnTo>
                    <a:pt x="3079" y="909"/>
                  </a:lnTo>
                  <a:lnTo>
                    <a:pt x="3069" y="891"/>
                  </a:lnTo>
                  <a:lnTo>
                    <a:pt x="3059" y="875"/>
                  </a:lnTo>
                  <a:lnTo>
                    <a:pt x="3048" y="858"/>
                  </a:lnTo>
                  <a:lnTo>
                    <a:pt x="3035" y="844"/>
                  </a:lnTo>
                  <a:lnTo>
                    <a:pt x="3021" y="830"/>
                  </a:lnTo>
                  <a:lnTo>
                    <a:pt x="3006" y="818"/>
                  </a:lnTo>
                  <a:lnTo>
                    <a:pt x="2991" y="808"/>
                  </a:lnTo>
                  <a:lnTo>
                    <a:pt x="2975" y="799"/>
                  </a:lnTo>
                  <a:lnTo>
                    <a:pt x="2957" y="791"/>
                  </a:lnTo>
                  <a:lnTo>
                    <a:pt x="2939" y="785"/>
                  </a:lnTo>
                  <a:lnTo>
                    <a:pt x="2919" y="781"/>
                  </a:lnTo>
                  <a:lnTo>
                    <a:pt x="2899" y="778"/>
                  </a:lnTo>
                  <a:lnTo>
                    <a:pt x="2879" y="777"/>
                  </a:lnTo>
                  <a:lnTo>
                    <a:pt x="2856" y="778"/>
                  </a:lnTo>
                  <a:lnTo>
                    <a:pt x="2834" y="783"/>
                  </a:lnTo>
                  <a:lnTo>
                    <a:pt x="2811" y="788"/>
                  </a:lnTo>
                  <a:lnTo>
                    <a:pt x="2787" y="796"/>
                  </a:lnTo>
                  <a:lnTo>
                    <a:pt x="2787" y="796"/>
                  </a:lnTo>
                  <a:lnTo>
                    <a:pt x="2800" y="776"/>
                  </a:lnTo>
                  <a:lnTo>
                    <a:pt x="2811" y="756"/>
                  </a:lnTo>
                  <a:lnTo>
                    <a:pt x="2819" y="735"/>
                  </a:lnTo>
                  <a:lnTo>
                    <a:pt x="2826" y="714"/>
                  </a:lnTo>
                  <a:lnTo>
                    <a:pt x="2830" y="693"/>
                  </a:lnTo>
                  <a:lnTo>
                    <a:pt x="2831" y="673"/>
                  </a:lnTo>
                  <a:lnTo>
                    <a:pt x="2831" y="651"/>
                  </a:lnTo>
                  <a:lnTo>
                    <a:pt x="2830" y="631"/>
                  </a:lnTo>
                  <a:lnTo>
                    <a:pt x="2826" y="610"/>
                  </a:lnTo>
                  <a:lnTo>
                    <a:pt x="2820" y="590"/>
                  </a:lnTo>
                  <a:lnTo>
                    <a:pt x="2814" y="570"/>
                  </a:lnTo>
                  <a:lnTo>
                    <a:pt x="2805" y="551"/>
                  </a:lnTo>
                  <a:lnTo>
                    <a:pt x="2794" y="531"/>
                  </a:lnTo>
                  <a:lnTo>
                    <a:pt x="2783" y="513"/>
                  </a:lnTo>
                  <a:lnTo>
                    <a:pt x="2770" y="494"/>
                  </a:lnTo>
                  <a:lnTo>
                    <a:pt x="2756" y="478"/>
                  </a:lnTo>
                  <a:lnTo>
                    <a:pt x="2741" y="462"/>
                  </a:lnTo>
                  <a:lnTo>
                    <a:pt x="2725" y="447"/>
                  </a:lnTo>
                  <a:lnTo>
                    <a:pt x="2708" y="433"/>
                  </a:lnTo>
                  <a:lnTo>
                    <a:pt x="2689" y="419"/>
                  </a:lnTo>
                  <a:lnTo>
                    <a:pt x="2671" y="407"/>
                  </a:lnTo>
                  <a:lnTo>
                    <a:pt x="2651" y="396"/>
                  </a:lnTo>
                  <a:lnTo>
                    <a:pt x="2631" y="388"/>
                  </a:lnTo>
                  <a:lnTo>
                    <a:pt x="2611" y="379"/>
                  </a:lnTo>
                  <a:lnTo>
                    <a:pt x="2589" y="372"/>
                  </a:lnTo>
                  <a:lnTo>
                    <a:pt x="2568" y="368"/>
                  </a:lnTo>
                  <a:lnTo>
                    <a:pt x="2547" y="365"/>
                  </a:lnTo>
                  <a:lnTo>
                    <a:pt x="2525" y="363"/>
                  </a:lnTo>
                  <a:lnTo>
                    <a:pt x="2503" y="363"/>
                  </a:lnTo>
                  <a:lnTo>
                    <a:pt x="2481" y="365"/>
                  </a:lnTo>
                  <a:lnTo>
                    <a:pt x="2459" y="369"/>
                  </a:lnTo>
                  <a:lnTo>
                    <a:pt x="2438" y="376"/>
                  </a:lnTo>
                  <a:lnTo>
                    <a:pt x="2438" y="376"/>
                  </a:lnTo>
                  <a:lnTo>
                    <a:pt x="2449" y="355"/>
                  </a:lnTo>
                  <a:lnTo>
                    <a:pt x="2457" y="334"/>
                  </a:lnTo>
                  <a:lnTo>
                    <a:pt x="2462" y="313"/>
                  </a:lnTo>
                  <a:lnTo>
                    <a:pt x="2466" y="293"/>
                  </a:lnTo>
                  <a:lnTo>
                    <a:pt x="2466" y="272"/>
                  </a:lnTo>
                  <a:lnTo>
                    <a:pt x="2465" y="252"/>
                  </a:lnTo>
                  <a:lnTo>
                    <a:pt x="2460" y="231"/>
                  </a:lnTo>
                  <a:lnTo>
                    <a:pt x="2455" y="212"/>
                  </a:lnTo>
                  <a:lnTo>
                    <a:pt x="2446" y="192"/>
                  </a:lnTo>
                  <a:lnTo>
                    <a:pt x="2437" y="173"/>
                  </a:lnTo>
                  <a:lnTo>
                    <a:pt x="2424" y="154"/>
                  </a:lnTo>
                  <a:lnTo>
                    <a:pt x="2411" y="137"/>
                  </a:lnTo>
                  <a:lnTo>
                    <a:pt x="2396" y="120"/>
                  </a:lnTo>
                  <a:lnTo>
                    <a:pt x="2379" y="104"/>
                  </a:lnTo>
                  <a:lnTo>
                    <a:pt x="2363" y="88"/>
                  </a:lnTo>
                  <a:lnTo>
                    <a:pt x="2344" y="74"/>
                  </a:lnTo>
                  <a:lnTo>
                    <a:pt x="2323" y="61"/>
                  </a:lnTo>
                  <a:lnTo>
                    <a:pt x="2302" y="50"/>
                  </a:lnTo>
                  <a:lnTo>
                    <a:pt x="2281" y="38"/>
                  </a:lnTo>
                  <a:lnTo>
                    <a:pt x="2257" y="28"/>
                  </a:lnTo>
                  <a:lnTo>
                    <a:pt x="2234" y="19"/>
                  </a:lnTo>
                  <a:lnTo>
                    <a:pt x="2210" y="13"/>
                  </a:lnTo>
                  <a:lnTo>
                    <a:pt x="2185" y="7"/>
                  </a:lnTo>
                  <a:lnTo>
                    <a:pt x="2161" y="3"/>
                  </a:lnTo>
                  <a:lnTo>
                    <a:pt x="2136" y="1"/>
                  </a:lnTo>
                  <a:lnTo>
                    <a:pt x="2110" y="0"/>
                  </a:lnTo>
                  <a:lnTo>
                    <a:pt x="2084" y="1"/>
                  </a:lnTo>
                  <a:lnTo>
                    <a:pt x="2060" y="3"/>
                  </a:lnTo>
                  <a:lnTo>
                    <a:pt x="2035" y="9"/>
                  </a:lnTo>
                  <a:lnTo>
                    <a:pt x="2009" y="15"/>
                  </a:lnTo>
                  <a:lnTo>
                    <a:pt x="1986" y="24"/>
                  </a:lnTo>
                  <a:lnTo>
                    <a:pt x="1961" y="34"/>
                  </a:lnTo>
                  <a:lnTo>
                    <a:pt x="807" y="614"/>
                  </a:lnTo>
                  <a:lnTo>
                    <a:pt x="807" y="614"/>
                  </a:lnTo>
                  <a:lnTo>
                    <a:pt x="776" y="631"/>
                  </a:lnTo>
                  <a:lnTo>
                    <a:pt x="746" y="647"/>
                  </a:lnTo>
                  <a:lnTo>
                    <a:pt x="716" y="665"/>
                  </a:lnTo>
                  <a:lnTo>
                    <a:pt x="685" y="685"/>
                  </a:lnTo>
                  <a:lnTo>
                    <a:pt x="655" y="705"/>
                  </a:lnTo>
                  <a:lnTo>
                    <a:pt x="625" y="726"/>
                  </a:lnTo>
                  <a:lnTo>
                    <a:pt x="596" y="748"/>
                  </a:lnTo>
                  <a:lnTo>
                    <a:pt x="567" y="771"/>
                  </a:lnTo>
                  <a:lnTo>
                    <a:pt x="537" y="795"/>
                  </a:lnTo>
                  <a:lnTo>
                    <a:pt x="509" y="818"/>
                  </a:lnTo>
                  <a:lnTo>
                    <a:pt x="481" y="843"/>
                  </a:lnTo>
                  <a:lnTo>
                    <a:pt x="453" y="868"/>
                  </a:lnTo>
                  <a:lnTo>
                    <a:pt x="399" y="920"/>
                  </a:lnTo>
                  <a:lnTo>
                    <a:pt x="348" y="973"/>
                  </a:lnTo>
                  <a:lnTo>
                    <a:pt x="300" y="1026"/>
                  </a:lnTo>
                  <a:lnTo>
                    <a:pt x="254" y="1080"/>
                  </a:lnTo>
                  <a:lnTo>
                    <a:pt x="212" y="1133"/>
                  </a:lnTo>
                  <a:lnTo>
                    <a:pt x="173" y="1185"/>
                  </a:lnTo>
                  <a:lnTo>
                    <a:pt x="139" y="1235"/>
                  </a:lnTo>
                  <a:lnTo>
                    <a:pt x="109" y="1284"/>
                  </a:lnTo>
                  <a:lnTo>
                    <a:pt x="95" y="1307"/>
                  </a:lnTo>
                  <a:lnTo>
                    <a:pt x="83" y="1329"/>
                  </a:lnTo>
                  <a:lnTo>
                    <a:pt x="73" y="1351"/>
                  </a:lnTo>
                  <a:lnTo>
                    <a:pt x="63" y="1371"/>
                  </a:lnTo>
                  <a:lnTo>
                    <a:pt x="63" y="1371"/>
                  </a:lnTo>
                  <a:lnTo>
                    <a:pt x="51" y="1402"/>
                  </a:lnTo>
                  <a:lnTo>
                    <a:pt x="40" y="1432"/>
                  </a:lnTo>
                  <a:lnTo>
                    <a:pt x="30" y="1461"/>
                  </a:lnTo>
                  <a:lnTo>
                    <a:pt x="23" y="1491"/>
                  </a:lnTo>
                  <a:lnTo>
                    <a:pt x="16" y="1520"/>
                  </a:lnTo>
                  <a:lnTo>
                    <a:pt x="10" y="1550"/>
                  </a:lnTo>
                  <a:lnTo>
                    <a:pt x="6" y="1579"/>
                  </a:lnTo>
                  <a:lnTo>
                    <a:pt x="2" y="1608"/>
                  </a:lnTo>
                  <a:lnTo>
                    <a:pt x="1" y="1636"/>
                  </a:lnTo>
                  <a:lnTo>
                    <a:pt x="0" y="1665"/>
                  </a:lnTo>
                  <a:lnTo>
                    <a:pt x="1" y="1693"/>
                  </a:lnTo>
                  <a:lnTo>
                    <a:pt x="2" y="1721"/>
                  </a:lnTo>
                  <a:lnTo>
                    <a:pt x="5" y="1749"/>
                  </a:lnTo>
                  <a:lnTo>
                    <a:pt x="9" y="1776"/>
                  </a:lnTo>
                  <a:lnTo>
                    <a:pt x="14" y="1804"/>
                  </a:lnTo>
                  <a:lnTo>
                    <a:pt x="19" y="1831"/>
                  </a:lnTo>
                  <a:lnTo>
                    <a:pt x="26" y="1858"/>
                  </a:lnTo>
                  <a:lnTo>
                    <a:pt x="34" y="1884"/>
                  </a:lnTo>
                  <a:lnTo>
                    <a:pt x="42" y="1911"/>
                  </a:lnTo>
                  <a:lnTo>
                    <a:pt x="51" y="1937"/>
                  </a:lnTo>
                  <a:lnTo>
                    <a:pt x="62" y="1962"/>
                  </a:lnTo>
                  <a:lnTo>
                    <a:pt x="72" y="1988"/>
                  </a:lnTo>
                  <a:lnTo>
                    <a:pt x="84" y="2013"/>
                  </a:lnTo>
                  <a:lnTo>
                    <a:pt x="97" y="2038"/>
                  </a:lnTo>
                  <a:lnTo>
                    <a:pt x="110" y="2061"/>
                  </a:lnTo>
                  <a:lnTo>
                    <a:pt x="123" y="2085"/>
                  </a:lnTo>
                  <a:lnTo>
                    <a:pt x="138" y="2109"/>
                  </a:lnTo>
                  <a:lnTo>
                    <a:pt x="154" y="2132"/>
                  </a:lnTo>
                  <a:lnTo>
                    <a:pt x="169" y="2154"/>
                  </a:lnTo>
                  <a:lnTo>
                    <a:pt x="186" y="2177"/>
                  </a:lnTo>
                  <a:lnTo>
                    <a:pt x="203" y="2199"/>
                  </a:lnTo>
                  <a:lnTo>
                    <a:pt x="220" y="2220"/>
                  </a:lnTo>
                  <a:lnTo>
                    <a:pt x="257" y="2261"/>
                  </a:lnTo>
                  <a:lnTo>
                    <a:pt x="295" y="2301"/>
                  </a:lnTo>
                  <a:lnTo>
                    <a:pt x="334" y="2339"/>
                  </a:lnTo>
                  <a:lnTo>
                    <a:pt x="375" y="2375"/>
                  </a:lnTo>
                  <a:lnTo>
                    <a:pt x="417" y="2408"/>
                  </a:lnTo>
                  <a:lnTo>
                    <a:pt x="459" y="2439"/>
                  </a:lnTo>
                  <a:lnTo>
                    <a:pt x="503" y="2469"/>
                  </a:lnTo>
                  <a:lnTo>
                    <a:pt x="545" y="2494"/>
                  </a:lnTo>
                  <a:lnTo>
                    <a:pt x="589" y="2519"/>
                  </a:lnTo>
                  <a:lnTo>
                    <a:pt x="632" y="2541"/>
                  </a:lnTo>
                  <a:lnTo>
                    <a:pt x="675" y="2559"/>
                  </a:lnTo>
                  <a:lnTo>
                    <a:pt x="717" y="2576"/>
                  </a:lnTo>
                  <a:lnTo>
                    <a:pt x="758" y="2589"/>
                  </a:lnTo>
                  <a:lnTo>
                    <a:pt x="798" y="2600"/>
                  </a:lnTo>
                  <a:lnTo>
                    <a:pt x="818" y="2605"/>
                  </a:lnTo>
                  <a:lnTo>
                    <a:pt x="837" y="2608"/>
                  </a:lnTo>
                  <a:lnTo>
                    <a:pt x="855" y="2611"/>
                  </a:lnTo>
                  <a:lnTo>
                    <a:pt x="874" y="2612"/>
                  </a:lnTo>
                  <a:lnTo>
                    <a:pt x="874" y="2612"/>
                  </a:lnTo>
                  <a:lnTo>
                    <a:pt x="982" y="2623"/>
                  </a:lnTo>
                  <a:lnTo>
                    <a:pt x="1083" y="2634"/>
                  </a:lnTo>
                  <a:lnTo>
                    <a:pt x="1177" y="2643"/>
                  </a:lnTo>
                  <a:lnTo>
                    <a:pt x="1221" y="2648"/>
                  </a:lnTo>
                  <a:lnTo>
                    <a:pt x="1263" y="2650"/>
                  </a:lnTo>
                  <a:lnTo>
                    <a:pt x="1305" y="2651"/>
                  </a:lnTo>
                  <a:lnTo>
                    <a:pt x="1345" y="2651"/>
                  </a:lnTo>
                  <a:lnTo>
                    <a:pt x="1383" y="2649"/>
                  </a:lnTo>
                  <a:lnTo>
                    <a:pt x="1420" y="2646"/>
                  </a:lnTo>
                  <a:lnTo>
                    <a:pt x="1457" y="2639"/>
                  </a:lnTo>
                  <a:lnTo>
                    <a:pt x="1474" y="2635"/>
                  </a:lnTo>
                  <a:lnTo>
                    <a:pt x="1492" y="2630"/>
                  </a:lnTo>
                  <a:lnTo>
                    <a:pt x="1509" y="2625"/>
                  </a:lnTo>
                  <a:lnTo>
                    <a:pt x="1526" y="2619"/>
                  </a:lnTo>
                  <a:lnTo>
                    <a:pt x="1543" y="2612"/>
                  </a:lnTo>
                  <a:lnTo>
                    <a:pt x="1559" y="2605"/>
                  </a:lnTo>
                  <a:lnTo>
                    <a:pt x="3333" y="1758"/>
                  </a:lnTo>
                  <a:lnTo>
                    <a:pt x="3333" y="1758"/>
                  </a:lnTo>
                  <a:lnTo>
                    <a:pt x="3352" y="1748"/>
                  </a:lnTo>
                  <a:lnTo>
                    <a:pt x="3370" y="1739"/>
                  </a:lnTo>
                  <a:lnTo>
                    <a:pt x="3387" y="1728"/>
                  </a:lnTo>
                  <a:lnTo>
                    <a:pt x="3404" y="1717"/>
                  </a:lnTo>
                  <a:lnTo>
                    <a:pt x="3418" y="1706"/>
                  </a:lnTo>
                  <a:lnTo>
                    <a:pt x="3433" y="1694"/>
                  </a:lnTo>
                  <a:lnTo>
                    <a:pt x="3445" y="1683"/>
                  </a:lnTo>
                  <a:lnTo>
                    <a:pt x="3457" y="1670"/>
                  </a:lnTo>
                  <a:lnTo>
                    <a:pt x="3469" y="1659"/>
                  </a:lnTo>
                  <a:lnTo>
                    <a:pt x="3479" y="1646"/>
                  </a:lnTo>
                  <a:lnTo>
                    <a:pt x="3488" y="1633"/>
                  </a:lnTo>
                  <a:lnTo>
                    <a:pt x="3496" y="1620"/>
                  </a:lnTo>
                  <a:lnTo>
                    <a:pt x="3503" y="1607"/>
                  </a:lnTo>
                  <a:lnTo>
                    <a:pt x="3510" y="1594"/>
                  </a:lnTo>
                  <a:lnTo>
                    <a:pt x="3516" y="1580"/>
                  </a:lnTo>
                  <a:lnTo>
                    <a:pt x="3520" y="1567"/>
                  </a:lnTo>
                  <a:lnTo>
                    <a:pt x="3524" y="1553"/>
                  </a:lnTo>
                  <a:lnTo>
                    <a:pt x="3527" y="1539"/>
                  </a:lnTo>
                  <a:lnTo>
                    <a:pt x="3529" y="1526"/>
                  </a:lnTo>
                  <a:lnTo>
                    <a:pt x="3532" y="1512"/>
                  </a:lnTo>
                  <a:lnTo>
                    <a:pt x="3532" y="1498"/>
                  </a:lnTo>
                  <a:lnTo>
                    <a:pt x="3532" y="1484"/>
                  </a:lnTo>
                  <a:lnTo>
                    <a:pt x="3532" y="1470"/>
                  </a:lnTo>
                  <a:lnTo>
                    <a:pt x="3529" y="1457"/>
                  </a:lnTo>
                  <a:lnTo>
                    <a:pt x="3527" y="1443"/>
                  </a:lnTo>
                  <a:lnTo>
                    <a:pt x="3525" y="1430"/>
                  </a:lnTo>
                  <a:lnTo>
                    <a:pt x="3521" y="1416"/>
                  </a:lnTo>
                  <a:lnTo>
                    <a:pt x="3517" y="1403"/>
                  </a:lnTo>
                  <a:lnTo>
                    <a:pt x="3507" y="1377"/>
                  </a:lnTo>
                  <a:lnTo>
                    <a:pt x="3493" y="1352"/>
                  </a:lnTo>
                  <a:lnTo>
                    <a:pt x="3479" y="1328"/>
                  </a:lnTo>
                  <a:lnTo>
                    <a:pt x="3462" y="1305"/>
                  </a:lnTo>
                  <a:lnTo>
                    <a:pt x="3443" y="1285"/>
                  </a:lnTo>
                  <a:lnTo>
                    <a:pt x="3422" y="1266"/>
                  </a:lnTo>
                  <a:lnTo>
                    <a:pt x="3399" y="1247"/>
                  </a:lnTo>
                  <a:lnTo>
                    <a:pt x="3374" y="1232"/>
                  </a:lnTo>
                  <a:lnTo>
                    <a:pt x="3361" y="1224"/>
                  </a:lnTo>
                  <a:lnTo>
                    <a:pt x="3349" y="1218"/>
                  </a:lnTo>
                  <a:lnTo>
                    <a:pt x="3334" y="1213"/>
                  </a:lnTo>
                  <a:lnTo>
                    <a:pt x="3321" y="1207"/>
                  </a:lnTo>
                  <a:lnTo>
                    <a:pt x="3306" y="1203"/>
                  </a:lnTo>
                  <a:lnTo>
                    <a:pt x="3293" y="1199"/>
                  </a:lnTo>
                  <a:lnTo>
                    <a:pt x="3277" y="1195"/>
                  </a:lnTo>
                  <a:lnTo>
                    <a:pt x="3262" y="1193"/>
                  </a:lnTo>
                  <a:lnTo>
                    <a:pt x="3247" y="1191"/>
                  </a:lnTo>
                  <a:lnTo>
                    <a:pt x="3232" y="1190"/>
                  </a:lnTo>
                  <a:lnTo>
                    <a:pt x="3216" y="1189"/>
                  </a:lnTo>
                  <a:lnTo>
                    <a:pt x="3199" y="1190"/>
                  </a:lnTo>
                  <a:lnTo>
                    <a:pt x="3184" y="1191"/>
                  </a:lnTo>
                  <a:lnTo>
                    <a:pt x="3168" y="1193"/>
                  </a:lnTo>
                  <a:lnTo>
                    <a:pt x="3151" y="1196"/>
                  </a:lnTo>
                  <a:lnTo>
                    <a:pt x="3134" y="1200"/>
                  </a:lnTo>
                  <a:lnTo>
                    <a:pt x="3118" y="1205"/>
                  </a:lnTo>
                  <a:lnTo>
                    <a:pt x="3102" y="1210"/>
                  </a:lnTo>
                  <a:lnTo>
                    <a:pt x="3085" y="1217"/>
                  </a:lnTo>
                  <a:lnTo>
                    <a:pt x="3067" y="1224"/>
                  </a:lnTo>
                  <a:lnTo>
                    <a:pt x="3067" y="1224"/>
                  </a:lnTo>
                  <a:close/>
                </a:path>
              </a:pathLst>
            </a:custGeom>
            <a:solidFill>
              <a:srgbClr val="FED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528"/>
            <p:cNvSpPr>
              <a:spLocks/>
            </p:cNvSpPr>
            <p:nvPr/>
          </p:nvSpPr>
          <p:spPr bwMode="auto">
            <a:xfrm flipH="1">
              <a:off x="1176293" y="-40966"/>
              <a:ext cx="312840" cy="125095"/>
            </a:xfrm>
            <a:custGeom>
              <a:avLst/>
              <a:gdLst>
                <a:gd name="T0" fmla="*/ 1076 w 1076"/>
                <a:gd name="T1" fmla="*/ 0 h 503"/>
                <a:gd name="T2" fmla="*/ 1076 w 1076"/>
                <a:gd name="T3" fmla="*/ 0 h 503"/>
                <a:gd name="T4" fmla="*/ 883 w 1076"/>
                <a:gd name="T5" fmla="*/ 91 h 503"/>
                <a:gd name="T6" fmla="*/ 516 w 1076"/>
                <a:gd name="T7" fmla="*/ 263 h 503"/>
                <a:gd name="T8" fmla="*/ 0 w 1076"/>
                <a:gd name="T9" fmla="*/ 503 h 503"/>
                <a:gd name="T10" fmla="*/ 980 w 1076"/>
                <a:gd name="T11" fmla="*/ 114 h 503"/>
                <a:gd name="T12" fmla="*/ 1076 w 1076"/>
                <a:gd name="T13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6" h="503">
                  <a:moveTo>
                    <a:pt x="1076" y="0"/>
                  </a:moveTo>
                  <a:lnTo>
                    <a:pt x="1076" y="0"/>
                  </a:lnTo>
                  <a:lnTo>
                    <a:pt x="883" y="91"/>
                  </a:lnTo>
                  <a:lnTo>
                    <a:pt x="516" y="263"/>
                  </a:lnTo>
                  <a:lnTo>
                    <a:pt x="0" y="503"/>
                  </a:lnTo>
                  <a:lnTo>
                    <a:pt x="980" y="114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rgbClr val="D6B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529"/>
            <p:cNvSpPr>
              <a:spLocks noEditPoints="1"/>
            </p:cNvSpPr>
            <p:nvPr/>
          </p:nvSpPr>
          <p:spPr bwMode="auto">
            <a:xfrm flipH="1">
              <a:off x="1143271" y="-437100"/>
              <a:ext cx="338910" cy="284939"/>
            </a:xfrm>
            <a:custGeom>
              <a:avLst/>
              <a:gdLst>
                <a:gd name="T0" fmla="*/ 0 w 1170"/>
                <a:gd name="T1" fmla="*/ 254 h 1151"/>
                <a:gd name="T2" fmla="*/ 0 w 1170"/>
                <a:gd name="T3" fmla="*/ 254 h 1151"/>
                <a:gd name="T4" fmla="*/ 485 w 1170"/>
                <a:gd name="T5" fmla="*/ 0 h 1151"/>
                <a:gd name="T6" fmla="*/ 485 w 1170"/>
                <a:gd name="T7" fmla="*/ 0 h 1151"/>
                <a:gd name="T8" fmla="*/ 480 w 1170"/>
                <a:gd name="T9" fmla="*/ 17 h 1151"/>
                <a:gd name="T10" fmla="*/ 474 w 1170"/>
                <a:gd name="T11" fmla="*/ 33 h 1151"/>
                <a:gd name="T12" fmla="*/ 468 w 1170"/>
                <a:gd name="T13" fmla="*/ 50 h 1151"/>
                <a:gd name="T14" fmla="*/ 459 w 1170"/>
                <a:gd name="T15" fmla="*/ 67 h 1151"/>
                <a:gd name="T16" fmla="*/ 459 w 1170"/>
                <a:gd name="T17" fmla="*/ 67 h 1151"/>
                <a:gd name="T18" fmla="*/ 476 w 1170"/>
                <a:gd name="T19" fmla="*/ 61 h 1151"/>
                <a:gd name="T20" fmla="*/ 491 w 1170"/>
                <a:gd name="T21" fmla="*/ 58 h 1151"/>
                <a:gd name="T22" fmla="*/ 480 w 1170"/>
                <a:gd name="T23" fmla="*/ 62 h 1151"/>
                <a:gd name="T24" fmla="*/ 480 w 1170"/>
                <a:gd name="T25" fmla="*/ 62 h 1151"/>
                <a:gd name="T26" fmla="*/ 314 w 1170"/>
                <a:gd name="T27" fmla="*/ 129 h 1151"/>
                <a:gd name="T28" fmla="*/ 159 w 1170"/>
                <a:gd name="T29" fmla="*/ 191 h 1151"/>
                <a:gd name="T30" fmla="*/ 0 w 1170"/>
                <a:gd name="T31" fmla="*/ 254 h 1151"/>
                <a:gd name="T32" fmla="*/ 0 w 1170"/>
                <a:gd name="T33" fmla="*/ 254 h 1151"/>
                <a:gd name="T34" fmla="*/ 1088 w 1170"/>
                <a:gd name="T35" fmla="*/ 915 h 1151"/>
                <a:gd name="T36" fmla="*/ 1088 w 1170"/>
                <a:gd name="T37" fmla="*/ 915 h 1151"/>
                <a:gd name="T38" fmla="*/ 1088 w 1170"/>
                <a:gd name="T39" fmla="*/ 915 h 1151"/>
                <a:gd name="T40" fmla="*/ 1100 w 1170"/>
                <a:gd name="T41" fmla="*/ 891 h 1151"/>
                <a:gd name="T42" fmla="*/ 1111 w 1170"/>
                <a:gd name="T43" fmla="*/ 866 h 1151"/>
                <a:gd name="T44" fmla="*/ 1111 w 1170"/>
                <a:gd name="T45" fmla="*/ 866 h 1151"/>
                <a:gd name="T46" fmla="*/ 934 w 1170"/>
                <a:gd name="T47" fmla="*/ 962 h 1151"/>
                <a:gd name="T48" fmla="*/ 765 w 1170"/>
                <a:gd name="T49" fmla="*/ 1054 h 1151"/>
                <a:gd name="T50" fmla="*/ 588 w 1170"/>
                <a:gd name="T51" fmla="*/ 1151 h 1151"/>
                <a:gd name="T52" fmla="*/ 588 w 1170"/>
                <a:gd name="T53" fmla="*/ 1151 h 1151"/>
                <a:gd name="T54" fmla="*/ 655 w 1170"/>
                <a:gd name="T55" fmla="*/ 1122 h 1151"/>
                <a:gd name="T56" fmla="*/ 815 w 1170"/>
                <a:gd name="T57" fmla="*/ 1052 h 1151"/>
                <a:gd name="T58" fmla="*/ 1007 w 1170"/>
                <a:gd name="T59" fmla="*/ 964 h 1151"/>
                <a:gd name="T60" fmla="*/ 1096 w 1170"/>
                <a:gd name="T61" fmla="*/ 923 h 1151"/>
                <a:gd name="T62" fmla="*/ 1170 w 1170"/>
                <a:gd name="T63" fmla="*/ 888 h 1151"/>
                <a:gd name="T64" fmla="*/ 1170 w 1170"/>
                <a:gd name="T65" fmla="*/ 888 h 1151"/>
                <a:gd name="T66" fmla="*/ 1169 w 1170"/>
                <a:gd name="T67" fmla="*/ 888 h 1151"/>
                <a:gd name="T68" fmla="*/ 1170 w 1170"/>
                <a:gd name="T69" fmla="*/ 887 h 1151"/>
                <a:gd name="T70" fmla="*/ 1170 w 1170"/>
                <a:gd name="T71" fmla="*/ 887 h 1151"/>
                <a:gd name="T72" fmla="*/ 1150 w 1170"/>
                <a:gd name="T73" fmla="*/ 893 h 1151"/>
                <a:gd name="T74" fmla="*/ 1130 w 1170"/>
                <a:gd name="T75" fmla="*/ 899 h 1151"/>
                <a:gd name="T76" fmla="*/ 1109 w 1170"/>
                <a:gd name="T77" fmla="*/ 907 h 1151"/>
                <a:gd name="T78" fmla="*/ 1088 w 1170"/>
                <a:gd name="T79" fmla="*/ 915 h 1151"/>
                <a:gd name="T80" fmla="*/ 1088 w 1170"/>
                <a:gd name="T81" fmla="*/ 915 h 1151"/>
                <a:gd name="T82" fmla="*/ 904 w 1170"/>
                <a:gd name="T83" fmla="*/ 468 h 1151"/>
                <a:gd name="T84" fmla="*/ 904 w 1170"/>
                <a:gd name="T85" fmla="*/ 468 h 1151"/>
                <a:gd name="T86" fmla="*/ 882 w 1170"/>
                <a:gd name="T87" fmla="*/ 469 h 1151"/>
                <a:gd name="T88" fmla="*/ 858 w 1170"/>
                <a:gd name="T89" fmla="*/ 473 h 1151"/>
                <a:gd name="T90" fmla="*/ 833 w 1170"/>
                <a:gd name="T91" fmla="*/ 478 h 1151"/>
                <a:gd name="T92" fmla="*/ 808 w 1170"/>
                <a:gd name="T93" fmla="*/ 487 h 1151"/>
                <a:gd name="T94" fmla="*/ 808 w 1170"/>
                <a:gd name="T95" fmla="*/ 487 h 1151"/>
                <a:gd name="T96" fmla="*/ 819 w 1170"/>
                <a:gd name="T97" fmla="*/ 472 h 1151"/>
                <a:gd name="T98" fmla="*/ 828 w 1170"/>
                <a:gd name="T99" fmla="*/ 455 h 1151"/>
                <a:gd name="T100" fmla="*/ 835 w 1170"/>
                <a:gd name="T101" fmla="*/ 440 h 1151"/>
                <a:gd name="T102" fmla="*/ 841 w 1170"/>
                <a:gd name="T103" fmla="*/ 424 h 1151"/>
                <a:gd name="T104" fmla="*/ 841 w 1170"/>
                <a:gd name="T105" fmla="*/ 424 h 1151"/>
                <a:gd name="T106" fmla="*/ 276 w 1170"/>
                <a:gd name="T107" fmla="*/ 716 h 1151"/>
                <a:gd name="T108" fmla="*/ 276 w 1170"/>
                <a:gd name="T109" fmla="*/ 716 h 1151"/>
                <a:gd name="T110" fmla="*/ 477 w 1170"/>
                <a:gd name="T111" fmla="*/ 638 h 1151"/>
                <a:gd name="T112" fmla="*/ 904 w 1170"/>
                <a:gd name="T113" fmla="*/ 468 h 1151"/>
                <a:gd name="T114" fmla="*/ 904 w 1170"/>
                <a:gd name="T115" fmla="*/ 468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70" h="1151">
                  <a:moveTo>
                    <a:pt x="0" y="254"/>
                  </a:moveTo>
                  <a:lnTo>
                    <a:pt x="0" y="254"/>
                  </a:lnTo>
                  <a:lnTo>
                    <a:pt x="485" y="0"/>
                  </a:lnTo>
                  <a:lnTo>
                    <a:pt x="485" y="0"/>
                  </a:lnTo>
                  <a:lnTo>
                    <a:pt x="480" y="17"/>
                  </a:lnTo>
                  <a:lnTo>
                    <a:pt x="474" y="33"/>
                  </a:lnTo>
                  <a:lnTo>
                    <a:pt x="468" y="50"/>
                  </a:lnTo>
                  <a:lnTo>
                    <a:pt x="459" y="67"/>
                  </a:lnTo>
                  <a:lnTo>
                    <a:pt x="459" y="67"/>
                  </a:lnTo>
                  <a:lnTo>
                    <a:pt x="476" y="61"/>
                  </a:lnTo>
                  <a:lnTo>
                    <a:pt x="491" y="58"/>
                  </a:lnTo>
                  <a:lnTo>
                    <a:pt x="480" y="62"/>
                  </a:lnTo>
                  <a:lnTo>
                    <a:pt x="480" y="62"/>
                  </a:lnTo>
                  <a:lnTo>
                    <a:pt x="314" y="129"/>
                  </a:lnTo>
                  <a:lnTo>
                    <a:pt x="159" y="191"/>
                  </a:lnTo>
                  <a:lnTo>
                    <a:pt x="0" y="254"/>
                  </a:lnTo>
                  <a:lnTo>
                    <a:pt x="0" y="254"/>
                  </a:lnTo>
                  <a:close/>
                  <a:moveTo>
                    <a:pt x="1088" y="915"/>
                  </a:moveTo>
                  <a:lnTo>
                    <a:pt x="1088" y="915"/>
                  </a:lnTo>
                  <a:lnTo>
                    <a:pt x="1088" y="915"/>
                  </a:lnTo>
                  <a:lnTo>
                    <a:pt x="1100" y="891"/>
                  </a:lnTo>
                  <a:lnTo>
                    <a:pt x="1111" y="866"/>
                  </a:lnTo>
                  <a:lnTo>
                    <a:pt x="1111" y="866"/>
                  </a:lnTo>
                  <a:lnTo>
                    <a:pt x="934" y="962"/>
                  </a:lnTo>
                  <a:lnTo>
                    <a:pt x="765" y="1054"/>
                  </a:lnTo>
                  <a:lnTo>
                    <a:pt x="588" y="1151"/>
                  </a:lnTo>
                  <a:lnTo>
                    <a:pt x="588" y="1151"/>
                  </a:lnTo>
                  <a:lnTo>
                    <a:pt x="655" y="1122"/>
                  </a:lnTo>
                  <a:lnTo>
                    <a:pt x="815" y="1052"/>
                  </a:lnTo>
                  <a:lnTo>
                    <a:pt x="1007" y="964"/>
                  </a:lnTo>
                  <a:lnTo>
                    <a:pt x="1096" y="923"/>
                  </a:lnTo>
                  <a:lnTo>
                    <a:pt x="1170" y="888"/>
                  </a:lnTo>
                  <a:lnTo>
                    <a:pt x="1170" y="888"/>
                  </a:lnTo>
                  <a:lnTo>
                    <a:pt x="1169" y="888"/>
                  </a:lnTo>
                  <a:lnTo>
                    <a:pt x="1170" y="887"/>
                  </a:lnTo>
                  <a:lnTo>
                    <a:pt x="1170" y="887"/>
                  </a:lnTo>
                  <a:lnTo>
                    <a:pt x="1150" y="893"/>
                  </a:lnTo>
                  <a:lnTo>
                    <a:pt x="1130" y="899"/>
                  </a:lnTo>
                  <a:lnTo>
                    <a:pt x="1109" y="907"/>
                  </a:lnTo>
                  <a:lnTo>
                    <a:pt x="1088" y="915"/>
                  </a:lnTo>
                  <a:lnTo>
                    <a:pt x="1088" y="915"/>
                  </a:lnTo>
                  <a:close/>
                  <a:moveTo>
                    <a:pt x="904" y="468"/>
                  </a:moveTo>
                  <a:lnTo>
                    <a:pt x="904" y="468"/>
                  </a:lnTo>
                  <a:lnTo>
                    <a:pt x="882" y="469"/>
                  </a:lnTo>
                  <a:lnTo>
                    <a:pt x="858" y="473"/>
                  </a:lnTo>
                  <a:lnTo>
                    <a:pt x="833" y="478"/>
                  </a:lnTo>
                  <a:lnTo>
                    <a:pt x="808" y="487"/>
                  </a:lnTo>
                  <a:lnTo>
                    <a:pt x="808" y="487"/>
                  </a:lnTo>
                  <a:lnTo>
                    <a:pt x="819" y="472"/>
                  </a:lnTo>
                  <a:lnTo>
                    <a:pt x="828" y="455"/>
                  </a:lnTo>
                  <a:lnTo>
                    <a:pt x="835" y="440"/>
                  </a:lnTo>
                  <a:lnTo>
                    <a:pt x="841" y="424"/>
                  </a:lnTo>
                  <a:lnTo>
                    <a:pt x="841" y="424"/>
                  </a:lnTo>
                  <a:lnTo>
                    <a:pt x="276" y="716"/>
                  </a:lnTo>
                  <a:lnTo>
                    <a:pt x="276" y="716"/>
                  </a:lnTo>
                  <a:lnTo>
                    <a:pt x="477" y="638"/>
                  </a:lnTo>
                  <a:lnTo>
                    <a:pt x="904" y="468"/>
                  </a:lnTo>
                  <a:lnTo>
                    <a:pt x="904" y="468"/>
                  </a:lnTo>
                  <a:close/>
                </a:path>
              </a:pathLst>
            </a:custGeom>
            <a:solidFill>
              <a:srgbClr val="D6B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530"/>
            <p:cNvSpPr>
              <a:spLocks/>
            </p:cNvSpPr>
            <p:nvPr/>
          </p:nvSpPr>
          <p:spPr bwMode="auto">
            <a:xfrm flipH="1">
              <a:off x="2123503" y="-103514"/>
              <a:ext cx="55616" cy="38223"/>
            </a:xfrm>
            <a:custGeom>
              <a:avLst/>
              <a:gdLst>
                <a:gd name="T0" fmla="*/ 190 w 190"/>
                <a:gd name="T1" fmla="*/ 77 h 150"/>
                <a:gd name="T2" fmla="*/ 150 w 190"/>
                <a:gd name="T3" fmla="*/ 0 h 150"/>
                <a:gd name="T4" fmla="*/ 0 w 190"/>
                <a:gd name="T5" fmla="*/ 73 h 150"/>
                <a:gd name="T6" fmla="*/ 39 w 190"/>
                <a:gd name="T7" fmla="*/ 150 h 150"/>
                <a:gd name="T8" fmla="*/ 190 w 190"/>
                <a:gd name="T9" fmla="*/ 7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50">
                  <a:moveTo>
                    <a:pt x="190" y="77"/>
                  </a:moveTo>
                  <a:lnTo>
                    <a:pt x="150" y="0"/>
                  </a:lnTo>
                  <a:lnTo>
                    <a:pt x="0" y="73"/>
                  </a:lnTo>
                  <a:lnTo>
                    <a:pt x="39" y="150"/>
                  </a:lnTo>
                  <a:lnTo>
                    <a:pt x="190" y="77"/>
                  </a:lnTo>
                  <a:close/>
                </a:path>
              </a:pathLst>
            </a:custGeom>
            <a:solidFill>
              <a:srgbClr val="81B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531"/>
            <p:cNvSpPr>
              <a:spLocks/>
            </p:cNvSpPr>
            <p:nvPr/>
          </p:nvSpPr>
          <p:spPr bwMode="auto">
            <a:xfrm flipH="1">
              <a:off x="1869755" y="-183435"/>
              <a:ext cx="418858" cy="436095"/>
            </a:xfrm>
            <a:custGeom>
              <a:avLst/>
              <a:gdLst>
                <a:gd name="T0" fmla="*/ 1451 w 1451"/>
                <a:gd name="T1" fmla="*/ 1413 h 1759"/>
                <a:gd name="T2" fmla="*/ 720 w 1451"/>
                <a:gd name="T3" fmla="*/ 0 h 1759"/>
                <a:gd name="T4" fmla="*/ 0 w 1451"/>
                <a:gd name="T5" fmla="*/ 346 h 1759"/>
                <a:gd name="T6" fmla="*/ 732 w 1451"/>
                <a:gd name="T7" fmla="*/ 1759 h 1759"/>
                <a:gd name="T8" fmla="*/ 1451 w 1451"/>
                <a:gd name="T9" fmla="*/ 1413 h 1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1" h="1759">
                  <a:moveTo>
                    <a:pt x="1451" y="1413"/>
                  </a:moveTo>
                  <a:lnTo>
                    <a:pt x="720" y="0"/>
                  </a:lnTo>
                  <a:lnTo>
                    <a:pt x="0" y="346"/>
                  </a:lnTo>
                  <a:lnTo>
                    <a:pt x="732" y="1759"/>
                  </a:lnTo>
                  <a:lnTo>
                    <a:pt x="1451" y="1413"/>
                  </a:lnTo>
                  <a:close/>
                </a:path>
              </a:pathLst>
            </a:custGeom>
            <a:solidFill>
              <a:srgbClr val="F99D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532"/>
            <p:cNvSpPr>
              <a:spLocks/>
            </p:cNvSpPr>
            <p:nvPr/>
          </p:nvSpPr>
          <p:spPr bwMode="auto">
            <a:xfrm flipH="1">
              <a:off x="1918419" y="-94826"/>
              <a:ext cx="319792" cy="262352"/>
            </a:xfrm>
            <a:custGeom>
              <a:avLst/>
              <a:gdLst>
                <a:gd name="T0" fmla="*/ 1031 w 1101"/>
                <a:gd name="T1" fmla="*/ 270 h 1060"/>
                <a:gd name="T2" fmla="*/ 983 w 1101"/>
                <a:gd name="T3" fmla="*/ 203 h 1060"/>
                <a:gd name="T4" fmla="*/ 930 w 1101"/>
                <a:gd name="T5" fmla="*/ 146 h 1060"/>
                <a:gd name="T6" fmla="*/ 867 w 1101"/>
                <a:gd name="T7" fmla="*/ 96 h 1060"/>
                <a:gd name="T8" fmla="*/ 798 w 1101"/>
                <a:gd name="T9" fmla="*/ 57 h 1060"/>
                <a:gd name="T10" fmla="*/ 725 w 1101"/>
                <a:gd name="T11" fmla="*/ 28 h 1060"/>
                <a:gd name="T12" fmla="*/ 675 w 1101"/>
                <a:gd name="T13" fmla="*/ 14 h 1060"/>
                <a:gd name="T14" fmla="*/ 596 w 1101"/>
                <a:gd name="T15" fmla="*/ 2 h 1060"/>
                <a:gd name="T16" fmla="*/ 516 w 1101"/>
                <a:gd name="T17" fmla="*/ 1 h 1060"/>
                <a:gd name="T18" fmla="*/ 436 w 1101"/>
                <a:gd name="T19" fmla="*/ 12 h 1060"/>
                <a:gd name="T20" fmla="*/ 356 w 1101"/>
                <a:gd name="T21" fmla="*/ 34 h 1060"/>
                <a:gd name="T22" fmla="*/ 305 w 1101"/>
                <a:gd name="T23" fmla="*/ 56 h 1060"/>
                <a:gd name="T24" fmla="*/ 233 w 1101"/>
                <a:gd name="T25" fmla="*/ 97 h 1060"/>
                <a:gd name="T26" fmla="*/ 169 w 1101"/>
                <a:gd name="T27" fmla="*/ 148 h 1060"/>
                <a:gd name="T28" fmla="*/ 115 w 1101"/>
                <a:gd name="T29" fmla="*/ 205 h 1060"/>
                <a:gd name="T30" fmla="*/ 71 w 1101"/>
                <a:gd name="T31" fmla="*/ 269 h 1060"/>
                <a:gd name="T32" fmla="*/ 38 w 1101"/>
                <a:gd name="T33" fmla="*/ 338 h 1060"/>
                <a:gd name="T34" fmla="*/ 21 w 1101"/>
                <a:gd name="T35" fmla="*/ 386 h 1060"/>
                <a:gd name="T36" fmla="*/ 4 w 1101"/>
                <a:gd name="T37" fmla="*/ 461 h 1060"/>
                <a:gd name="T38" fmla="*/ 0 w 1101"/>
                <a:gd name="T39" fmla="*/ 538 h 1060"/>
                <a:gd name="T40" fmla="*/ 6 w 1101"/>
                <a:gd name="T41" fmla="*/ 615 h 1060"/>
                <a:gd name="T42" fmla="*/ 25 w 1101"/>
                <a:gd name="T43" fmla="*/ 692 h 1060"/>
                <a:gd name="T44" fmla="*/ 58 w 1101"/>
                <a:gd name="T45" fmla="*/ 766 h 1060"/>
                <a:gd name="T46" fmla="*/ 85 w 1101"/>
                <a:gd name="T47" fmla="*/ 814 h 1060"/>
                <a:gd name="T48" fmla="*/ 134 w 1101"/>
                <a:gd name="T49" fmla="*/ 878 h 1060"/>
                <a:gd name="T50" fmla="*/ 191 w 1101"/>
                <a:gd name="T51" fmla="*/ 933 h 1060"/>
                <a:gd name="T52" fmla="*/ 257 w 1101"/>
                <a:gd name="T53" fmla="*/ 978 h 1060"/>
                <a:gd name="T54" fmla="*/ 326 w 1101"/>
                <a:gd name="T55" fmla="*/ 1015 h 1060"/>
                <a:gd name="T56" fmla="*/ 375 w 1101"/>
                <a:gd name="T57" fmla="*/ 1033 h 1060"/>
                <a:gd name="T58" fmla="*/ 453 w 1101"/>
                <a:gd name="T59" fmla="*/ 1052 h 1060"/>
                <a:gd name="T60" fmla="*/ 531 w 1101"/>
                <a:gd name="T61" fmla="*/ 1060 h 1060"/>
                <a:gd name="T62" fmla="*/ 612 w 1101"/>
                <a:gd name="T63" fmla="*/ 1057 h 1060"/>
                <a:gd name="T64" fmla="*/ 692 w 1101"/>
                <a:gd name="T65" fmla="*/ 1043 h 1060"/>
                <a:gd name="T66" fmla="*/ 770 w 1101"/>
                <a:gd name="T67" fmla="*/ 1016 h 1060"/>
                <a:gd name="T68" fmla="*/ 821 w 1101"/>
                <a:gd name="T69" fmla="*/ 992 h 1060"/>
                <a:gd name="T70" fmla="*/ 890 w 1101"/>
                <a:gd name="T71" fmla="*/ 948 h 1060"/>
                <a:gd name="T72" fmla="*/ 951 w 1101"/>
                <a:gd name="T73" fmla="*/ 895 h 1060"/>
                <a:gd name="T74" fmla="*/ 1001 w 1101"/>
                <a:gd name="T75" fmla="*/ 835 h 1060"/>
                <a:gd name="T76" fmla="*/ 1042 w 1101"/>
                <a:gd name="T77" fmla="*/ 769 h 1060"/>
                <a:gd name="T78" fmla="*/ 1072 w 1101"/>
                <a:gd name="T79" fmla="*/ 698 h 1060"/>
                <a:gd name="T80" fmla="*/ 1087 w 1101"/>
                <a:gd name="T81" fmla="*/ 650 h 1060"/>
                <a:gd name="T82" fmla="*/ 1099 w 1101"/>
                <a:gd name="T83" fmla="*/ 574 h 1060"/>
                <a:gd name="T84" fmla="*/ 1100 w 1101"/>
                <a:gd name="T85" fmla="*/ 498 h 1060"/>
                <a:gd name="T86" fmla="*/ 1089 w 1101"/>
                <a:gd name="T87" fmla="*/ 420 h 1060"/>
                <a:gd name="T88" fmla="*/ 1066 w 1101"/>
                <a:gd name="T89" fmla="*/ 344 h 1060"/>
                <a:gd name="T90" fmla="*/ 1043 w 1101"/>
                <a:gd name="T91" fmla="*/ 293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01" h="1060">
                  <a:moveTo>
                    <a:pt x="1043" y="293"/>
                  </a:moveTo>
                  <a:lnTo>
                    <a:pt x="1043" y="293"/>
                  </a:lnTo>
                  <a:lnTo>
                    <a:pt x="1031" y="270"/>
                  </a:lnTo>
                  <a:lnTo>
                    <a:pt x="1016" y="247"/>
                  </a:lnTo>
                  <a:lnTo>
                    <a:pt x="1000" y="224"/>
                  </a:lnTo>
                  <a:lnTo>
                    <a:pt x="983" y="203"/>
                  </a:lnTo>
                  <a:lnTo>
                    <a:pt x="967" y="183"/>
                  </a:lnTo>
                  <a:lnTo>
                    <a:pt x="949" y="164"/>
                  </a:lnTo>
                  <a:lnTo>
                    <a:pt x="930" y="146"/>
                  </a:lnTo>
                  <a:lnTo>
                    <a:pt x="909" y="128"/>
                  </a:lnTo>
                  <a:lnTo>
                    <a:pt x="888" y="112"/>
                  </a:lnTo>
                  <a:lnTo>
                    <a:pt x="867" y="96"/>
                  </a:lnTo>
                  <a:lnTo>
                    <a:pt x="844" y="82"/>
                  </a:lnTo>
                  <a:lnTo>
                    <a:pt x="822" y="69"/>
                  </a:lnTo>
                  <a:lnTo>
                    <a:pt x="798" y="57"/>
                  </a:lnTo>
                  <a:lnTo>
                    <a:pt x="775" y="46"/>
                  </a:lnTo>
                  <a:lnTo>
                    <a:pt x="750" y="36"/>
                  </a:lnTo>
                  <a:lnTo>
                    <a:pt x="725" y="28"/>
                  </a:lnTo>
                  <a:lnTo>
                    <a:pt x="725" y="28"/>
                  </a:lnTo>
                  <a:lnTo>
                    <a:pt x="700" y="20"/>
                  </a:lnTo>
                  <a:lnTo>
                    <a:pt x="675" y="14"/>
                  </a:lnTo>
                  <a:lnTo>
                    <a:pt x="649" y="8"/>
                  </a:lnTo>
                  <a:lnTo>
                    <a:pt x="622" y="5"/>
                  </a:lnTo>
                  <a:lnTo>
                    <a:pt x="596" y="2"/>
                  </a:lnTo>
                  <a:lnTo>
                    <a:pt x="570" y="1"/>
                  </a:lnTo>
                  <a:lnTo>
                    <a:pt x="543" y="0"/>
                  </a:lnTo>
                  <a:lnTo>
                    <a:pt x="516" y="1"/>
                  </a:lnTo>
                  <a:lnTo>
                    <a:pt x="490" y="3"/>
                  </a:lnTo>
                  <a:lnTo>
                    <a:pt x="463" y="7"/>
                  </a:lnTo>
                  <a:lnTo>
                    <a:pt x="436" y="12"/>
                  </a:lnTo>
                  <a:lnTo>
                    <a:pt x="409" y="18"/>
                  </a:lnTo>
                  <a:lnTo>
                    <a:pt x="383" y="26"/>
                  </a:lnTo>
                  <a:lnTo>
                    <a:pt x="356" y="34"/>
                  </a:lnTo>
                  <a:lnTo>
                    <a:pt x="331" y="44"/>
                  </a:lnTo>
                  <a:lnTo>
                    <a:pt x="305" y="56"/>
                  </a:lnTo>
                  <a:lnTo>
                    <a:pt x="305" y="56"/>
                  </a:lnTo>
                  <a:lnTo>
                    <a:pt x="280" y="69"/>
                  </a:lnTo>
                  <a:lnTo>
                    <a:pt x="255" y="83"/>
                  </a:lnTo>
                  <a:lnTo>
                    <a:pt x="233" y="97"/>
                  </a:lnTo>
                  <a:lnTo>
                    <a:pt x="211" y="113"/>
                  </a:lnTo>
                  <a:lnTo>
                    <a:pt x="189" y="129"/>
                  </a:lnTo>
                  <a:lnTo>
                    <a:pt x="169" y="148"/>
                  </a:lnTo>
                  <a:lnTo>
                    <a:pt x="150" y="166"/>
                  </a:lnTo>
                  <a:lnTo>
                    <a:pt x="132" y="185"/>
                  </a:lnTo>
                  <a:lnTo>
                    <a:pt x="115" y="205"/>
                  </a:lnTo>
                  <a:lnTo>
                    <a:pt x="99" y="225"/>
                  </a:lnTo>
                  <a:lnTo>
                    <a:pt x="85" y="247"/>
                  </a:lnTo>
                  <a:lnTo>
                    <a:pt x="71" y="269"/>
                  </a:lnTo>
                  <a:lnTo>
                    <a:pt x="59" y="291"/>
                  </a:lnTo>
                  <a:lnTo>
                    <a:pt x="48" y="315"/>
                  </a:lnTo>
                  <a:lnTo>
                    <a:pt x="38" y="338"/>
                  </a:lnTo>
                  <a:lnTo>
                    <a:pt x="29" y="362"/>
                  </a:lnTo>
                  <a:lnTo>
                    <a:pt x="29" y="362"/>
                  </a:lnTo>
                  <a:lnTo>
                    <a:pt x="21" y="386"/>
                  </a:lnTo>
                  <a:lnTo>
                    <a:pt x="14" y="411"/>
                  </a:lnTo>
                  <a:lnTo>
                    <a:pt x="9" y="436"/>
                  </a:lnTo>
                  <a:lnTo>
                    <a:pt x="4" y="461"/>
                  </a:lnTo>
                  <a:lnTo>
                    <a:pt x="2" y="487"/>
                  </a:lnTo>
                  <a:lnTo>
                    <a:pt x="0" y="512"/>
                  </a:lnTo>
                  <a:lnTo>
                    <a:pt x="0" y="538"/>
                  </a:lnTo>
                  <a:lnTo>
                    <a:pt x="1" y="563"/>
                  </a:lnTo>
                  <a:lnTo>
                    <a:pt x="3" y="589"/>
                  </a:lnTo>
                  <a:lnTo>
                    <a:pt x="6" y="615"/>
                  </a:lnTo>
                  <a:lnTo>
                    <a:pt x="12" y="641"/>
                  </a:lnTo>
                  <a:lnTo>
                    <a:pt x="18" y="666"/>
                  </a:lnTo>
                  <a:lnTo>
                    <a:pt x="25" y="692"/>
                  </a:lnTo>
                  <a:lnTo>
                    <a:pt x="36" y="717"/>
                  </a:lnTo>
                  <a:lnTo>
                    <a:pt x="46" y="742"/>
                  </a:lnTo>
                  <a:lnTo>
                    <a:pt x="58" y="766"/>
                  </a:lnTo>
                  <a:lnTo>
                    <a:pt x="58" y="766"/>
                  </a:lnTo>
                  <a:lnTo>
                    <a:pt x="71" y="791"/>
                  </a:lnTo>
                  <a:lnTo>
                    <a:pt x="85" y="814"/>
                  </a:lnTo>
                  <a:lnTo>
                    <a:pt x="101" y="837"/>
                  </a:lnTo>
                  <a:lnTo>
                    <a:pt x="117" y="857"/>
                  </a:lnTo>
                  <a:lnTo>
                    <a:pt x="134" y="878"/>
                  </a:lnTo>
                  <a:lnTo>
                    <a:pt x="153" y="897"/>
                  </a:lnTo>
                  <a:lnTo>
                    <a:pt x="172" y="915"/>
                  </a:lnTo>
                  <a:lnTo>
                    <a:pt x="191" y="933"/>
                  </a:lnTo>
                  <a:lnTo>
                    <a:pt x="213" y="949"/>
                  </a:lnTo>
                  <a:lnTo>
                    <a:pt x="234" y="964"/>
                  </a:lnTo>
                  <a:lnTo>
                    <a:pt x="257" y="978"/>
                  </a:lnTo>
                  <a:lnTo>
                    <a:pt x="279" y="991"/>
                  </a:lnTo>
                  <a:lnTo>
                    <a:pt x="303" y="1004"/>
                  </a:lnTo>
                  <a:lnTo>
                    <a:pt x="326" y="1015"/>
                  </a:lnTo>
                  <a:lnTo>
                    <a:pt x="351" y="1025"/>
                  </a:lnTo>
                  <a:lnTo>
                    <a:pt x="375" y="1033"/>
                  </a:lnTo>
                  <a:lnTo>
                    <a:pt x="375" y="1033"/>
                  </a:lnTo>
                  <a:lnTo>
                    <a:pt x="401" y="1041"/>
                  </a:lnTo>
                  <a:lnTo>
                    <a:pt x="426" y="1047"/>
                  </a:lnTo>
                  <a:lnTo>
                    <a:pt x="453" y="1052"/>
                  </a:lnTo>
                  <a:lnTo>
                    <a:pt x="479" y="1056"/>
                  </a:lnTo>
                  <a:lnTo>
                    <a:pt x="504" y="1059"/>
                  </a:lnTo>
                  <a:lnTo>
                    <a:pt x="531" y="1060"/>
                  </a:lnTo>
                  <a:lnTo>
                    <a:pt x="558" y="1060"/>
                  </a:lnTo>
                  <a:lnTo>
                    <a:pt x="585" y="1059"/>
                  </a:lnTo>
                  <a:lnTo>
                    <a:pt x="612" y="1057"/>
                  </a:lnTo>
                  <a:lnTo>
                    <a:pt x="638" y="1054"/>
                  </a:lnTo>
                  <a:lnTo>
                    <a:pt x="665" y="1049"/>
                  </a:lnTo>
                  <a:lnTo>
                    <a:pt x="692" y="1043"/>
                  </a:lnTo>
                  <a:lnTo>
                    <a:pt x="718" y="1035"/>
                  </a:lnTo>
                  <a:lnTo>
                    <a:pt x="745" y="1027"/>
                  </a:lnTo>
                  <a:lnTo>
                    <a:pt x="770" y="1016"/>
                  </a:lnTo>
                  <a:lnTo>
                    <a:pt x="796" y="1005"/>
                  </a:lnTo>
                  <a:lnTo>
                    <a:pt x="796" y="1005"/>
                  </a:lnTo>
                  <a:lnTo>
                    <a:pt x="821" y="992"/>
                  </a:lnTo>
                  <a:lnTo>
                    <a:pt x="845" y="978"/>
                  </a:lnTo>
                  <a:lnTo>
                    <a:pt x="868" y="963"/>
                  </a:lnTo>
                  <a:lnTo>
                    <a:pt x="890" y="948"/>
                  </a:lnTo>
                  <a:lnTo>
                    <a:pt x="912" y="931"/>
                  </a:lnTo>
                  <a:lnTo>
                    <a:pt x="932" y="913"/>
                  </a:lnTo>
                  <a:lnTo>
                    <a:pt x="951" y="895"/>
                  </a:lnTo>
                  <a:lnTo>
                    <a:pt x="969" y="876"/>
                  </a:lnTo>
                  <a:lnTo>
                    <a:pt x="986" y="855"/>
                  </a:lnTo>
                  <a:lnTo>
                    <a:pt x="1001" y="835"/>
                  </a:lnTo>
                  <a:lnTo>
                    <a:pt x="1016" y="814"/>
                  </a:lnTo>
                  <a:lnTo>
                    <a:pt x="1029" y="791"/>
                  </a:lnTo>
                  <a:lnTo>
                    <a:pt x="1042" y="769"/>
                  </a:lnTo>
                  <a:lnTo>
                    <a:pt x="1053" y="746"/>
                  </a:lnTo>
                  <a:lnTo>
                    <a:pt x="1063" y="722"/>
                  </a:lnTo>
                  <a:lnTo>
                    <a:pt x="1072" y="698"/>
                  </a:lnTo>
                  <a:lnTo>
                    <a:pt x="1072" y="698"/>
                  </a:lnTo>
                  <a:lnTo>
                    <a:pt x="1080" y="675"/>
                  </a:lnTo>
                  <a:lnTo>
                    <a:pt x="1087" y="650"/>
                  </a:lnTo>
                  <a:lnTo>
                    <a:pt x="1092" y="625"/>
                  </a:lnTo>
                  <a:lnTo>
                    <a:pt x="1097" y="599"/>
                  </a:lnTo>
                  <a:lnTo>
                    <a:pt x="1099" y="574"/>
                  </a:lnTo>
                  <a:lnTo>
                    <a:pt x="1101" y="548"/>
                  </a:lnTo>
                  <a:lnTo>
                    <a:pt x="1101" y="523"/>
                  </a:lnTo>
                  <a:lnTo>
                    <a:pt x="1100" y="498"/>
                  </a:lnTo>
                  <a:lnTo>
                    <a:pt x="1098" y="472"/>
                  </a:lnTo>
                  <a:lnTo>
                    <a:pt x="1095" y="446"/>
                  </a:lnTo>
                  <a:lnTo>
                    <a:pt x="1089" y="420"/>
                  </a:lnTo>
                  <a:lnTo>
                    <a:pt x="1083" y="394"/>
                  </a:lnTo>
                  <a:lnTo>
                    <a:pt x="1075" y="369"/>
                  </a:lnTo>
                  <a:lnTo>
                    <a:pt x="1066" y="344"/>
                  </a:lnTo>
                  <a:lnTo>
                    <a:pt x="1055" y="318"/>
                  </a:lnTo>
                  <a:lnTo>
                    <a:pt x="1043" y="293"/>
                  </a:lnTo>
                  <a:lnTo>
                    <a:pt x="1043" y="2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533"/>
            <p:cNvSpPr>
              <a:spLocks/>
            </p:cNvSpPr>
            <p:nvPr/>
          </p:nvSpPr>
          <p:spPr bwMode="auto">
            <a:xfrm flipH="1">
              <a:off x="1937537" y="-79189"/>
              <a:ext cx="281556" cy="231078"/>
            </a:xfrm>
            <a:custGeom>
              <a:avLst/>
              <a:gdLst>
                <a:gd name="T0" fmla="*/ 905 w 968"/>
                <a:gd name="T1" fmla="*/ 236 h 931"/>
                <a:gd name="T2" fmla="*/ 865 w 968"/>
                <a:gd name="T3" fmla="*/ 178 h 931"/>
                <a:gd name="T4" fmla="*/ 817 w 968"/>
                <a:gd name="T5" fmla="*/ 127 h 931"/>
                <a:gd name="T6" fmla="*/ 762 w 968"/>
                <a:gd name="T7" fmla="*/ 84 h 931"/>
                <a:gd name="T8" fmla="*/ 701 w 968"/>
                <a:gd name="T9" fmla="*/ 49 h 931"/>
                <a:gd name="T10" fmla="*/ 637 w 968"/>
                <a:gd name="T11" fmla="*/ 23 h 931"/>
                <a:gd name="T12" fmla="*/ 570 w 968"/>
                <a:gd name="T13" fmla="*/ 7 h 931"/>
                <a:gd name="T14" fmla="*/ 500 w 968"/>
                <a:gd name="T15" fmla="*/ 0 h 931"/>
                <a:gd name="T16" fmla="*/ 430 w 968"/>
                <a:gd name="T17" fmla="*/ 2 h 931"/>
                <a:gd name="T18" fmla="*/ 359 w 968"/>
                <a:gd name="T19" fmla="*/ 15 h 931"/>
                <a:gd name="T20" fmla="*/ 290 w 968"/>
                <a:gd name="T21" fmla="*/ 38 h 931"/>
                <a:gd name="T22" fmla="*/ 246 w 968"/>
                <a:gd name="T23" fmla="*/ 60 h 931"/>
                <a:gd name="T24" fmla="*/ 185 w 968"/>
                <a:gd name="T25" fmla="*/ 99 h 931"/>
                <a:gd name="T26" fmla="*/ 132 w 968"/>
                <a:gd name="T27" fmla="*/ 145 h 931"/>
                <a:gd name="T28" fmla="*/ 87 w 968"/>
                <a:gd name="T29" fmla="*/ 197 h 931"/>
                <a:gd name="T30" fmla="*/ 52 w 968"/>
                <a:gd name="T31" fmla="*/ 255 h 931"/>
                <a:gd name="T32" fmla="*/ 25 w 968"/>
                <a:gd name="T33" fmla="*/ 317 h 931"/>
                <a:gd name="T34" fmla="*/ 8 w 968"/>
                <a:gd name="T35" fmla="*/ 382 h 931"/>
                <a:gd name="T36" fmla="*/ 0 w 968"/>
                <a:gd name="T37" fmla="*/ 449 h 931"/>
                <a:gd name="T38" fmla="*/ 2 w 968"/>
                <a:gd name="T39" fmla="*/ 517 h 931"/>
                <a:gd name="T40" fmla="*/ 16 w 968"/>
                <a:gd name="T41" fmla="*/ 585 h 931"/>
                <a:gd name="T42" fmla="*/ 39 w 968"/>
                <a:gd name="T43" fmla="*/ 652 h 931"/>
                <a:gd name="T44" fmla="*/ 62 w 968"/>
                <a:gd name="T45" fmla="*/ 694 h 931"/>
                <a:gd name="T46" fmla="*/ 102 w 968"/>
                <a:gd name="T47" fmla="*/ 753 h 931"/>
                <a:gd name="T48" fmla="*/ 150 w 968"/>
                <a:gd name="T49" fmla="*/ 804 h 931"/>
                <a:gd name="T50" fmla="*/ 205 w 968"/>
                <a:gd name="T51" fmla="*/ 847 h 931"/>
                <a:gd name="T52" fmla="*/ 266 w 968"/>
                <a:gd name="T53" fmla="*/ 882 h 931"/>
                <a:gd name="T54" fmla="*/ 330 w 968"/>
                <a:gd name="T55" fmla="*/ 907 h 931"/>
                <a:gd name="T56" fmla="*/ 397 w 968"/>
                <a:gd name="T57" fmla="*/ 924 h 931"/>
                <a:gd name="T58" fmla="*/ 467 w 968"/>
                <a:gd name="T59" fmla="*/ 931 h 931"/>
                <a:gd name="T60" fmla="*/ 537 w 968"/>
                <a:gd name="T61" fmla="*/ 928 h 931"/>
                <a:gd name="T62" fmla="*/ 608 w 968"/>
                <a:gd name="T63" fmla="*/ 915 h 931"/>
                <a:gd name="T64" fmla="*/ 676 w 968"/>
                <a:gd name="T65" fmla="*/ 893 h 931"/>
                <a:gd name="T66" fmla="*/ 721 w 968"/>
                <a:gd name="T67" fmla="*/ 871 h 931"/>
                <a:gd name="T68" fmla="*/ 782 w 968"/>
                <a:gd name="T69" fmla="*/ 832 h 931"/>
                <a:gd name="T70" fmla="*/ 836 w 968"/>
                <a:gd name="T71" fmla="*/ 786 h 931"/>
                <a:gd name="T72" fmla="*/ 879 w 968"/>
                <a:gd name="T73" fmla="*/ 733 h 931"/>
                <a:gd name="T74" fmla="*/ 915 w 968"/>
                <a:gd name="T75" fmla="*/ 676 h 931"/>
                <a:gd name="T76" fmla="*/ 942 w 968"/>
                <a:gd name="T77" fmla="*/ 613 h 931"/>
                <a:gd name="T78" fmla="*/ 960 w 968"/>
                <a:gd name="T79" fmla="*/ 548 h 931"/>
                <a:gd name="T80" fmla="*/ 967 w 968"/>
                <a:gd name="T81" fmla="*/ 481 h 931"/>
                <a:gd name="T82" fmla="*/ 965 w 968"/>
                <a:gd name="T83" fmla="*/ 413 h 931"/>
                <a:gd name="T84" fmla="*/ 951 w 968"/>
                <a:gd name="T85" fmla="*/ 346 h 931"/>
                <a:gd name="T86" fmla="*/ 928 w 968"/>
                <a:gd name="T87" fmla="*/ 279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68" h="931">
                  <a:moveTo>
                    <a:pt x="916" y="258"/>
                  </a:moveTo>
                  <a:lnTo>
                    <a:pt x="916" y="258"/>
                  </a:lnTo>
                  <a:lnTo>
                    <a:pt x="905" y="236"/>
                  </a:lnTo>
                  <a:lnTo>
                    <a:pt x="893" y="216"/>
                  </a:lnTo>
                  <a:lnTo>
                    <a:pt x="878" y="196"/>
                  </a:lnTo>
                  <a:lnTo>
                    <a:pt x="865" y="178"/>
                  </a:lnTo>
                  <a:lnTo>
                    <a:pt x="849" y="160"/>
                  </a:lnTo>
                  <a:lnTo>
                    <a:pt x="833" y="143"/>
                  </a:lnTo>
                  <a:lnTo>
                    <a:pt x="817" y="127"/>
                  </a:lnTo>
                  <a:lnTo>
                    <a:pt x="799" y="112"/>
                  </a:lnTo>
                  <a:lnTo>
                    <a:pt x="781" y="98"/>
                  </a:lnTo>
                  <a:lnTo>
                    <a:pt x="762" y="84"/>
                  </a:lnTo>
                  <a:lnTo>
                    <a:pt x="743" y="72"/>
                  </a:lnTo>
                  <a:lnTo>
                    <a:pt x="722" y="60"/>
                  </a:lnTo>
                  <a:lnTo>
                    <a:pt x="701" y="49"/>
                  </a:lnTo>
                  <a:lnTo>
                    <a:pt x="681" y="40"/>
                  </a:lnTo>
                  <a:lnTo>
                    <a:pt x="660" y="31"/>
                  </a:lnTo>
                  <a:lnTo>
                    <a:pt x="637" y="23"/>
                  </a:lnTo>
                  <a:lnTo>
                    <a:pt x="615" y="17"/>
                  </a:lnTo>
                  <a:lnTo>
                    <a:pt x="592" y="11"/>
                  </a:lnTo>
                  <a:lnTo>
                    <a:pt x="570" y="7"/>
                  </a:lnTo>
                  <a:lnTo>
                    <a:pt x="546" y="4"/>
                  </a:lnTo>
                  <a:lnTo>
                    <a:pt x="524" y="1"/>
                  </a:lnTo>
                  <a:lnTo>
                    <a:pt x="500" y="0"/>
                  </a:lnTo>
                  <a:lnTo>
                    <a:pt x="477" y="0"/>
                  </a:lnTo>
                  <a:lnTo>
                    <a:pt x="453" y="1"/>
                  </a:lnTo>
                  <a:lnTo>
                    <a:pt x="430" y="2"/>
                  </a:lnTo>
                  <a:lnTo>
                    <a:pt x="406" y="5"/>
                  </a:lnTo>
                  <a:lnTo>
                    <a:pt x="382" y="9"/>
                  </a:lnTo>
                  <a:lnTo>
                    <a:pt x="359" y="15"/>
                  </a:lnTo>
                  <a:lnTo>
                    <a:pt x="336" y="21"/>
                  </a:lnTo>
                  <a:lnTo>
                    <a:pt x="313" y="29"/>
                  </a:lnTo>
                  <a:lnTo>
                    <a:pt x="290" y="38"/>
                  </a:lnTo>
                  <a:lnTo>
                    <a:pt x="268" y="48"/>
                  </a:lnTo>
                  <a:lnTo>
                    <a:pt x="268" y="48"/>
                  </a:lnTo>
                  <a:lnTo>
                    <a:pt x="246" y="60"/>
                  </a:lnTo>
                  <a:lnTo>
                    <a:pt x="224" y="72"/>
                  </a:lnTo>
                  <a:lnTo>
                    <a:pt x="204" y="85"/>
                  </a:lnTo>
                  <a:lnTo>
                    <a:pt x="185" y="99"/>
                  </a:lnTo>
                  <a:lnTo>
                    <a:pt x="166" y="113"/>
                  </a:lnTo>
                  <a:lnTo>
                    <a:pt x="148" y="129"/>
                  </a:lnTo>
                  <a:lnTo>
                    <a:pt x="132" y="145"/>
                  </a:lnTo>
                  <a:lnTo>
                    <a:pt x="115" y="162"/>
                  </a:lnTo>
                  <a:lnTo>
                    <a:pt x="101" y="180"/>
                  </a:lnTo>
                  <a:lnTo>
                    <a:pt x="87" y="197"/>
                  </a:lnTo>
                  <a:lnTo>
                    <a:pt x="74" y="217"/>
                  </a:lnTo>
                  <a:lnTo>
                    <a:pt x="63" y="236"/>
                  </a:lnTo>
                  <a:lnTo>
                    <a:pt x="52" y="255"/>
                  </a:lnTo>
                  <a:lnTo>
                    <a:pt x="41" y="276"/>
                  </a:lnTo>
                  <a:lnTo>
                    <a:pt x="32" y="297"/>
                  </a:lnTo>
                  <a:lnTo>
                    <a:pt x="25" y="317"/>
                  </a:lnTo>
                  <a:lnTo>
                    <a:pt x="18" y="339"/>
                  </a:lnTo>
                  <a:lnTo>
                    <a:pt x="12" y="360"/>
                  </a:lnTo>
                  <a:lnTo>
                    <a:pt x="8" y="382"/>
                  </a:lnTo>
                  <a:lnTo>
                    <a:pt x="3" y="405"/>
                  </a:lnTo>
                  <a:lnTo>
                    <a:pt x="1" y="427"/>
                  </a:lnTo>
                  <a:lnTo>
                    <a:pt x="0" y="449"/>
                  </a:lnTo>
                  <a:lnTo>
                    <a:pt x="0" y="471"/>
                  </a:lnTo>
                  <a:lnTo>
                    <a:pt x="0" y="494"/>
                  </a:lnTo>
                  <a:lnTo>
                    <a:pt x="2" y="517"/>
                  </a:lnTo>
                  <a:lnTo>
                    <a:pt x="6" y="539"/>
                  </a:lnTo>
                  <a:lnTo>
                    <a:pt x="10" y="562"/>
                  </a:lnTo>
                  <a:lnTo>
                    <a:pt x="16" y="585"/>
                  </a:lnTo>
                  <a:lnTo>
                    <a:pt x="22" y="608"/>
                  </a:lnTo>
                  <a:lnTo>
                    <a:pt x="30" y="629"/>
                  </a:lnTo>
                  <a:lnTo>
                    <a:pt x="39" y="652"/>
                  </a:lnTo>
                  <a:lnTo>
                    <a:pt x="50" y="673"/>
                  </a:lnTo>
                  <a:lnTo>
                    <a:pt x="50" y="673"/>
                  </a:lnTo>
                  <a:lnTo>
                    <a:pt x="62" y="694"/>
                  </a:lnTo>
                  <a:lnTo>
                    <a:pt x="75" y="714"/>
                  </a:lnTo>
                  <a:lnTo>
                    <a:pt x="89" y="734"/>
                  </a:lnTo>
                  <a:lnTo>
                    <a:pt x="102" y="753"/>
                  </a:lnTo>
                  <a:lnTo>
                    <a:pt x="118" y="771"/>
                  </a:lnTo>
                  <a:lnTo>
                    <a:pt x="133" y="788"/>
                  </a:lnTo>
                  <a:lnTo>
                    <a:pt x="150" y="804"/>
                  </a:lnTo>
                  <a:lnTo>
                    <a:pt x="168" y="819"/>
                  </a:lnTo>
                  <a:lnTo>
                    <a:pt x="186" y="833"/>
                  </a:lnTo>
                  <a:lnTo>
                    <a:pt x="205" y="847"/>
                  </a:lnTo>
                  <a:lnTo>
                    <a:pt x="225" y="859"/>
                  </a:lnTo>
                  <a:lnTo>
                    <a:pt x="244" y="871"/>
                  </a:lnTo>
                  <a:lnTo>
                    <a:pt x="266" y="882"/>
                  </a:lnTo>
                  <a:lnTo>
                    <a:pt x="286" y="890"/>
                  </a:lnTo>
                  <a:lnTo>
                    <a:pt x="308" y="899"/>
                  </a:lnTo>
                  <a:lnTo>
                    <a:pt x="330" y="907"/>
                  </a:lnTo>
                  <a:lnTo>
                    <a:pt x="352" y="914"/>
                  </a:lnTo>
                  <a:lnTo>
                    <a:pt x="375" y="920"/>
                  </a:lnTo>
                  <a:lnTo>
                    <a:pt x="397" y="924"/>
                  </a:lnTo>
                  <a:lnTo>
                    <a:pt x="421" y="927"/>
                  </a:lnTo>
                  <a:lnTo>
                    <a:pt x="443" y="929"/>
                  </a:lnTo>
                  <a:lnTo>
                    <a:pt x="467" y="931"/>
                  </a:lnTo>
                  <a:lnTo>
                    <a:pt x="490" y="931"/>
                  </a:lnTo>
                  <a:lnTo>
                    <a:pt x="514" y="930"/>
                  </a:lnTo>
                  <a:lnTo>
                    <a:pt x="537" y="928"/>
                  </a:lnTo>
                  <a:lnTo>
                    <a:pt x="561" y="925"/>
                  </a:lnTo>
                  <a:lnTo>
                    <a:pt x="584" y="921"/>
                  </a:lnTo>
                  <a:lnTo>
                    <a:pt x="608" y="915"/>
                  </a:lnTo>
                  <a:lnTo>
                    <a:pt x="630" y="909"/>
                  </a:lnTo>
                  <a:lnTo>
                    <a:pt x="654" y="901"/>
                  </a:lnTo>
                  <a:lnTo>
                    <a:pt x="676" y="893"/>
                  </a:lnTo>
                  <a:lnTo>
                    <a:pt x="699" y="882"/>
                  </a:lnTo>
                  <a:lnTo>
                    <a:pt x="699" y="882"/>
                  </a:lnTo>
                  <a:lnTo>
                    <a:pt x="721" y="871"/>
                  </a:lnTo>
                  <a:lnTo>
                    <a:pt x="743" y="859"/>
                  </a:lnTo>
                  <a:lnTo>
                    <a:pt x="763" y="846"/>
                  </a:lnTo>
                  <a:lnTo>
                    <a:pt x="782" y="832"/>
                  </a:lnTo>
                  <a:lnTo>
                    <a:pt x="801" y="817"/>
                  </a:lnTo>
                  <a:lnTo>
                    <a:pt x="819" y="802"/>
                  </a:lnTo>
                  <a:lnTo>
                    <a:pt x="836" y="786"/>
                  </a:lnTo>
                  <a:lnTo>
                    <a:pt x="851" y="768"/>
                  </a:lnTo>
                  <a:lnTo>
                    <a:pt x="866" y="751"/>
                  </a:lnTo>
                  <a:lnTo>
                    <a:pt x="879" y="733"/>
                  </a:lnTo>
                  <a:lnTo>
                    <a:pt x="893" y="714"/>
                  </a:lnTo>
                  <a:lnTo>
                    <a:pt x="904" y="695"/>
                  </a:lnTo>
                  <a:lnTo>
                    <a:pt x="915" y="676"/>
                  </a:lnTo>
                  <a:lnTo>
                    <a:pt x="925" y="655"/>
                  </a:lnTo>
                  <a:lnTo>
                    <a:pt x="934" y="635"/>
                  </a:lnTo>
                  <a:lnTo>
                    <a:pt x="942" y="613"/>
                  </a:lnTo>
                  <a:lnTo>
                    <a:pt x="949" y="592"/>
                  </a:lnTo>
                  <a:lnTo>
                    <a:pt x="955" y="571"/>
                  </a:lnTo>
                  <a:lnTo>
                    <a:pt x="960" y="548"/>
                  </a:lnTo>
                  <a:lnTo>
                    <a:pt x="964" y="527"/>
                  </a:lnTo>
                  <a:lnTo>
                    <a:pt x="966" y="504"/>
                  </a:lnTo>
                  <a:lnTo>
                    <a:pt x="967" y="481"/>
                  </a:lnTo>
                  <a:lnTo>
                    <a:pt x="968" y="458"/>
                  </a:lnTo>
                  <a:lnTo>
                    <a:pt x="967" y="436"/>
                  </a:lnTo>
                  <a:lnTo>
                    <a:pt x="965" y="413"/>
                  </a:lnTo>
                  <a:lnTo>
                    <a:pt x="961" y="390"/>
                  </a:lnTo>
                  <a:lnTo>
                    <a:pt x="957" y="369"/>
                  </a:lnTo>
                  <a:lnTo>
                    <a:pt x="951" y="346"/>
                  </a:lnTo>
                  <a:lnTo>
                    <a:pt x="944" y="324"/>
                  </a:lnTo>
                  <a:lnTo>
                    <a:pt x="937" y="301"/>
                  </a:lnTo>
                  <a:lnTo>
                    <a:pt x="928" y="279"/>
                  </a:lnTo>
                  <a:lnTo>
                    <a:pt x="916" y="258"/>
                  </a:lnTo>
                  <a:lnTo>
                    <a:pt x="916" y="258"/>
                  </a:lnTo>
                  <a:close/>
                </a:path>
              </a:pathLst>
            </a:custGeom>
            <a:solidFill>
              <a:srgbClr val="ED7B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534"/>
            <p:cNvSpPr>
              <a:spLocks/>
            </p:cNvSpPr>
            <p:nvPr/>
          </p:nvSpPr>
          <p:spPr bwMode="auto">
            <a:xfrm flipH="1">
              <a:off x="1937537" y="-79189"/>
              <a:ext cx="281556" cy="231078"/>
            </a:xfrm>
            <a:custGeom>
              <a:avLst/>
              <a:gdLst>
                <a:gd name="T0" fmla="*/ 900 w 971"/>
                <a:gd name="T1" fmla="*/ 230 h 935"/>
                <a:gd name="T2" fmla="*/ 815 w 971"/>
                <a:gd name="T3" fmla="*/ 128 h 935"/>
                <a:gd name="T4" fmla="*/ 708 w 971"/>
                <a:gd name="T5" fmla="*/ 54 h 935"/>
                <a:gd name="T6" fmla="*/ 584 w 971"/>
                <a:gd name="T7" fmla="*/ 12 h 935"/>
                <a:gd name="T8" fmla="*/ 485 w 971"/>
                <a:gd name="T9" fmla="*/ 3 h 935"/>
                <a:gd name="T10" fmla="*/ 377 w 971"/>
                <a:gd name="T11" fmla="*/ 15 h 935"/>
                <a:gd name="T12" fmla="*/ 270 w 971"/>
                <a:gd name="T13" fmla="*/ 51 h 935"/>
                <a:gd name="T14" fmla="*/ 183 w 971"/>
                <a:gd name="T15" fmla="*/ 105 h 935"/>
                <a:gd name="T16" fmla="*/ 91 w 971"/>
                <a:gd name="T17" fmla="*/ 199 h 935"/>
                <a:gd name="T18" fmla="*/ 31 w 971"/>
                <a:gd name="T19" fmla="*/ 311 h 935"/>
                <a:gd name="T20" fmla="*/ 4 w 971"/>
                <a:gd name="T21" fmla="*/ 436 h 935"/>
                <a:gd name="T22" fmla="*/ 5 w 971"/>
                <a:gd name="T23" fmla="*/ 520 h 935"/>
                <a:gd name="T24" fmla="*/ 31 w 971"/>
                <a:gd name="T25" fmla="*/ 624 h 935"/>
                <a:gd name="T26" fmla="*/ 70 w 971"/>
                <a:gd name="T27" fmla="*/ 705 h 935"/>
                <a:gd name="T28" fmla="*/ 156 w 971"/>
                <a:gd name="T29" fmla="*/ 806 h 935"/>
                <a:gd name="T30" fmla="*/ 263 w 971"/>
                <a:gd name="T31" fmla="*/ 881 h 935"/>
                <a:gd name="T32" fmla="*/ 388 w 971"/>
                <a:gd name="T33" fmla="*/ 923 h 935"/>
                <a:gd name="T34" fmla="*/ 485 w 971"/>
                <a:gd name="T35" fmla="*/ 932 h 935"/>
                <a:gd name="T36" fmla="*/ 594 w 971"/>
                <a:gd name="T37" fmla="*/ 921 h 935"/>
                <a:gd name="T38" fmla="*/ 701 w 971"/>
                <a:gd name="T39" fmla="*/ 884 h 935"/>
                <a:gd name="T40" fmla="*/ 788 w 971"/>
                <a:gd name="T41" fmla="*/ 830 h 935"/>
                <a:gd name="T42" fmla="*/ 880 w 971"/>
                <a:gd name="T43" fmla="*/ 736 h 935"/>
                <a:gd name="T44" fmla="*/ 941 w 971"/>
                <a:gd name="T45" fmla="*/ 622 h 935"/>
                <a:gd name="T46" fmla="*/ 967 w 971"/>
                <a:gd name="T47" fmla="*/ 499 h 935"/>
                <a:gd name="T48" fmla="*/ 966 w 971"/>
                <a:gd name="T49" fmla="*/ 415 h 935"/>
                <a:gd name="T50" fmla="*/ 940 w 971"/>
                <a:gd name="T51" fmla="*/ 310 h 935"/>
                <a:gd name="T52" fmla="*/ 920 w 971"/>
                <a:gd name="T53" fmla="*/ 259 h 935"/>
                <a:gd name="T54" fmla="*/ 951 w 971"/>
                <a:gd name="T55" fmla="*/ 336 h 935"/>
                <a:gd name="T56" fmla="*/ 970 w 971"/>
                <a:gd name="T57" fmla="*/ 441 h 935"/>
                <a:gd name="T58" fmla="*/ 967 w 971"/>
                <a:gd name="T59" fmla="*/ 531 h 935"/>
                <a:gd name="T60" fmla="*/ 931 w 971"/>
                <a:gd name="T61" fmla="*/ 653 h 935"/>
                <a:gd name="T62" fmla="*/ 862 w 971"/>
                <a:gd name="T63" fmla="*/ 763 h 935"/>
                <a:gd name="T64" fmla="*/ 763 w 971"/>
                <a:gd name="T65" fmla="*/ 851 h 935"/>
                <a:gd name="T66" fmla="*/ 676 w 971"/>
                <a:gd name="T67" fmla="*/ 897 h 935"/>
                <a:gd name="T68" fmla="*/ 567 w 971"/>
                <a:gd name="T69" fmla="*/ 928 h 935"/>
                <a:gd name="T70" fmla="*/ 485 w 971"/>
                <a:gd name="T71" fmla="*/ 935 h 935"/>
                <a:gd name="T72" fmla="*/ 354 w 971"/>
                <a:gd name="T73" fmla="*/ 917 h 935"/>
                <a:gd name="T74" fmla="*/ 233 w 971"/>
                <a:gd name="T75" fmla="*/ 867 h 935"/>
                <a:gd name="T76" fmla="*/ 130 w 971"/>
                <a:gd name="T77" fmla="*/ 786 h 935"/>
                <a:gd name="T78" fmla="*/ 51 w 971"/>
                <a:gd name="T79" fmla="*/ 675 h 935"/>
                <a:gd name="T80" fmla="*/ 20 w 971"/>
                <a:gd name="T81" fmla="*/ 599 h 935"/>
                <a:gd name="T82" fmla="*/ 1 w 971"/>
                <a:gd name="T83" fmla="*/ 494 h 935"/>
                <a:gd name="T84" fmla="*/ 5 w 971"/>
                <a:gd name="T85" fmla="*/ 404 h 935"/>
                <a:gd name="T86" fmla="*/ 40 w 971"/>
                <a:gd name="T87" fmla="*/ 281 h 935"/>
                <a:gd name="T88" fmla="*/ 110 w 971"/>
                <a:gd name="T89" fmla="*/ 172 h 935"/>
                <a:gd name="T90" fmla="*/ 208 w 971"/>
                <a:gd name="T91" fmla="*/ 84 h 935"/>
                <a:gd name="T92" fmla="*/ 296 w 971"/>
                <a:gd name="T93" fmla="*/ 37 h 935"/>
                <a:gd name="T94" fmla="*/ 404 w 971"/>
                <a:gd name="T95" fmla="*/ 7 h 935"/>
                <a:gd name="T96" fmla="*/ 485 w 971"/>
                <a:gd name="T97" fmla="*/ 0 h 935"/>
                <a:gd name="T98" fmla="*/ 617 w 971"/>
                <a:gd name="T99" fmla="*/ 18 h 935"/>
                <a:gd name="T100" fmla="*/ 738 w 971"/>
                <a:gd name="T101" fmla="*/ 68 h 935"/>
                <a:gd name="T102" fmla="*/ 841 w 971"/>
                <a:gd name="T103" fmla="*/ 149 h 935"/>
                <a:gd name="T104" fmla="*/ 920 w 971"/>
                <a:gd name="T105" fmla="*/ 259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71" h="935">
                  <a:moveTo>
                    <a:pt x="918" y="260"/>
                  </a:moveTo>
                  <a:lnTo>
                    <a:pt x="917" y="260"/>
                  </a:lnTo>
                  <a:lnTo>
                    <a:pt x="917" y="260"/>
                  </a:lnTo>
                  <a:lnTo>
                    <a:pt x="900" y="230"/>
                  </a:lnTo>
                  <a:lnTo>
                    <a:pt x="883" y="202"/>
                  </a:lnTo>
                  <a:lnTo>
                    <a:pt x="861" y="175"/>
                  </a:lnTo>
                  <a:lnTo>
                    <a:pt x="839" y="151"/>
                  </a:lnTo>
                  <a:lnTo>
                    <a:pt x="815" y="128"/>
                  </a:lnTo>
                  <a:lnTo>
                    <a:pt x="791" y="107"/>
                  </a:lnTo>
                  <a:lnTo>
                    <a:pt x="764" y="88"/>
                  </a:lnTo>
                  <a:lnTo>
                    <a:pt x="737" y="71"/>
                  </a:lnTo>
                  <a:lnTo>
                    <a:pt x="708" y="54"/>
                  </a:lnTo>
                  <a:lnTo>
                    <a:pt x="677" y="42"/>
                  </a:lnTo>
                  <a:lnTo>
                    <a:pt x="647" y="30"/>
                  </a:lnTo>
                  <a:lnTo>
                    <a:pt x="616" y="20"/>
                  </a:lnTo>
                  <a:lnTo>
                    <a:pt x="584" y="12"/>
                  </a:lnTo>
                  <a:lnTo>
                    <a:pt x="552" y="7"/>
                  </a:lnTo>
                  <a:lnTo>
                    <a:pt x="518" y="4"/>
                  </a:lnTo>
                  <a:lnTo>
                    <a:pt x="485" y="3"/>
                  </a:lnTo>
                  <a:lnTo>
                    <a:pt x="485" y="3"/>
                  </a:lnTo>
                  <a:lnTo>
                    <a:pt x="459" y="4"/>
                  </a:lnTo>
                  <a:lnTo>
                    <a:pt x="430" y="6"/>
                  </a:lnTo>
                  <a:lnTo>
                    <a:pt x="404" y="9"/>
                  </a:lnTo>
                  <a:lnTo>
                    <a:pt x="377" y="15"/>
                  </a:lnTo>
                  <a:lnTo>
                    <a:pt x="350" y="21"/>
                  </a:lnTo>
                  <a:lnTo>
                    <a:pt x="323" y="30"/>
                  </a:lnTo>
                  <a:lnTo>
                    <a:pt x="296" y="39"/>
                  </a:lnTo>
                  <a:lnTo>
                    <a:pt x="270" y="51"/>
                  </a:lnTo>
                  <a:lnTo>
                    <a:pt x="270" y="51"/>
                  </a:lnTo>
                  <a:lnTo>
                    <a:pt x="240" y="67"/>
                  </a:lnTo>
                  <a:lnTo>
                    <a:pt x="211" y="86"/>
                  </a:lnTo>
                  <a:lnTo>
                    <a:pt x="183" y="105"/>
                  </a:lnTo>
                  <a:lnTo>
                    <a:pt x="157" y="127"/>
                  </a:lnTo>
                  <a:lnTo>
                    <a:pt x="133" y="149"/>
                  </a:lnTo>
                  <a:lnTo>
                    <a:pt x="111" y="174"/>
                  </a:lnTo>
                  <a:lnTo>
                    <a:pt x="91" y="199"/>
                  </a:lnTo>
                  <a:lnTo>
                    <a:pt x="73" y="226"/>
                  </a:lnTo>
                  <a:lnTo>
                    <a:pt x="57" y="254"/>
                  </a:lnTo>
                  <a:lnTo>
                    <a:pt x="42" y="282"/>
                  </a:lnTo>
                  <a:lnTo>
                    <a:pt x="31" y="311"/>
                  </a:lnTo>
                  <a:lnTo>
                    <a:pt x="21" y="342"/>
                  </a:lnTo>
                  <a:lnTo>
                    <a:pt x="13" y="373"/>
                  </a:lnTo>
                  <a:lnTo>
                    <a:pt x="8" y="404"/>
                  </a:lnTo>
                  <a:lnTo>
                    <a:pt x="4" y="436"/>
                  </a:lnTo>
                  <a:lnTo>
                    <a:pt x="3" y="468"/>
                  </a:lnTo>
                  <a:lnTo>
                    <a:pt x="3" y="468"/>
                  </a:lnTo>
                  <a:lnTo>
                    <a:pt x="3" y="494"/>
                  </a:lnTo>
                  <a:lnTo>
                    <a:pt x="5" y="520"/>
                  </a:lnTo>
                  <a:lnTo>
                    <a:pt x="10" y="546"/>
                  </a:lnTo>
                  <a:lnTo>
                    <a:pt x="15" y="573"/>
                  </a:lnTo>
                  <a:lnTo>
                    <a:pt x="22" y="599"/>
                  </a:lnTo>
                  <a:lnTo>
                    <a:pt x="31" y="624"/>
                  </a:lnTo>
                  <a:lnTo>
                    <a:pt x="41" y="649"/>
                  </a:lnTo>
                  <a:lnTo>
                    <a:pt x="54" y="674"/>
                  </a:lnTo>
                  <a:lnTo>
                    <a:pt x="54" y="674"/>
                  </a:lnTo>
                  <a:lnTo>
                    <a:pt x="70" y="705"/>
                  </a:lnTo>
                  <a:lnTo>
                    <a:pt x="89" y="733"/>
                  </a:lnTo>
                  <a:lnTo>
                    <a:pt x="110" y="759"/>
                  </a:lnTo>
                  <a:lnTo>
                    <a:pt x="132" y="783"/>
                  </a:lnTo>
                  <a:lnTo>
                    <a:pt x="156" y="806"/>
                  </a:lnTo>
                  <a:lnTo>
                    <a:pt x="180" y="828"/>
                  </a:lnTo>
                  <a:lnTo>
                    <a:pt x="207" y="847"/>
                  </a:lnTo>
                  <a:lnTo>
                    <a:pt x="235" y="864"/>
                  </a:lnTo>
                  <a:lnTo>
                    <a:pt x="263" y="881"/>
                  </a:lnTo>
                  <a:lnTo>
                    <a:pt x="294" y="894"/>
                  </a:lnTo>
                  <a:lnTo>
                    <a:pt x="324" y="905"/>
                  </a:lnTo>
                  <a:lnTo>
                    <a:pt x="355" y="915"/>
                  </a:lnTo>
                  <a:lnTo>
                    <a:pt x="388" y="923"/>
                  </a:lnTo>
                  <a:lnTo>
                    <a:pt x="420" y="928"/>
                  </a:lnTo>
                  <a:lnTo>
                    <a:pt x="453" y="931"/>
                  </a:lnTo>
                  <a:lnTo>
                    <a:pt x="485" y="932"/>
                  </a:lnTo>
                  <a:lnTo>
                    <a:pt x="485" y="932"/>
                  </a:lnTo>
                  <a:lnTo>
                    <a:pt x="513" y="931"/>
                  </a:lnTo>
                  <a:lnTo>
                    <a:pt x="540" y="929"/>
                  </a:lnTo>
                  <a:lnTo>
                    <a:pt x="567" y="926"/>
                  </a:lnTo>
                  <a:lnTo>
                    <a:pt x="594" y="921"/>
                  </a:lnTo>
                  <a:lnTo>
                    <a:pt x="621" y="913"/>
                  </a:lnTo>
                  <a:lnTo>
                    <a:pt x="648" y="905"/>
                  </a:lnTo>
                  <a:lnTo>
                    <a:pt x="675" y="895"/>
                  </a:lnTo>
                  <a:lnTo>
                    <a:pt x="701" y="884"/>
                  </a:lnTo>
                  <a:lnTo>
                    <a:pt x="701" y="884"/>
                  </a:lnTo>
                  <a:lnTo>
                    <a:pt x="732" y="868"/>
                  </a:lnTo>
                  <a:lnTo>
                    <a:pt x="761" y="849"/>
                  </a:lnTo>
                  <a:lnTo>
                    <a:pt x="788" y="830"/>
                  </a:lnTo>
                  <a:lnTo>
                    <a:pt x="814" y="808"/>
                  </a:lnTo>
                  <a:lnTo>
                    <a:pt x="838" y="786"/>
                  </a:lnTo>
                  <a:lnTo>
                    <a:pt x="860" y="761"/>
                  </a:lnTo>
                  <a:lnTo>
                    <a:pt x="880" y="736"/>
                  </a:lnTo>
                  <a:lnTo>
                    <a:pt x="898" y="709"/>
                  </a:lnTo>
                  <a:lnTo>
                    <a:pt x="914" y="681"/>
                  </a:lnTo>
                  <a:lnTo>
                    <a:pt x="929" y="653"/>
                  </a:lnTo>
                  <a:lnTo>
                    <a:pt x="941" y="622"/>
                  </a:lnTo>
                  <a:lnTo>
                    <a:pt x="950" y="592"/>
                  </a:lnTo>
                  <a:lnTo>
                    <a:pt x="958" y="562"/>
                  </a:lnTo>
                  <a:lnTo>
                    <a:pt x="963" y="531"/>
                  </a:lnTo>
                  <a:lnTo>
                    <a:pt x="967" y="499"/>
                  </a:lnTo>
                  <a:lnTo>
                    <a:pt x="968" y="467"/>
                  </a:lnTo>
                  <a:lnTo>
                    <a:pt x="968" y="467"/>
                  </a:lnTo>
                  <a:lnTo>
                    <a:pt x="968" y="441"/>
                  </a:lnTo>
                  <a:lnTo>
                    <a:pt x="966" y="415"/>
                  </a:lnTo>
                  <a:lnTo>
                    <a:pt x="961" y="388"/>
                  </a:lnTo>
                  <a:lnTo>
                    <a:pt x="955" y="362"/>
                  </a:lnTo>
                  <a:lnTo>
                    <a:pt x="949" y="336"/>
                  </a:lnTo>
                  <a:lnTo>
                    <a:pt x="940" y="310"/>
                  </a:lnTo>
                  <a:lnTo>
                    <a:pt x="930" y="286"/>
                  </a:lnTo>
                  <a:lnTo>
                    <a:pt x="917" y="260"/>
                  </a:lnTo>
                  <a:lnTo>
                    <a:pt x="918" y="260"/>
                  </a:lnTo>
                  <a:lnTo>
                    <a:pt x="920" y="259"/>
                  </a:lnTo>
                  <a:lnTo>
                    <a:pt x="920" y="259"/>
                  </a:lnTo>
                  <a:lnTo>
                    <a:pt x="932" y="284"/>
                  </a:lnTo>
                  <a:lnTo>
                    <a:pt x="942" y="310"/>
                  </a:lnTo>
                  <a:lnTo>
                    <a:pt x="951" y="336"/>
                  </a:lnTo>
                  <a:lnTo>
                    <a:pt x="958" y="362"/>
                  </a:lnTo>
                  <a:lnTo>
                    <a:pt x="963" y="388"/>
                  </a:lnTo>
                  <a:lnTo>
                    <a:pt x="968" y="414"/>
                  </a:lnTo>
                  <a:lnTo>
                    <a:pt x="970" y="441"/>
                  </a:lnTo>
                  <a:lnTo>
                    <a:pt x="971" y="467"/>
                  </a:lnTo>
                  <a:lnTo>
                    <a:pt x="971" y="467"/>
                  </a:lnTo>
                  <a:lnTo>
                    <a:pt x="970" y="499"/>
                  </a:lnTo>
                  <a:lnTo>
                    <a:pt x="967" y="531"/>
                  </a:lnTo>
                  <a:lnTo>
                    <a:pt x="961" y="562"/>
                  </a:lnTo>
                  <a:lnTo>
                    <a:pt x="953" y="593"/>
                  </a:lnTo>
                  <a:lnTo>
                    <a:pt x="943" y="624"/>
                  </a:lnTo>
                  <a:lnTo>
                    <a:pt x="931" y="653"/>
                  </a:lnTo>
                  <a:lnTo>
                    <a:pt x="916" y="682"/>
                  </a:lnTo>
                  <a:lnTo>
                    <a:pt x="900" y="710"/>
                  </a:lnTo>
                  <a:lnTo>
                    <a:pt x="881" y="737"/>
                  </a:lnTo>
                  <a:lnTo>
                    <a:pt x="862" y="763"/>
                  </a:lnTo>
                  <a:lnTo>
                    <a:pt x="840" y="787"/>
                  </a:lnTo>
                  <a:lnTo>
                    <a:pt x="815" y="809"/>
                  </a:lnTo>
                  <a:lnTo>
                    <a:pt x="789" y="831"/>
                  </a:lnTo>
                  <a:lnTo>
                    <a:pt x="763" y="851"/>
                  </a:lnTo>
                  <a:lnTo>
                    <a:pt x="733" y="869"/>
                  </a:lnTo>
                  <a:lnTo>
                    <a:pt x="702" y="885"/>
                  </a:lnTo>
                  <a:lnTo>
                    <a:pt x="702" y="885"/>
                  </a:lnTo>
                  <a:lnTo>
                    <a:pt x="676" y="897"/>
                  </a:lnTo>
                  <a:lnTo>
                    <a:pt x="649" y="908"/>
                  </a:lnTo>
                  <a:lnTo>
                    <a:pt x="622" y="915"/>
                  </a:lnTo>
                  <a:lnTo>
                    <a:pt x="595" y="923"/>
                  </a:lnTo>
                  <a:lnTo>
                    <a:pt x="567" y="928"/>
                  </a:lnTo>
                  <a:lnTo>
                    <a:pt x="540" y="931"/>
                  </a:lnTo>
                  <a:lnTo>
                    <a:pt x="513" y="933"/>
                  </a:lnTo>
                  <a:lnTo>
                    <a:pt x="485" y="935"/>
                  </a:lnTo>
                  <a:lnTo>
                    <a:pt x="485" y="935"/>
                  </a:lnTo>
                  <a:lnTo>
                    <a:pt x="453" y="933"/>
                  </a:lnTo>
                  <a:lnTo>
                    <a:pt x="419" y="930"/>
                  </a:lnTo>
                  <a:lnTo>
                    <a:pt x="387" y="925"/>
                  </a:lnTo>
                  <a:lnTo>
                    <a:pt x="354" y="917"/>
                  </a:lnTo>
                  <a:lnTo>
                    <a:pt x="323" y="908"/>
                  </a:lnTo>
                  <a:lnTo>
                    <a:pt x="292" y="896"/>
                  </a:lnTo>
                  <a:lnTo>
                    <a:pt x="262" y="882"/>
                  </a:lnTo>
                  <a:lnTo>
                    <a:pt x="233" y="867"/>
                  </a:lnTo>
                  <a:lnTo>
                    <a:pt x="206" y="849"/>
                  </a:lnTo>
                  <a:lnTo>
                    <a:pt x="179" y="830"/>
                  </a:lnTo>
                  <a:lnTo>
                    <a:pt x="153" y="808"/>
                  </a:lnTo>
                  <a:lnTo>
                    <a:pt x="130" y="786"/>
                  </a:lnTo>
                  <a:lnTo>
                    <a:pt x="107" y="761"/>
                  </a:lnTo>
                  <a:lnTo>
                    <a:pt x="87" y="734"/>
                  </a:lnTo>
                  <a:lnTo>
                    <a:pt x="68" y="706"/>
                  </a:lnTo>
                  <a:lnTo>
                    <a:pt x="51" y="675"/>
                  </a:lnTo>
                  <a:lnTo>
                    <a:pt x="51" y="675"/>
                  </a:lnTo>
                  <a:lnTo>
                    <a:pt x="39" y="651"/>
                  </a:lnTo>
                  <a:lnTo>
                    <a:pt x="29" y="625"/>
                  </a:lnTo>
                  <a:lnTo>
                    <a:pt x="20" y="599"/>
                  </a:lnTo>
                  <a:lnTo>
                    <a:pt x="13" y="573"/>
                  </a:lnTo>
                  <a:lnTo>
                    <a:pt x="8" y="547"/>
                  </a:lnTo>
                  <a:lnTo>
                    <a:pt x="3" y="520"/>
                  </a:lnTo>
                  <a:lnTo>
                    <a:pt x="1" y="494"/>
                  </a:lnTo>
                  <a:lnTo>
                    <a:pt x="0" y="468"/>
                  </a:lnTo>
                  <a:lnTo>
                    <a:pt x="0" y="468"/>
                  </a:lnTo>
                  <a:lnTo>
                    <a:pt x="1" y="436"/>
                  </a:lnTo>
                  <a:lnTo>
                    <a:pt x="5" y="404"/>
                  </a:lnTo>
                  <a:lnTo>
                    <a:pt x="11" y="372"/>
                  </a:lnTo>
                  <a:lnTo>
                    <a:pt x="19" y="342"/>
                  </a:lnTo>
                  <a:lnTo>
                    <a:pt x="28" y="311"/>
                  </a:lnTo>
                  <a:lnTo>
                    <a:pt x="40" y="281"/>
                  </a:lnTo>
                  <a:lnTo>
                    <a:pt x="55" y="253"/>
                  </a:lnTo>
                  <a:lnTo>
                    <a:pt x="70" y="225"/>
                  </a:lnTo>
                  <a:lnTo>
                    <a:pt x="89" y="198"/>
                  </a:lnTo>
                  <a:lnTo>
                    <a:pt x="110" y="172"/>
                  </a:lnTo>
                  <a:lnTo>
                    <a:pt x="131" y="148"/>
                  </a:lnTo>
                  <a:lnTo>
                    <a:pt x="156" y="125"/>
                  </a:lnTo>
                  <a:lnTo>
                    <a:pt x="181" y="103"/>
                  </a:lnTo>
                  <a:lnTo>
                    <a:pt x="208" y="84"/>
                  </a:lnTo>
                  <a:lnTo>
                    <a:pt x="238" y="65"/>
                  </a:lnTo>
                  <a:lnTo>
                    <a:pt x="269" y="49"/>
                  </a:lnTo>
                  <a:lnTo>
                    <a:pt x="269" y="49"/>
                  </a:lnTo>
                  <a:lnTo>
                    <a:pt x="296" y="37"/>
                  </a:lnTo>
                  <a:lnTo>
                    <a:pt x="322" y="27"/>
                  </a:lnTo>
                  <a:lnTo>
                    <a:pt x="349" y="19"/>
                  </a:lnTo>
                  <a:lnTo>
                    <a:pt x="375" y="12"/>
                  </a:lnTo>
                  <a:lnTo>
                    <a:pt x="404" y="7"/>
                  </a:lnTo>
                  <a:lnTo>
                    <a:pt x="430" y="3"/>
                  </a:lnTo>
                  <a:lnTo>
                    <a:pt x="457" y="0"/>
                  </a:lnTo>
                  <a:lnTo>
                    <a:pt x="485" y="0"/>
                  </a:lnTo>
                  <a:lnTo>
                    <a:pt x="485" y="0"/>
                  </a:lnTo>
                  <a:lnTo>
                    <a:pt x="518" y="2"/>
                  </a:lnTo>
                  <a:lnTo>
                    <a:pt x="552" y="5"/>
                  </a:lnTo>
                  <a:lnTo>
                    <a:pt x="584" y="10"/>
                  </a:lnTo>
                  <a:lnTo>
                    <a:pt x="617" y="18"/>
                  </a:lnTo>
                  <a:lnTo>
                    <a:pt x="648" y="27"/>
                  </a:lnTo>
                  <a:lnTo>
                    <a:pt x="678" y="39"/>
                  </a:lnTo>
                  <a:lnTo>
                    <a:pt x="709" y="52"/>
                  </a:lnTo>
                  <a:lnTo>
                    <a:pt x="738" y="68"/>
                  </a:lnTo>
                  <a:lnTo>
                    <a:pt x="765" y="86"/>
                  </a:lnTo>
                  <a:lnTo>
                    <a:pt x="792" y="105"/>
                  </a:lnTo>
                  <a:lnTo>
                    <a:pt x="817" y="127"/>
                  </a:lnTo>
                  <a:lnTo>
                    <a:pt x="841" y="149"/>
                  </a:lnTo>
                  <a:lnTo>
                    <a:pt x="863" y="174"/>
                  </a:lnTo>
                  <a:lnTo>
                    <a:pt x="884" y="201"/>
                  </a:lnTo>
                  <a:lnTo>
                    <a:pt x="903" y="229"/>
                  </a:lnTo>
                  <a:lnTo>
                    <a:pt x="920" y="259"/>
                  </a:lnTo>
                  <a:lnTo>
                    <a:pt x="918" y="260"/>
                  </a:lnTo>
                  <a:close/>
                </a:path>
              </a:pathLst>
            </a:custGeom>
            <a:solidFill>
              <a:srgbClr val="ED7B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535"/>
            <p:cNvSpPr>
              <a:spLocks/>
            </p:cNvSpPr>
            <p:nvPr/>
          </p:nvSpPr>
          <p:spPr bwMode="auto">
            <a:xfrm flipH="1">
              <a:off x="1960131" y="32006"/>
              <a:ext cx="118184" cy="36486"/>
            </a:xfrm>
            <a:custGeom>
              <a:avLst/>
              <a:gdLst>
                <a:gd name="T0" fmla="*/ 0 w 411"/>
                <a:gd name="T1" fmla="*/ 25 h 147"/>
                <a:gd name="T2" fmla="*/ 403 w 411"/>
                <a:gd name="T3" fmla="*/ 147 h 147"/>
                <a:gd name="T4" fmla="*/ 411 w 411"/>
                <a:gd name="T5" fmla="*/ 120 h 147"/>
                <a:gd name="T6" fmla="*/ 8 w 411"/>
                <a:gd name="T7" fmla="*/ 0 h 147"/>
                <a:gd name="T8" fmla="*/ 0 w 411"/>
                <a:gd name="T9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" h="147">
                  <a:moveTo>
                    <a:pt x="0" y="25"/>
                  </a:moveTo>
                  <a:lnTo>
                    <a:pt x="403" y="147"/>
                  </a:lnTo>
                  <a:lnTo>
                    <a:pt x="411" y="120"/>
                  </a:lnTo>
                  <a:lnTo>
                    <a:pt x="8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BAD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536"/>
            <p:cNvSpPr>
              <a:spLocks/>
            </p:cNvSpPr>
            <p:nvPr/>
          </p:nvSpPr>
          <p:spPr bwMode="auto">
            <a:xfrm flipH="1">
              <a:off x="1994891" y="32006"/>
              <a:ext cx="88638" cy="60810"/>
            </a:xfrm>
            <a:custGeom>
              <a:avLst/>
              <a:gdLst>
                <a:gd name="T0" fmla="*/ 26 w 306"/>
                <a:gd name="T1" fmla="*/ 3 h 243"/>
                <a:gd name="T2" fmla="*/ 26 w 306"/>
                <a:gd name="T3" fmla="*/ 3 h 243"/>
                <a:gd name="T4" fmla="*/ 20 w 306"/>
                <a:gd name="T5" fmla="*/ 0 h 243"/>
                <a:gd name="T6" fmla="*/ 13 w 306"/>
                <a:gd name="T7" fmla="*/ 0 h 243"/>
                <a:gd name="T8" fmla="*/ 8 w 306"/>
                <a:gd name="T9" fmla="*/ 2 h 243"/>
                <a:gd name="T10" fmla="*/ 3 w 306"/>
                <a:gd name="T11" fmla="*/ 5 h 243"/>
                <a:gd name="T12" fmla="*/ 3 w 306"/>
                <a:gd name="T13" fmla="*/ 5 h 243"/>
                <a:gd name="T14" fmla="*/ 0 w 306"/>
                <a:gd name="T15" fmla="*/ 11 h 243"/>
                <a:gd name="T16" fmla="*/ 0 w 306"/>
                <a:gd name="T17" fmla="*/ 17 h 243"/>
                <a:gd name="T18" fmla="*/ 1 w 306"/>
                <a:gd name="T19" fmla="*/ 23 h 243"/>
                <a:gd name="T20" fmla="*/ 5 w 306"/>
                <a:gd name="T21" fmla="*/ 28 h 243"/>
                <a:gd name="T22" fmla="*/ 280 w 306"/>
                <a:gd name="T23" fmla="*/ 240 h 243"/>
                <a:gd name="T24" fmla="*/ 280 w 306"/>
                <a:gd name="T25" fmla="*/ 240 h 243"/>
                <a:gd name="T26" fmla="*/ 286 w 306"/>
                <a:gd name="T27" fmla="*/ 243 h 243"/>
                <a:gd name="T28" fmla="*/ 291 w 306"/>
                <a:gd name="T29" fmla="*/ 243 h 243"/>
                <a:gd name="T30" fmla="*/ 298 w 306"/>
                <a:gd name="T31" fmla="*/ 242 h 243"/>
                <a:gd name="T32" fmla="*/ 303 w 306"/>
                <a:gd name="T33" fmla="*/ 237 h 243"/>
                <a:gd name="T34" fmla="*/ 303 w 306"/>
                <a:gd name="T35" fmla="*/ 237 h 243"/>
                <a:gd name="T36" fmla="*/ 306 w 306"/>
                <a:gd name="T37" fmla="*/ 232 h 243"/>
                <a:gd name="T38" fmla="*/ 306 w 306"/>
                <a:gd name="T39" fmla="*/ 226 h 243"/>
                <a:gd name="T40" fmla="*/ 304 w 306"/>
                <a:gd name="T41" fmla="*/ 220 h 243"/>
                <a:gd name="T42" fmla="*/ 300 w 306"/>
                <a:gd name="T43" fmla="*/ 216 h 243"/>
                <a:gd name="T44" fmla="*/ 26 w 306"/>
                <a:gd name="T45" fmla="*/ 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6" h="243">
                  <a:moveTo>
                    <a:pt x="26" y="3"/>
                  </a:moveTo>
                  <a:lnTo>
                    <a:pt x="26" y="3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1" y="23"/>
                  </a:lnTo>
                  <a:lnTo>
                    <a:pt x="5" y="28"/>
                  </a:lnTo>
                  <a:lnTo>
                    <a:pt x="280" y="240"/>
                  </a:lnTo>
                  <a:lnTo>
                    <a:pt x="280" y="240"/>
                  </a:lnTo>
                  <a:lnTo>
                    <a:pt x="286" y="243"/>
                  </a:lnTo>
                  <a:lnTo>
                    <a:pt x="291" y="243"/>
                  </a:lnTo>
                  <a:lnTo>
                    <a:pt x="298" y="242"/>
                  </a:lnTo>
                  <a:lnTo>
                    <a:pt x="303" y="237"/>
                  </a:lnTo>
                  <a:lnTo>
                    <a:pt x="303" y="237"/>
                  </a:lnTo>
                  <a:lnTo>
                    <a:pt x="306" y="232"/>
                  </a:lnTo>
                  <a:lnTo>
                    <a:pt x="306" y="226"/>
                  </a:lnTo>
                  <a:lnTo>
                    <a:pt x="304" y="220"/>
                  </a:lnTo>
                  <a:lnTo>
                    <a:pt x="300" y="216"/>
                  </a:lnTo>
                  <a:lnTo>
                    <a:pt x="26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537"/>
            <p:cNvSpPr>
              <a:spLocks/>
            </p:cNvSpPr>
            <p:nvPr/>
          </p:nvSpPr>
          <p:spPr bwMode="auto">
            <a:xfrm flipH="1">
              <a:off x="2060935" y="-16642"/>
              <a:ext cx="22594" cy="57335"/>
            </a:xfrm>
            <a:custGeom>
              <a:avLst/>
              <a:gdLst>
                <a:gd name="T0" fmla="*/ 0 w 77"/>
                <a:gd name="T1" fmla="*/ 210 h 229"/>
                <a:gd name="T2" fmla="*/ 0 w 77"/>
                <a:gd name="T3" fmla="*/ 210 h 229"/>
                <a:gd name="T4" fmla="*/ 0 w 77"/>
                <a:gd name="T5" fmla="*/ 216 h 229"/>
                <a:gd name="T6" fmla="*/ 2 w 77"/>
                <a:gd name="T7" fmla="*/ 222 h 229"/>
                <a:gd name="T8" fmla="*/ 6 w 77"/>
                <a:gd name="T9" fmla="*/ 226 h 229"/>
                <a:gd name="T10" fmla="*/ 12 w 77"/>
                <a:gd name="T11" fmla="*/ 228 h 229"/>
                <a:gd name="T12" fmla="*/ 12 w 77"/>
                <a:gd name="T13" fmla="*/ 228 h 229"/>
                <a:gd name="T14" fmla="*/ 19 w 77"/>
                <a:gd name="T15" fmla="*/ 229 h 229"/>
                <a:gd name="T16" fmla="*/ 24 w 77"/>
                <a:gd name="T17" fmla="*/ 226 h 229"/>
                <a:gd name="T18" fmla="*/ 29 w 77"/>
                <a:gd name="T19" fmla="*/ 223 h 229"/>
                <a:gd name="T20" fmla="*/ 31 w 77"/>
                <a:gd name="T21" fmla="*/ 216 h 229"/>
                <a:gd name="T22" fmla="*/ 76 w 77"/>
                <a:gd name="T23" fmla="*/ 19 h 229"/>
                <a:gd name="T24" fmla="*/ 76 w 77"/>
                <a:gd name="T25" fmla="*/ 19 h 229"/>
                <a:gd name="T26" fmla="*/ 77 w 77"/>
                <a:gd name="T27" fmla="*/ 13 h 229"/>
                <a:gd name="T28" fmla="*/ 74 w 77"/>
                <a:gd name="T29" fmla="*/ 8 h 229"/>
                <a:gd name="T30" fmla="*/ 70 w 77"/>
                <a:gd name="T31" fmla="*/ 3 h 229"/>
                <a:gd name="T32" fmla="*/ 64 w 77"/>
                <a:gd name="T33" fmla="*/ 0 h 229"/>
                <a:gd name="T34" fmla="*/ 64 w 77"/>
                <a:gd name="T35" fmla="*/ 0 h 229"/>
                <a:gd name="T36" fmla="*/ 58 w 77"/>
                <a:gd name="T37" fmla="*/ 0 h 229"/>
                <a:gd name="T38" fmla="*/ 52 w 77"/>
                <a:gd name="T39" fmla="*/ 2 h 229"/>
                <a:gd name="T40" fmla="*/ 48 w 77"/>
                <a:gd name="T41" fmla="*/ 7 h 229"/>
                <a:gd name="T42" fmla="*/ 45 w 77"/>
                <a:gd name="T43" fmla="*/ 12 h 229"/>
                <a:gd name="T44" fmla="*/ 0 w 77"/>
                <a:gd name="T45" fmla="*/ 21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" h="229">
                  <a:moveTo>
                    <a:pt x="0" y="210"/>
                  </a:moveTo>
                  <a:lnTo>
                    <a:pt x="0" y="210"/>
                  </a:lnTo>
                  <a:lnTo>
                    <a:pt x="0" y="216"/>
                  </a:lnTo>
                  <a:lnTo>
                    <a:pt x="2" y="222"/>
                  </a:lnTo>
                  <a:lnTo>
                    <a:pt x="6" y="226"/>
                  </a:lnTo>
                  <a:lnTo>
                    <a:pt x="12" y="228"/>
                  </a:lnTo>
                  <a:lnTo>
                    <a:pt x="12" y="228"/>
                  </a:lnTo>
                  <a:lnTo>
                    <a:pt x="19" y="229"/>
                  </a:lnTo>
                  <a:lnTo>
                    <a:pt x="24" y="226"/>
                  </a:lnTo>
                  <a:lnTo>
                    <a:pt x="29" y="223"/>
                  </a:lnTo>
                  <a:lnTo>
                    <a:pt x="31" y="216"/>
                  </a:lnTo>
                  <a:lnTo>
                    <a:pt x="76" y="19"/>
                  </a:lnTo>
                  <a:lnTo>
                    <a:pt x="76" y="19"/>
                  </a:lnTo>
                  <a:lnTo>
                    <a:pt x="77" y="13"/>
                  </a:lnTo>
                  <a:lnTo>
                    <a:pt x="74" y="8"/>
                  </a:lnTo>
                  <a:lnTo>
                    <a:pt x="70" y="3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48" y="7"/>
                  </a:lnTo>
                  <a:lnTo>
                    <a:pt x="45" y="12"/>
                  </a:lnTo>
                  <a:lnTo>
                    <a:pt x="0" y="2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538"/>
            <p:cNvSpPr>
              <a:spLocks/>
            </p:cNvSpPr>
            <p:nvPr/>
          </p:nvSpPr>
          <p:spPr bwMode="auto">
            <a:xfrm flipH="1">
              <a:off x="1947965" y="-18379"/>
              <a:ext cx="26070" cy="13899"/>
            </a:xfrm>
            <a:custGeom>
              <a:avLst/>
              <a:gdLst>
                <a:gd name="T0" fmla="*/ 82 w 91"/>
                <a:gd name="T1" fmla="*/ 29 h 58"/>
                <a:gd name="T2" fmla="*/ 82 w 91"/>
                <a:gd name="T3" fmla="*/ 29 h 58"/>
                <a:gd name="T4" fmla="*/ 87 w 91"/>
                <a:gd name="T5" fmla="*/ 24 h 58"/>
                <a:gd name="T6" fmla="*/ 90 w 91"/>
                <a:gd name="T7" fmla="*/ 20 h 58"/>
                <a:gd name="T8" fmla="*/ 91 w 91"/>
                <a:gd name="T9" fmla="*/ 14 h 58"/>
                <a:gd name="T10" fmla="*/ 89 w 91"/>
                <a:gd name="T11" fmla="*/ 8 h 58"/>
                <a:gd name="T12" fmla="*/ 89 w 91"/>
                <a:gd name="T13" fmla="*/ 8 h 58"/>
                <a:gd name="T14" fmla="*/ 86 w 91"/>
                <a:gd name="T15" fmla="*/ 3 h 58"/>
                <a:gd name="T16" fmla="*/ 80 w 91"/>
                <a:gd name="T17" fmla="*/ 0 h 58"/>
                <a:gd name="T18" fmla="*/ 73 w 91"/>
                <a:gd name="T19" fmla="*/ 0 h 58"/>
                <a:gd name="T20" fmla="*/ 68 w 91"/>
                <a:gd name="T21" fmla="*/ 1 h 58"/>
                <a:gd name="T22" fmla="*/ 8 w 91"/>
                <a:gd name="T23" fmla="*/ 29 h 58"/>
                <a:gd name="T24" fmla="*/ 8 w 91"/>
                <a:gd name="T25" fmla="*/ 29 h 58"/>
                <a:gd name="T26" fmla="*/ 4 w 91"/>
                <a:gd name="T27" fmla="*/ 33 h 58"/>
                <a:gd name="T28" fmla="*/ 0 w 91"/>
                <a:gd name="T29" fmla="*/ 37 h 58"/>
                <a:gd name="T30" fmla="*/ 0 w 91"/>
                <a:gd name="T31" fmla="*/ 44 h 58"/>
                <a:gd name="T32" fmla="*/ 2 w 91"/>
                <a:gd name="T33" fmla="*/ 49 h 58"/>
                <a:gd name="T34" fmla="*/ 2 w 91"/>
                <a:gd name="T35" fmla="*/ 49 h 58"/>
                <a:gd name="T36" fmla="*/ 6 w 91"/>
                <a:gd name="T37" fmla="*/ 55 h 58"/>
                <a:gd name="T38" fmla="*/ 11 w 91"/>
                <a:gd name="T39" fmla="*/ 58 h 58"/>
                <a:gd name="T40" fmla="*/ 17 w 91"/>
                <a:gd name="T41" fmla="*/ 58 h 58"/>
                <a:gd name="T42" fmla="*/ 23 w 91"/>
                <a:gd name="T43" fmla="*/ 57 h 58"/>
                <a:gd name="T44" fmla="*/ 82 w 91"/>
                <a:gd name="T45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1" h="58">
                  <a:moveTo>
                    <a:pt x="82" y="29"/>
                  </a:moveTo>
                  <a:lnTo>
                    <a:pt x="82" y="29"/>
                  </a:lnTo>
                  <a:lnTo>
                    <a:pt x="87" y="24"/>
                  </a:lnTo>
                  <a:lnTo>
                    <a:pt x="90" y="20"/>
                  </a:lnTo>
                  <a:lnTo>
                    <a:pt x="91" y="14"/>
                  </a:lnTo>
                  <a:lnTo>
                    <a:pt x="89" y="8"/>
                  </a:lnTo>
                  <a:lnTo>
                    <a:pt x="89" y="8"/>
                  </a:lnTo>
                  <a:lnTo>
                    <a:pt x="86" y="3"/>
                  </a:lnTo>
                  <a:lnTo>
                    <a:pt x="80" y="0"/>
                  </a:lnTo>
                  <a:lnTo>
                    <a:pt x="73" y="0"/>
                  </a:lnTo>
                  <a:lnTo>
                    <a:pt x="68" y="1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4" y="33"/>
                  </a:lnTo>
                  <a:lnTo>
                    <a:pt x="0" y="37"/>
                  </a:lnTo>
                  <a:lnTo>
                    <a:pt x="0" y="44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6" y="55"/>
                  </a:lnTo>
                  <a:lnTo>
                    <a:pt x="11" y="58"/>
                  </a:lnTo>
                  <a:lnTo>
                    <a:pt x="17" y="58"/>
                  </a:lnTo>
                  <a:lnTo>
                    <a:pt x="23" y="57"/>
                  </a:lnTo>
                  <a:lnTo>
                    <a:pt x="82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539"/>
            <p:cNvSpPr>
              <a:spLocks/>
            </p:cNvSpPr>
            <p:nvPr/>
          </p:nvSpPr>
          <p:spPr bwMode="auto">
            <a:xfrm flipH="1">
              <a:off x="2126979" y="-70502"/>
              <a:ext cx="19118" cy="20849"/>
            </a:xfrm>
            <a:custGeom>
              <a:avLst/>
              <a:gdLst>
                <a:gd name="T0" fmla="*/ 32 w 62"/>
                <a:gd name="T1" fmla="*/ 9 h 87"/>
                <a:gd name="T2" fmla="*/ 32 w 62"/>
                <a:gd name="T3" fmla="*/ 9 h 87"/>
                <a:gd name="T4" fmla="*/ 27 w 62"/>
                <a:gd name="T5" fmla="*/ 3 h 87"/>
                <a:gd name="T6" fmla="*/ 22 w 62"/>
                <a:gd name="T7" fmla="*/ 0 h 87"/>
                <a:gd name="T8" fmla="*/ 16 w 62"/>
                <a:gd name="T9" fmla="*/ 0 h 87"/>
                <a:gd name="T10" fmla="*/ 9 w 62"/>
                <a:gd name="T11" fmla="*/ 1 h 87"/>
                <a:gd name="T12" fmla="*/ 9 w 62"/>
                <a:gd name="T13" fmla="*/ 1 h 87"/>
                <a:gd name="T14" fmla="*/ 5 w 62"/>
                <a:gd name="T15" fmla="*/ 5 h 87"/>
                <a:gd name="T16" fmla="*/ 1 w 62"/>
                <a:gd name="T17" fmla="*/ 11 h 87"/>
                <a:gd name="T18" fmla="*/ 0 w 62"/>
                <a:gd name="T19" fmla="*/ 16 h 87"/>
                <a:gd name="T20" fmla="*/ 2 w 62"/>
                <a:gd name="T21" fmla="*/ 23 h 87"/>
                <a:gd name="T22" fmla="*/ 32 w 62"/>
                <a:gd name="T23" fmla="*/ 79 h 87"/>
                <a:gd name="T24" fmla="*/ 32 w 62"/>
                <a:gd name="T25" fmla="*/ 79 h 87"/>
                <a:gd name="T26" fmla="*/ 35 w 62"/>
                <a:gd name="T27" fmla="*/ 83 h 87"/>
                <a:gd name="T28" fmla="*/ 41 w 62"/>
                <a:gd name="T29" fmla="*/ 86 h 87"/>
                <a:gd name="T30" fmla="*/ 47 w 62"/>
                <a:gd name="T31" fmla="*/ 87 h 87"/>
                <a:gd name="T32" fmla="*/ 53 w 62"/>
                <a:gd name="T33" fmla="*/ 85 h 87"/>
                <a:gd name="T34" fmla="*/ 53 w 62"/>
                <a:gd name="T35" fmla="*/ 85 h 87"/>
                <a:gd name="T36" fmla="*/ 59 w 62"/>
                <a:gd name="T37" fmla="*/ 82 h 87"/>
                <a:gd name="T38" fmla="*/ 61 w 62"/>
                <a:gd name="T39" fmla="*/ 77 h 87"/>
                <a:gd name="T40" fmla="*/ 62 w 62"/>
                <a:gd name="T41" fmla="*/ 71 h 87"/>
                <a:gd name="T42" fmla="*/ 61 w 62"/>
                <a:gd name="T43" fmla="*/ 65 h 87"/>
                <a:gd name="T44" fmla="*/ 32 w 62"/>
                <a:gd name="T45" fmla="*/ 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" h="87">
                  <a:moveTo>
                    <a:pt x="32" y="9"/>
                  </a:moveTo>
                  <a:lnTo>
                    <a:pt x="32" y="9"/>
                  </a:lnTo>
                  <a:lnTo>
                    <a:pt x="27" y="3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9" y="1"/>
                  </a:lnTo>
                  <a:lnTo>
                    <a:pt x="9" y="1"/>
                  </a:lnTo>
                  <a:lnTo>
                    <a:pt x="5" y="5"/>
                  </a:lnTo>
                  <a:lnTo>
                    <a:pt x="1" y="11"/>
                  </a:lnTo>
                  <a:lnTo>
                    <a:pt x="0" y="16"/>
                  </a:lnTo>
                  <a:lnTo>
                    <a:pt x="2" y="23"/>
                  </a:lnTo>
                  <a:lnTo>
                    <a:pt x="32" y="79"/>
                  </a:lnTo>
                  <a:lnTo>
                    <a:pt x="32" y="79"/>
                  </a:lnTo>
                  <a:lnTo>
                    <a:pt x="35" y="83"/>
                  </a:lnTo>
                  <a:lnTo>
                    <a:pt x="41" y="86"/>
                  </a:lnTo>
                  <a:lnTo>
                    <a:pt x="47" y="87"/>
                  </a:lnTo>
                  <a:lnTo>
                    <a:pt x="53" y="85"/>
                  </a:lnTo>
                  <a:lnTo>
                    <a:pt x="53" y="85"/>
                  </a:lnTo>
                  <a:lnTo>
                    <a:pt x="59" y="82"/>
                  </a:lnTo>
                  <a:lnTo>
                    <a:pt x="61" y="77"/>
                  </a:lnTo>
                  <a:lnTo>
                    <a:pt x="62" y="71"/>
                  </a:lnTo>
                  <a:lnTo>
                    <a:pt x="61" y="65"/>
                  </a:lnTo>
                  <a:lnTo>
                    <a:pt x="32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540"/>
            <p:cNvSpPr>
              <a:spLocks/>
            </p:cNvSpPr>
            <p:nvPr/>
          </p:nvSpPr>
          <p:spPr bwMode="auto">
            <a:xfrm flipH="1">
              <a:off x="2182595" y="77179"/>
              <a:ext cx="26070" cy="15637"/>
            </a:xfrm>
            <a:custGeom>
              <a:avLst/>
              <a:gdLst>
                <a:gd name="T0" fmla="*/ 9 w 92"/>
                <a:gd name="T1" fmla="*/ 30 h 60"/>
                <a:gd name="T2" fmla="*/ 9 w 92"/>
                <a:gd name="T3" fmla="*/ 30 h 60"/>
                <a:gd name="T4" fmla="*/ 4 w 92"/>
                <a:gd name="T5" fmla="*/ 34 h 60"/>
                <a:gd name="T6" fmla="*/ 1 w 92"/>
                <a:gd name="T7" fmla="*/ 39 h 60"/>
                <a:gd name="T8" fmla="*/ 0 w 92"/>
                <a:gd name="T9" fmla="*/ 45 h 60"/>
                <a:gd name="T10" fmla="*/ 2 w 92"/>
                <a:gd name="T11" fmla="*/ 51 h 60"/>
                <a:gd name="T12" fmla="*/ 2 w 92"/>
                <a:gd name="T13" fmla="*/ 51 h 60"/>
                <a:gd name="T14" fmla="*/ 5 w 92"/>
                <a:gd name="T15" fmla="*/ 56 h 60"/>
                <a:gd name="T16" fmla="*/ 11 w 92"/>
                <a:gd name="T17" fmla="*/ 58 h 60"/>
                <a:gd name="T18" fmla="*/ 18 w 92"/>
                <a:gd name="T19" fmla="*/ 60 h 60"/>
                <a:gd name="T20" fmla="*/ 23 w 92"/>
                <a:gd name="T21" fmla="*/ 58 h 60"/>
                <a:gd name="T22" fmla="*/ 83 w 92"/>
                <a:gd name="T23" fmla="*/ 30 h 60"/>
                <a:gd name="T24" fmla="*/ 83 w 92"/>
                <a:gd name="T25" fmla="*/ 30 h 60"/>
                <a:gd name="T26" fmla="*/ 87 w 92"/>
                <a:gd name="T27" fmla="*/ 26 h 60"/>
                <a:gd name="T28" fmla="*/ 90 w 92"/>
                <a:gd name="T29" fmla="*/ 21 h 60"/>
                <a:gd name="T30" fmla="*/ 92 w 92"/>
                <a:gd name="T31" fmla="*/ 15 h 60"/>
                <a:gd name="T32" fmla="*/ 89 w 92"/>
                <a:gd name="T33" fmla="*/ 9 h 60"/>
                <a:gd name="T34" fmla="*/ 89 w 92"/>
                <a:gd name="T35" fmla="*/ 9 h 60"/>
                <a:gd name="T36" fmla="*/ 86 w 92"/>
                <a:gd name="T37" fmla="*/ 4 h 60"/>
                <a:gd name="T38" fmla="*/ 80 w 92"/>
                <a:gd name="T39" fmla="*/ 1 h 60"/>
                <a:gd name="T40" fmla="*/ 74 w 92"/>
                <a:gd name="T41" fmla="*/ 0 h 60"/>
                <a:gd name="T42" fmla="*/ 68 w 92"/>
                <a:gd name="T43" fmla="*/ 2 h 60"/>
                <a:gd name="T44" fmla="*/ 9 w 92"/>
                <a:gd name="T45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2" h="60">
                  <a:moveTo>
                    <a:pt x="9" y="30"/>
                  </a:moveTo>
                  <a:lnTo>
                    <a:pt x="9" y="30"/>
                  </a:lnTo>
                  <a:lnTo>
                    <a:pt x="4" y="34"/>
                  </a:lnTo>
                  <a:lnTo>
                    <a:pt x="1" y="39"/>
                  </a:lnTo>
                  <a:lnTo>
                    <a:pt x="0" y="45"/>
                  </a:lnTo>
                  <a:lnTo>
                    <a:pt x="2" y="51"/>
                  </a:lnTo>
                  <a:lnTo>
                    <a:pt x="2" y="51"/>
                  </a:lnTo>
                  <a:lnTo>
                    <a:pt x="5" y="56"/>
                  </a:lnTo>
                  <a:lnTo>
                    <a:pt x="11" y="58"/>
                  </a:lnTo>
                  <a:lnTo>
                    <a:pt x="18" y="60"/>
                  </a:lnTo>
                  <a:lnTo>
                    <a:pt x="23" y="58"/>
                  </a:lnTo>
                  <a:lnTo>
                    <a:pt x="83" y="30"/>
                  </a:lnTo>
                  <a:lnTo>
                    <a:pt x="83" y="30"/>
                  </a:lnTo>
                  <a:lnTo>
                    <a:pt x="87" y="26"/>
                  </a:lnTo>
                  <a:lnTo>
                    <a:pt x="90" y="21"/>
                  </a:lnTo>
                  <a:lnTo>
                    <a:pt x="92" y="15"/>
                  </a:lnTo>
                  <a:lnTo>
                    <a:pt x="89" y="9"/>
                  </a:lnTo>
                  <a:lnTo>
                    <a:pt x="89" y="9"/>
                  </a:lnTo>
                  <a:lnTo>
                    <a:pt x="86" y="4"/>
                  </a:lnTo>
                  <a:lnTo>
                    <a:pt x="80" y="1"/>
                  </a:lnTo>
                  <a:lnTo>
                    <a:pt x="74" y="0"/>
                  </a:lnTo>
                  <a:lnTo>
                    <a:pt x="68" y="2"/>
                  </a:lnTo>
                  <a:lnTo>
                    <a:pt x="9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541"/>
            <p:cNvSpPr>
              <a:spLocks/>
            </p:cNvSpPr>
            <p:nvPr/>
          </p:nvSpPr>
          <p:spPr bwMode="auto">
            <a:xfrm flipH="1">
              <a:off x="2010533" y="122352"/>
              <a:ext cx="19118" cy="20849"/>
            </a:xfrm>
            <a:custGeom>
              <a:avLst/>
              <a:gdLst>
                <a:gd name="T0" fmla="*/ 30 w 62"/>
                <a:gd name="T1" fmla="*/ 78 h 87"/>
                <a:gd name="T2" fmla="*/ 30 w 62"/>
                <a:gd name="T3" fmla="*/ 78 h 87"/>
                <a:gd name="T4" fmla="*/ 35 w 62"/>
                <a:gd name="T5" fmla="*/ 83 h 87"/>
                <a:gd name="T6" fmla="*/ 40 w 62"/>
                <a:gd name="T7" fmla="*/ 86 h 87"/>
                <a:gd name="T8" fmla="*/ 46 w 62"/>
                <a:gd name="T9" fmla="*/ 87 h 87"/>
                <a:gd name="T10" fmla="*/ 53 w 62"/>
                <a:gd name="T11" fmla="*/ 85 h 87"/>
                <a:gd name="T12" fmla="*/ 53 w 62"/>
                <a:gd name="T13" fmla="*/ 85 h 87"/>
                <a:gd name="T14" fmla="*/ 57 w 62"/>
                <a:gd name="T15" fmla="*/ 82 h 87"/>
                <a:gd name="T16" fmla="*/ 61 w 62"/>
                <a:gd name="T17" fmla="*/ 76 h 87"/>
                <a:gd name="T18" fmla="*/ 62 w 62"/>
                <a:gd name="T19" fmla="*/ 71 h 87"/>
                <a:gd name="T20" fmla="*/ 59 w 62"/>
                <a:gd name="T21" fmla="*/ 64 h 87"/>
                <a:gd name="T22" fmla="*/ 30 w 62"/>
                <a:gd name="T23" fmla="*/ 8 h 87"/>
                <a:gd name="T24" fmla="*/ 30 w 62"/>
                <a:gd name="T25" fmla="*/ 8 h 87"/>
                <a:gd name="T26" fmla="*/ 27 w 62"/>
                <a:gd name="T27" fmla="*/ 3 h 87"/>
                <a:gd name="T28" fmla="*/ 21 w 62"/>
                <a:gd name="T29" fmla="*/ 1 h 87"/>
                <a:gd name="T30" fmla="*/ 15 w 62"/>
                <a:gd name="T31" fmla="*/ 0 h 87"/>
                <a:gd name="T32" fmla="*/ 9 w 62"/>
                <a:gd name="T33" fmla="*/ 1 h 87"/>
                <a:gd name="T34" fmla="*/ 9 w 62"/>
                <a:gd name="T35" fmla="*/ 1 h 87"/>
                <a:gd name="T36" fmla="*/ 3 w 62"/>
                <a:gd name="T37" fmla="*/ 5 h 87"/>
                <a:gd name="T38" fmla="*/ 1 w 62"/>
                <a:gd name="T39" fmla="*/ 10 h 87"/>
                <a:gd name="T40" fmla="*/ 0 w 62"/>
                <a:gd name="T41" fmla="*/ 16 h 87"/>
                <a:gd name="T42" fmla="*/ 1 w 62"/>
                <a:gd name="T43" fmla="*/ 22 h 87"/>
                <a:gd name="T44" fmla="*/ 30 w 62"/>
                <a:gd name="T45" fmla="*/ 7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" h="87">
                  <a:moveTo>
                    <a:pt x="30" y="78"/>
                  </a:moveTo>
                  <a:lnTo>
                    <a:pt x="30" y="78"/>
                  </a:lnTo>
                  <a:lnTo>
                    <a:pt x="35" y="83"/>
                  </a:lnTo>
                  <a:lnTo>
                    <a:pt x="40" y="86"/>
                  </a:lnTo>
                  <a:lnTo>
                    <a:pt x="46" y="87"/>
                  </a:lnTo>
                  <a:lnTo>
                    <a:pt x="53" y="85"/>
                  </a:lnTo>
                  <a:lnTo>
                    <a:pt x="53" y="85"/>
                  </a:lnTo>
                  <a:lnTo>
                    <a:pt x="57" y="82"/>
                  </a:lnTo>
                  <a:lnTo>
                    <a:pt x="61" y="76"/>
                  </a:lnTo>
                  <a:lnTo>
                    <a:pt x="62" y="71"/>
                  </a:lnTo>
                  <a:lnTo>
                    <a:pt x="59" y="64"/>
                  </a:lnTo>
                  <a:lnTo>
                    <a:pt x="30" y="8"/>
                  </a:lnTo>
                  <a:lnTo>
                    <a:pt x="30" y="8"/>
                  </a:lnTo>
                  <a:lnTo>
                    <a:pt x="27" y="3"/>
                  </a:lnTo>
                  <a:lnTo>
                    <a:pt x="21" y="1"/>
                  </a:lnTo>
                  <a:lnTo>
                    <a:pt x="15" y="0"/>
                  </a:lnTo>
                  <a:lnTo>
                    <a:pt x="9" y="1"/>
                  </a:lnTo>
                  <a:lnTo>
                    <a:pt x="9" y="1"/>
                  </a:lnTo>
                  <a:lnTo>
                    <a:pt x="3" y="5"/>
                  </a:lnTo>
                  <a:lnTo>
                    <a:pt x="1" y="10"/>
                  </a:lnTo>
                  <a:lnTo>
                    <a:pt x="0" y="16"/>
                  </a:lnTo>
                  <a:lnTo>
                    <a:pt x="1" y="22"/>
                  </a:lnTo>
                  <a:lnTo>
                    <a:pt x="3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542"/>
            <p:cNvSpPr>
              <a:spLocks/>
            </p:cNvSpPr>
            <p:nvPr/>
          </p:nvSpPr>
          <p:spPr bwMode="auto">
            <a:xfrm flipH="1">
              <a:off x="1996629" y="-63553"/>
              <a:ext cx="19118" cy="20849"/>
            </a:xfrm>
            <a:custGeom>
              <a:avLst/>
              <a:gdLst>
                <a:gd name="T0" fmla="*/ 65 w 67"/>
                <a:gd name="T1" fmla="*/ 25 h 83"/>
                <a:gd name="T2" fmla="*/ 65 w 67"/>
                <a:gd name="T3" fmla="*/ 25 h 83"/>
                <a:gd name="T4" fmla="*/ 67 w 67"/>
                <a:gd name="T5" fmla="*/ 18 h 83"/>
                <a:gd name="T6" fmla="*/ 67 w 67"/>
                <a:gd name="T7" fmla="*/ 13 h 83"/>
                <a:gd name="T8" fmla="*/ 65 w 67"/>
                <a:gd name="T9" fmla="*/ 8 h 83"/>
                <a:gd name="T10" fmla="*/ 60 w 67"/>
                <a:gd name="T11" fmla="*/ 3 h 83"/>
                <a:gd name="T12" fmla="*/ 60 w 67"/>
                <a:gd name="T13" fmla="*/ 3 h 83"/>
                <a:gd name="T14" fmla="*/ 55 w 67"/>
                <a:gd name="T15" fmla="*/ 0 h 83"/>
                <a:gd name="T16" fmla="*/ 48 w 67"/>
                <a:gd name="T17" fmla="*/ 1 h 83"/>
                <a:gd name="T18" fmla="*/ 42 w 67"/>
                <a:gd name="T19" fmla="*/ 3 h 83"/>
                <a:gd name="T20" fmla="*/ 38 w 67"/>
                <a:gd name="T21" fmla="*/ 8 h 83"/>
                <a:gd name="T22" fmla="*/ 2 w 67"/>
                <a:gd name="T23" fmla="*/ 59 h 83"/>
                <a:gd name="T24" fmla="*/ 2 w 67"/>
                <a:gd name="T25" fmla="*/ 59 h 83"/>
                <a:gd name="T26" fmla="*/ 0 w 67"/>
                <a:gd name="T27" fmla="*/ 66 h 83"/>
                <a:gd name="T28" fmla="*/ 0 w 67"/>
                <a:gd name="T29" fmla="*/ 71 h 83"/>
                <a:gd name="T30" fmla="*/ 2 w 67"/>
                <a:gd name="T31" fmla="*/ 77 h 83"/>
                <a:gd name="T32" fmla="*/ 7 w 67"/>
                <a:gd name="T33" fmla="*/ 81 h 83"/>
                <a:gd name="T34" fmla="*/ 7 w 67"/>
                <a:gd name="T35" fmla="*/ 81 h 83"/>
                <a:gd name="T36" fmla="*/ 12 w 67"/>
                <a:gd name="T37" fmla="*/ 83 h 83"/>
                <a:gd name="T38" fmla="*/ 19 w 67"/>
                <a:gd name="T39" fmla="*/ 83 h 83"/>
                <a:gd name="T40" fmla="*/ 24 w 67"/>
                <a:gd name="T41" fmla="*/ 81 h 83"/>
                <a:gd name="T42" fmla="*/ 29 w 67"/>
                <a:gd name="T43" fmla="*/ 77 h 83"/>
                <a:gd name="T44" fmla="*/ 65 w 67"/>
                <a:gd name="T45" fmla="*/ 2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" h="83">
                  <a:moveTo>
                    <a:pt x="65" y="25"/>
                  </a:moveTo>
                  <a:lnTo>
                    <a:pt x="65" y="25"/>
                  </a:lnTo>
                  <a:lnTo>
                    <a:pt x="67" y="18"/>
                  </a:lnTo>
                  <a:lnTo>
                    <a:pt x="67" y="13"/>
                  </a:lnTo>
                  <a:lnTo>
                    <a:pt x="65" y="8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55" y="0"/>
                  </a:lnTo>
                  <a:lnTo>
                    <a:pt x="48" y="1"/>
                  </a:lnTo>
                  <a:lnTo>
                    <a:pt x="42" y="3"/>
                  </a:lnTo>
                  <a:lnTo>
                    <a:pt x="38" y="8"/>
                  </a:lnTo>
                  <a:lnTo>
                    <a:pt x="2" y="59"/>
                  </a:lnTo>
                  <a:lnTo>
                    <a:pt x="2" y="59"/>
                  </a:lnTo>
                  <a:lnTo>
                    <a:pt x="0" y="66"/>
                  </a:lnTo>
                  <a:lnTo>
                    <a:pt x="0" y="71"/>
                  </a:lnTo>
                  <a:lnTo>
                    <a:pt x="2" y="77"/>
                  </a:lnTo>
                  <a:lnTo>
                    <a:pt x="7" y="81"/>
                  </a:lnTo>
                  <a:lnTo>
                    <a:pt x="7" y="81"/>
                  </a:lnTo>
                  <a:lnTo>
                    <a:pt x="12" y="83"/>
                  </a:lnTo>
                  <a:lnTo>
                    <a:pt x="19" y="83"/>
                  </a:lnTo>
                  <a:lnTo>
                    <a:pt x="24" y="81"/>
                  </a:lnTo>
                  <a:lnTo>
                    <a:pt x="29" y="77"/>
                  </a:lnTo>
                  <a:lnTo>
                    <a:pt x="65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543"/>
            <p:cNvSpPr>
              <a:spLocks/>
            </p:cNvSpPr>
            <p:nvPr/>
          </p:nvSpPr>
          <p:spPr bwMode="auto">
            <a:xfrm flipH="1">
              <a:off x="2173905" y="-30541"/>
              <a:ext cx="26070" cy="15637"/>
            </a:xfrm>
            <a:custGeom>
              <a:avLst/>
              <a:gdLst>
                <a:gd name="T0" fmla="*/ 25 w 86"/>
                <a:gd name="T1" fmla="*/ 2 h 65"/>
                <a:gd name="T2" fmla="*/ 25 w 86"/>
                <a:gd name="T3" fmla="*/ 2 h 65"/>
                <a:gd name="T4" fmla="*/ 19 w 86"/>
                <a:gd name="T5" fmla="*/ 0 h 65"/>
                <a:gd name="T6" fmla="*/ 13 w 86"/>
                <a:gd name="T7" fmla="*/ 0 h 65"/>
                <a:gd name="T8" fmla="*/ 7 w 86"/>
                <a:gd name="T9" fmla="*/ 2 h 65"/>
                <a:gd name="T10" fmla="*/ 2 w 86"/>
                <a:gd name="T11" fmla="*/ 6 h 65"/>
                <a:gd name="T12" fmla="*/ 2 w 86"/>
                <a:gd name="T13" fmla="*/ 6 h 65"/>
                <a:gd name="T14" fmla="*/ 0 w 86"/>
                <a:gd name="T15" fmla="*/ 12 h 65"/>
                <a:gd name="T16" fmla="*/ 0 w 86"/>
                <a:gd name="T17" fmla="*/ 18 h 65"/>
                <a:gd name="T18" fmla="*/ 2 w 86"/>
                <a:gd name="T19" fmla="*/ 24 h 65"/>
                <a:gd name="T20" fmla="*/ 7 w 86"/>
                <a:gd name="T21" fmla="*/ 28 h 65"/>
                <a:gd name="T22" fmla="*/ 62 w 86"/>
                <a:gd name="T23" fmla="*/ 62 h 65"/>
                <a:gd name="T24" fmla="*/ 62 w 86"/>
                <a:gd name="T25" fmla="*/ 62 h 65"/>
                <a:gd name="T26" fmla="*/ 67 w 86"/>
                <a:gd name="T27" fmla="*/ 65 h 65"/>
                <a:gd name="T28" fmla="*/ 74 w 86"/>
                <a:gd name="T29" fmla="*/ 65 h 65"/>
                <a:gd name="T30" fmla="*/ 80 w 86"/>
                <a:gd name="T31" fmla="*/ 62 h 65"/>
                <a:gd name="T32" fmla="*/ 84 w 86"/>
                <a:gd name="T33" fmla="*/ 58 h 65"/>
                <a:gd name="T34" fmla="*/ 84 w 86"/>
                <a:gd name="T35" fmla="*/ 58 h 65"/>
                <a:gd name="T36" fmla="*/ 86 w 86"/>
                <a:gd name="T37" fmla="*/ 53 h 65"/>
                <a:gd name="T38" fmla="*/ 86 w 86"/>
                <a:gd name="T39" fmla="*/ 46 h 65"/>
                <a:gd name="T40" fmla="*/ 84 w 86"/>
                <a:gd name="T41" fmla="*/ 41 h 65"/>
                <a:gd name="T42" fmla="*/ 80 w 86"/>
                <a:gd name="T43" fmla="*/ 37 h 65"/>
                <a:gd name="T44" fmla="*/ 25 w 86"/>
                <a:gd name="T45" fmla="*/ 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65">
                  <a:moveTo>
                    <a:pt x="25" y="2"/>
                  </a:moveTo>
                  <a:lnTo>
                    <a:pt x="25" y="2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7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2" y="24"/>
                  </a:lnTo>
                  <a:lnTo>
                    <a:pt x="7" y="28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7" y="65"/>
                  </a:lnTo>
                  <a:lnTo>
                    <a:pt x="74" y="65"/>
                  </a:lnTo>
                  <a:lnTo>
                    <a:pt x="80" y="62"/>
                  </a:lnTo>
                  <a:lnTo>
                    <a:pt x="84" y="58"/>
                  </a:lnTo>
                  <a:lnTo>
                    <a:pt x="84" y="58"/>
                  </a:lnTo>
                  <a:lnTo>
                    <a:pt x="86" y="53"/>
                  </a:lnTo>
                  <a:lnTo>
                    <a:pt x="86" y="46"/>
                  </a:lnTo>
                  <a:lnTo>
                    <a:pt x="84" y="41"/>
                  </a:lnTo>
                  <a:lnTo>
                    <a:pt x="80" y="37"/>
                  </a:lnTo>
                  <a:lnTo>
                    <a:pt x="25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544"/>
            <p:cNvSpPr>
              <a:spLocks/>
            </p:cNvSpPr>
            <p:nvPr/>
          </p:nvSpPr>
          <p:spPr bwMode="auto">
            <a:xfrm flipH="1">
              <a:off x="2140883" y="115403"/>
              <a:ext cx="19118" cy="20849"/>
            </a:xfrm>
            <a:custGeom>
              <a:avLst/>
              <a:gdLst>
                <a:gd name="T0" fmla="*/ 2 w 67"/>
                <a:gd name="T1" fmla="*/ 59 h 83"/>
                <a:gd name="T2" fmla="*/ 2 w 67"/>
                <a:gd name="T3" fmla="*/ 59 h 83"/>
                <a:gd name="T4" fmla="*/ 0 w 67"/>
                <a:gd name="T5" fmla="*/ 64 h 83"/>
                <a:gd name="T6" fmla="*/ 0 w 67"/>
                <a:gd name="T7" fmla="*/ 71 h 83"/>
                <a:gd name="T8" fmla="*/ 2 w 67"/>
                <a:gd name="T9" fmla="*/ 76 h 83"/>
                <a:gd name="T10" fmla="*/ 6 w 67"/>
                <a:gd name="T11" fmla="*/ 81 h 83"/>
                <a:gd name="T12" fmla="*/ 6 w 67"/>
                <a:gd name="T13" fmla="*/ 81 h 83"/>
                <a:gd name="T14" fmla="*/ 12 w 67"/>
                <a:gd name="T15" fmla="*/ 83 h 83"/>
                <a:gd name="T16" fmla="*/ 19 w 67"/>
                <a:gd name="T17" fmla="*/ 83 h 83"/>
                <a:gd name="T18" fmla="*/ 24 w 67"/>
                <a:gd name="T19" fmla="*/ 81 h 83"/>
                <a:gd name="T20" fmla="*/ 29 w 67"/>
                <a:gd name="T21" fmla="*/ 76 h 83"/>
                <a:gd name="T22" fmla="*/ 65 w 67"/>
                <a:gd name="T23" fmla="*/ 23 h 83"/>
                <a:gd name="T24" fmla="*/ 65 w 67"/>
                <a:gd name="T25" fmla="*/ 23 h 83"/>
                <a:gd name="T26" fmla="*/ 67 w 67"/>
                <a:gd name="T27" fmla="*/ 18 h 83"/>
                <a:gd name="T28" fmla="*/ 67 w 67"/>
                <a:gd name="T29" fmla="*/ 12 h 83"/>
                <a:gd name="T30" fmla="*/ 65 w 67"/>
                <a:gd name="T31" fmla="*/ 6 h 83"/>
                <a:gd name="T32" fmla="*/ 60 w 67"/>
                <a:gd name="T33" fmla="*/ 2 h 83"/>
                <a:gd name="T34" fmla="*/ 60 w 67"/>
                <a:gd name="T35" fmla="*/ 2 h 83"/>
                <a:gd name="T36" fmla="*/ 55 w 67"/>
                <a:gd name="T37" fmla="*/ 0 h 83"/>
                <a:gd name="T38" fmla="*/ 48 w 67"/>
                <a:gd name="T39" fmla="*/ 0 h 83"/>
                <a:gd name="T40" fmla="*/ 42 w 67"/>
                <a:gd name="T41" fmla="*/ 2 h 83"/>
                <a:gd name="T42" fmla="*/ 38 w 67"/>
                <a:gd name="T43" fmla="*/ 6 h 83"/>
                <a:gd name="T44" fmla="*/ 2 w 67"/>
                <a:gd name="T45" fmla="*/ 5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" h="83">
                  <a:moveTo>
                    <a:pt x="2" y="59"/>
                  </a:moveTo>
                  <a:lnTo>
                    <a:pt x="2" y="59"/>
                  </a:lnTo>
                  <a:lnTo>
                    <a:pt x="0" y="64"/>
                  </a:lnTo>
                  <a:lnTo>
                    <a:pt x="0" y="71"/>
                  </a:lnTo>
                  <a:lnTo>
                    <a:pt x="2" y="76"/>
                  </a:lnTo>
                  <a:lnTo>
                    <a:pt x="6" y="81"/>
                  </a:lnTo>
                  <a:lnTo>
                    <a:pt x="6" y="81"/>
                  </a:lnTo>
                  <a:lnTo>
                    <a:pt x="12" y="83"/>
                  </a:lnTo>
                  <a:lnTo>
                    <a:pt x="19" y="83"/>
                  </a:lnTo>
                  <a:lnTo>
                    <a:pt x="24" y="81"/>
                  </a:lnTo>
                  <a:lnTo>
                    <a:pt x="29" y="76"/>
                  </a:lnTo>
                  <a:lnTo>
                    <a:pt x="65" y="23"/>
                  </a:lnTo>
                  <a:lnTo>
                    <a:pt x="65" y="23"/>
                  </a:lnTo>
                  <a:lnTo>
                    <a:pt x="67" y="18"/>
                  </a:lnTo>
                  <a:lnTo>
                    <a:pt x="67" y="12"/>
                  </a:lnTo>
                  <a:lnTo>
                    <a:pt x="65" y="6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5" y="0"/>
                  </a:lnTo>
                  <a:lnTo>
                    <a:pt x="48" y="0"/>
                  </a:lnTo>
                  <a:lnTo>
                    <a:pt x="42" y="2"/>
                  </a:lnTo>
                  <a:lnTo>
                    <a:pt x="38" y="6"/>
                  </a:lnTo>
                  <a:lnTo>
                    <a:pt x="2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45"/>
            <p:cNvSpPr>
              <a:spLocks/>
            </p:cNvSpPr>
            <p:nvPr/>
          </p:nvSpPr>
          <p:spPr bwMode="auto">
            <a:xfrm flipH="1">
              <a:off x="1956655" y="87604"/>
              <a:ext cx="24332" cy="17374"/>
            </a:xfrm>
            <a:custGeom>
              <a:avLst/>
              <a:gdLst>
                <a:gd name="T0" fmla="*/ 61 w 86"/>
                <a:gd name="T1" fmla="*/ 64 h 66"/>
                <a:gd name="T2" fmla="*/ 61 w 86"/>
                <a:gd name="T3" fmla="*/ 64 h 66"/>
                <a:gd name="T4" fmla="*/ 67 w 86"/>
                <a:gd name="T5" fmla="*/ 66 h 66"/>
                <a:gd name="T6" fmla="*/ 74 w 86"/>
                <a:gd name="T7" fmla="*/ 66 h 66"/>
                <a:gd name="T8" fmla="*/ 79 w 86"/>
                <a:gd name="T9" fmla="*/ 64 h 66"/>
                <a:gd name="T10" fmla="*/ 84 w 86"/>
                <a:gd name="T11" fmla="*/ 60 h 66"/>
                <a:gd name="T12" fmla="*/ 84 w 86"/>
                <a:gd name="T13" fmla="*/ 60 h 66"/>
                <a:gd name="T14" fmla="*/ 86 w 86"/>
                <a:gd name="T15" fmla="*/ 53 h 66"/>
                <a:gd name="T16" fmla="*/ 86 w 86"/>
                <a:gd name="T17" fmla="*/ 48 h 66"/>
                <a:gd name="T18" fmla="*/ 84 w 86"/>
                <a:gd name="T19" fmla="*/ 42 h 66"/>
                <a:gd name="T20" fmla="*/ 79 w 86"/>
                <a:gd name="T21" fmla="*/ 38 h 66"/>
                <a:gd name="T22" fmla="*/ 24 w 86"/>
                <a:gd name="T23" fmla="*/ 2 h 66"/>
                <a:gd name="T24" fmla="*/ 24 w 86"/>
                <a:gd name="T25" fmla="*/ 2 h 66"/>
                <a:gd name="T26" fmla="*/ 19 w 86"/>
                <a:gd name="T27" fmla="*/ 0 h 66"/>
                <a:gd name="T28" fmla="*/ 12 w 86"/>
                <a:gd name="T29" fmla="*/ 0 h 66"/>
                <a:gd name="T30" fmla="*/ 6 w 86"/>
                <a:gd name="T31" fmla="*/ 2 h 66"/>
                <a:gd name="T32" fmla="*/ 2 w 86"/>
                <a:gd name="T33" fmla="*/ 7 h 66"/>
                <a:gd name="T34" fmla="*/ 2 w 86"/>
                <a:gd name="T35" fmla="*/ 7 h 66"/>
                <a:gd name="T36" fmla="*/ 0 w 86"/>
                <a:gd name="T37" fmla="*/ 13 h 66"/>
                <a:gd name="T38" fmla="*/ 0 w 86"/>
                <a:gd name="T39" fmla="*/ 19 h 66"/>
                <a:gd name="T40" fmla="*/ 2 w 86"/>
                <a:gd name="T41" fmla="*/ 24 h 66"/>
                <a:gd name="T42" fmla="*/ 6 w 86"/>
                <a:gd name="T43" fmla="*/ 28 h 66"/>
                <a:gd name="T44" fmla="*/ 61 w 86"/>
                <a:gd name="T45" fmla="*/ 6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66">
                  <a:moveTo>
                    <a:pt x="61" y="64"/>
                  </a:moveTo>
                  <a:lnTo>
                    <a:pt x="61" y="64"/>
                  </a:lnTo>
                  <a:lnTo>
                    <a:pt x="67" y="66"/>
                  </a:lnTo>
                  <a:lnTo>
                    <a:pt x="74" y="66"/>
                  </a:lnTo>
                  <a:lnTo>
                    <a:pt x="79" y="64"/>
                  </a:lnTo>
                  <a:lnTo>
                    <a:pt x="84" y="60"/>
                  </a:lnTo>
                  <a:lnTo>
                    <a:pt x="84" y="60"/>
                  </a:lnTo>
                  <a:lnTo>
                    <a:pt x="86" y="53"/>
                  </a:lnTo>
                  <a:lnTo>
                    <a:pt x="86" y="48"/>
                  </a:lnTo>
                  <a:lnTo>
                    <a:pt x="84" y="42"/>
                  </a:lnTo>
                  <a:lnTo>
                    <a:pt x="79" y="38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2" y="24"/>
                  </a:lnTo>
                  <a:lnTo>
                    <a:pt x="6" y="28"/>
                  </a:lnTo>
                  <a:lnTo>
                    <a:pt x="61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46"/>
            <p:cNvSpPr>
              <a:spLocks/>
            </p:cNvSpPr>
            <p:nvPr/>
          </p:nvSpPr>
          <p:spPr bwMode="auto">
            <a:xfrm flipH="1">
              <a:off x="2064411" y="-82664"/>
              <a:ext cx="10428" cy="22587"/>
            </a:xfrm>
            <a:custGeom>
              <a:avLst/>
              <a:gdLst>
                <a:gd name="T0" fmla="*/ 35 w 35"/>
                <a:gd name="T1" fmla="*/ 18 h 94"/>
                <a:gd name="T2" fmla="*/ 35 w 35"/>
                <a:gd name="T3" fmla="*/ 18 h 94"/>
                <a:gd name="T4" fmla="*/ 34 w 35"/>
                <a:gd name="T5" fmla="*/ 11 h 94"/>
                <a:gd name="T6" fmla="*/ 31 w 35"/>
                <a:gd name="T7" fmla="*/ 6 h 94"/>
                <a:gd name="T8" fmla="*/ 26 w 35"/>
                <a:gd name="T9" fmla="*/ 3 h 94"/>
                <a:gd name="T10" fmla="*/ 20 w 35"/>
                <a:gd name="T11" fmla="*/ 0 h 94"/>
                <a:gd name="T12" fmla="*/ 20 w 35"/>
                <a:gd name="T13" fmla="*/ 0 h 94"/>
                <a:gd name="T14" fmla="*/ 14 w 35"/>
                <a:gd name="T15" fmla="*/ 2 h 94"/>
                <a:gd name="T16" fmla="*/ 9 w 35"/>
                <a:gd name="T17" fmla="*/ 5 h 94"/>
                <a:gd name="T18" fmla="*/ 5 w 35"/>
                <a:gd name="T19" fmla="*/ 9 h 94"/>
                <a:gd name="T20" fmla="*/ 3 w 35"/>
                <a:gd name="T21" fmla="*/ 16 h 94"/>
                <a:gd name="T22" fmla="*/ 0 w 35"/>
                <a:gd name="T23" fmla="*/ 78 h 94"/>
                <a:gd name="T24" fmla="*/ 0 w 35"/>
                <a:gd name="T25" fmla="*/ 78 h 94"/>
                <a:gd name="T26" fmla="*/ 0 w 35"/>
                <a:gd name="T27" fmla="*/ 85 h 94"/>
                <a:gd name="T28" fmla="*/ 3 w 35"/>
                <a:gd name="T29" fmla="*/ 90 h 94"/>
                <a:gd name="T30" fmla="*/ 9 w 35"/>
                <a:gd name="T31" fmla="*/ 93 h 94"/>
                <a:gd name="T32" fmla="*/ 14 w 35"/>
                <a:gd name="T33" fmla="*/ 94 h 94"/>
                <a:gd name="T34" fmla="*/ 14 w 35"/>
                <a:gd name="T35" fmla="*/ 94 h 94"/>
                <a:gd name="T36" fmla="*/ 21 w 35"/>
                <a:gd name="T37" fmla="*/ 94 h 94"/>
                <a:gd name="T38" fmla="*/ 26 w 35"/>
                <a:gd name="T39" fmla="*/ 91 h 94"/>
                <a:gd name="T40" fmla="*/ 30 w 35"/>
                <a:gd name="T41" fmla="*/ 86 h 94"/>
                <a:gd name="T42" fmla="*/ 31 w 35"/>
                <a:gd name="T43" fmla="*/ 80 h 94"/>
                <a:gd name="T44" fmla="*/ 35 w 35"/>
                <a:gd name="T45" fmla="*/ 18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" h="94">
                  <a:moveTo>
                    <a:pt x="35" y="18"/>
                  </a:moveTo>
                  <a:lnTo>
                    <a:pt x="35" y="18"/>
                  </a:lnTo>
                  <a:lnTo>
                    <a:pt x="34" y="11"/>
                  </a:lnTo>
                  <a:lnTo>
                    <a:pt x="31" y="6"/>
                  </a:lnTo>
                  <a:lnTo>
                    <a:pt x="26" y="3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4" y="2"/>
                  </a:lnTo>
                  <a:lnTo>
                    <a:pt x="9" y="5"/>
                  </a:lnTo>
                  <a:lnTo>
                    <a:pt x="5" y="9"/>
                  </a:lnTo>
                  <a:lnTo>
                    <a:pt x="3" y="16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85"/>
                  </a:lnTo>
                  <a:lnTo>
                    <a:pt x="3" y="90"/>
                  </a:lnTo>
                  <a:lnTo>
                    <a:pt x="9" y="93"/>
                  </a:lnTo>
                  <a:lnTo>
                    <a:pt x="14" y="94"/>
                  </a:lnTo>
                  <a:lnTo>
                    <a:pt x="14" y="94"/>
                  </a:lnTo>
                  <a:lnTo>
                    <a:pt x="21" y="94"/>
                  </a:lnTo>
                  <a:lnTo>
                    <a:pt x="26" y="91"/>
                  </a:lnTo>
                  <a:lnTo>
                    <a:pt x="30" y="86"/>
                  </a:lnTo>
                  <a:lnTo>
                    <a:pt x="31" y="80"/>
                  </a:lnTo>
                  <a:lnTo>
                    <a:pt x="35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547"/>
            <p:cNvSpPr>
              <a:spLocks/>
            </p:cNvSpPr>
            <p:nvPr/>
          </p:nvSpPr>
          <p:spPr bwMode="auto">
            <a:xfrm flipH="1">
              <a:off x="2194761" y="25056"/>
              <a:ext cx="27808" cy="8687"/>
            </a:xfrm>
            <a:custGeom>
              <a:avLst/>
              <a:gdLst>
                <a:gd name="T0" fmla="*/ 17 w 98"/>
                <a:gd name="T1" fmla="*/ 0 h 35"/>
                <a:gd name="T2" fmla="*/ 17 w 98"/>
                <a:gd name="T3" fmla="*/ 0 h 35"/>
                <a:gd name="T4" fmla="*/ 11 w 98"/>
                <a:gd name="T5" fmla="*/ 1 h 35"/>
                <a:gd name="T6" fmla="*/ 6 w 98"/>
                <a:gd name="T7" fmla="*/ 4 h 35"/>
                <a:gd name="T8" fmla="*/ 2 w 98"/>
                <a:gd name="T9" fmla="*/ 8 h 35"/>
                <a:gd name="T10" fmla="*/ 0 w 98"/>
                <a:gd name="T11" fmla="*/ 15 h 35"/>
                <a:gd name="T12" fmla="*/ 0 w 98"/>
                <a:gd name="T13" fmla="*/ 15 h 35"/>
                <a:gd name="T14" fmla="*/ 1 w 98"/>
                <a:gd name="T15" fmla="*/ 21 h 35"/>
                <a:gd name="T16" fmla="*/ 5 w 98"/>
                <a:gd name="T17" fmla="*/ 26 h 35"/>
                <a:gd name="T18" fmla="*/ 9 w 98"/>
                <a:gd name="T19" fmla="*/ 30 h 35"/>
                <a:gd name="T20" fmla="*/ 16 w 98"/>
                <a:gd name="T21" fmla="*/ 31 h 35"/>
                <a:gd name="T22" fmla="*/ 81 w 98"/>
                <a:gd name="T23" fmla="*/ 35 h 35"/>
                <a:gd name="T24" fmla="*/ 81 w 98"/>
                <a:gd name="T25" fmla="*/ 35 h 35"/>
                <a:gd name="T26" fmla="*/ 87 w 98"/>
                <a:gd name="T27" fmla="*/ 34 h 35"/>
                <a:gd name="T28" fmla="*/ 92 w 98"/>
                <a:gd name="T29" fmla="*/ 31 h 35"/>
                <a:gd name="T30" fmla="*/ 97 w 98"/>
                <a:gd name="T31" fmla="*/ 27 h 35"/>
                <a:gd name="T32" fmla="*/ 98 w 98"/>
                <a:gd name="T33" fmla="*/ 20 h 35"/>
                <a:gd name="T34" fmla="*/ 98 w 98"/>
                <a:gd name="T35" fmla="*/ 20 h 35"/>
                <a:gd name="T36" fmla="*/ 97 w 98"/>
                <a:gd name="T37" fmla="*/ 15 h 35"/>
                <a:gd name="T38" fmla="*/ 94 w 98"/>
                <a:gd name="T39" fmla="*/ 9 h 35"/>
                <a:gd name="T40" fmla="*/ 89 w 98"/>
                <a:gd name="T41" fmla="*/ 5 h 35"/>
                <a:gd name="T42" fmla="*/ 83 w 98"/>
                <a:gd name="T43" fmla="*/ 4 h 35"/>
                <a:gd name="T44" fmla="*/ 17 w 98"/>
                <a:gd name="T4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35">
                  <a:moveTo>
                    <a:pt x="17" y="0"/>
                  </a:moveTo>
                  <a:lnTo>
                    <a:pt x="17" y="0"/>
                  </a:lnTo>
                  <a:lnTo>
                    <a:pt x="11" y="1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21"/>
                  </a:lnTo>
                  <a:lnTo>
                    <a:pt x="5" y="26"/>
                  </a:lnTo>
                  <a:lnTo>
                    <a:pt x="9" y="30"/>
                  </a:lnTo>
                  <a:lnTo>
                    <a:pt x="16" y="31"/>
                  </a:lnTo>
                  <a:lnTo>
                    <a:pt x="81" y="35"/>
                  </a:lnTo>
                  <a:lnTo>
                    <a:pt x="81" y="35"/>
                  </a:lnTo>
                  <a:lnTo>
                    <a:pt x="87" y="34"/>
                  </a:lnTo>
                  <a:lnTo>
                    <a:pt x="92" y="31"/>
                  </a:lnTo>
                  <a:lnTo>
                    <a:pt x="97" y="27"/>
                  </a:lnTo>
                  <a:lnTo>
                    <a:pt x="98" y="20"/>
                  </a:lnTo>
                  <a:lnTo>
                    <a:pt x="98" y="20"/>
                  </a:lnTo>
                  <a:lnTo>
                    <a:pt x="97" y="15"/>
                  </a:lnTo>
                  <a:lnTo>
                    <a:pt x="94" y="9"/>
                  </a:lnTo>
                  <a:lnTo>
                    <a:pt x="89" y="5"/>
                  </a:lnTo>
                  <a:lnTo>
                    <a:pt x="83" y="4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48"/>
            <p:cNvSpPr>
              <a:spLocks/>
            </p:cNvSpPr>
            <p:nvPr/>
          </p:nvSpPr>
          <p:spPr bwMode="auto">
            <a:xfrm flipH="1">
              <a:off x="2080053" y="132777"/>
              <a:ext cx="12166" cy="22587"/>
            </a:xfrm>
            <a:custGeom>
              <a:avLst/>
              <a:gdLst>
                <a:gd name="T0" fmla="*/ 0 w 37"/>
                <a:gd name="T1" fmla="*/ 77 h 94"/>
                <a:gd name="T2" fmla="*/ 0 w 37"/>
                <a:gd name="T3" fmla="*/ 77 h 94"/>
                <a:gd name="T4" fmla="*/ 2 w 37"/>
                <a:gd name="T5" fmla="*/ 84 h 94"/>
                <a:gd name="T6" fmla="*/ 5 w 37"/>
                <a:gd name="T7" fmla="*/ 88 h 94"/>
                <a:gd name="T8" fmla="*/ 9 w 37"/>
                <a:gd name="T9" fmla="*/ 92 h 94"/>
                <a:gd name="T10" fmla="*/ 16 w 37"/>
                <a:gd name="T11" fmla="*/ 94 h 94"/>
                <a:gd name="T12" fmla="*/ 16 w 37"/>
                <a:gd name="T13" fmla="*/ 94 h 94"/>
                <a:gd name="T14" fmla="*/ 22 w 37"/>
                <a:gd name="T15" fmla="*/ 94 h 94"/>
                <a:gd name="T16" fmla="*/ 27 w 37"/>
                <a:gd name="T17" fmla="*/ 90 h 94"/>
                <a:gd name="T18" fmla="*/ 31 w 37"/>
                <a:gd name="T19" fmla="*/ 85 h 94"/>
                <a:gd name="T20" fmla="*/ 33 w 37"/>
                <a:gd name="T21" fmla="*/ 79 h 94"/>
                <a:gd name="T22" fmla="*/ 37 w 37"/>
                <a:gd name="T23" fmla="*/ 17 h 94"/>
                <a:gd name="T24" fmla="*/ 37 w 37"/>
                <a:gd name="T25" fmla="*/ 17 h 94"/>
                <a:gd name="T26" fmla="*/ 36 w 37"/>
                <a:gd name="T27" fmla="*/ 10 h 94"/>
                <a:gd name="T28" fmla="*/ 33 w 37"/>
                <a:gd name="T29" fmla="*/ 5 h 94"/>
                <a:gd name="T30" fmla="*/ 28 w 37"/>
                <a:gd name="T31" fmla="*/ 2 h 94"/>
                <a:gd name="T32" fmla="*/ 22 w 37"/>
                <a:gd name="T33" fmla="*/ 0 h 94"/>
                <a:gd name="T34" fmla="*/ 22 w 37"/>
                <a:gd name="T35" fmla="*/ 0 h 94"/>
                <a:gd name="T36" fmla="*/ 15 w 37"/>
                <a:gd name="T37" fmla="*/ 1 h 94"/>
                <a:gd name="T38" fmla="*/ 11 w 37"/>
                <a:gd name="T39" fmla="*/ 4 h 94"/>
                <a:gd name="T40" fmla="*/ 6 w 37"/>
                <a:gd name="T41" fmla="*/ 8 h 94"/>
                <a:gd name="T42" fmla="*/ 5 w 37"/>
                <a:gd name="T43" fmla="*/ 15 h 94"/>
                <a:gd name="T44" fmla="*/ 0 w 37"/>
                <a:gd name="T45" fmla="*/ 7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" h="94">
                  <a:moveTo>
                    <a:pt x="0" y="77"/>
                  </a:moveTo>
                  <a:lnTo>
                    <a:pt x="0" y="77"/>
                  </a:lnTo>
                  <a:lnTo>
                    <a:pt x="2" y="84"/>
                  </a:lnTo>
                  <a:lnTo>
                    <a:pt x="5" y="88"/>
                  </a:lnTo>
                  <a:lnTo>
                    <a:pt x="9" y="92"/>
                  </a:lnTo>
                  <a:lnTo>
                    <a:pt x="16" y="94"/>
                  </a:lnTo>
                  <a:lnTo>
                    <a:pt x="16" y="94"/>
                  </a:lnTo>
                  <a:lnTo>
                    <a:pt x="22" y="94"/>
                  </a:lnTo>
                  <a:lnTo>
                    <a:pt x="27" y="90"/>
                  </a:lnTo>
                  <a:lnTo>
                    <a:pt x="31" y="85"/>
                  </a:lnTo>
                  <a:lnTo>
                    <a:pt x="33" y="79"/>
                  </a:lnTo>
                  <a:lnTo>
                    <a:pt x="37" y="17"/>
                  </a:lnTo>
                  <a:lnTo>
                    <a:pt x="37" y="17"/>
                  </a:lnTo>
                  <a:lnTo>
                    <a:pt x="36" y="10"/>
                  </a:lnTo>
                  <a:lnTo>
                    <a:pt x="33" y="5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5" y="1"/>
                  </a:lnTo>
                  <a:lnTo>
                    <a:pt x="11" y="4"/>
                  </a:lnTo>
                  <a:lnTo>
                    <a:pt x="6" y="8"/>
                  </a:lnTo>
                  <a:lnTo>
                    <a:pt x="5" y="15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49"/>
            <p:cNvSpPr>
              <a:spLocks/>
            </p:cNvSpPr>
            <p:nvPr/>
          </p:nvSpPr>
          <p:spPr bwMode="auto">
            <a:xfrm flipH="1">
              <a:off x="1934061" y="38956"/>
              <a:ext cx="27808" cy="8687"/>
            </a:xfrm>
            <a:custGeom>
              <a:avLst/>
              <a:gdLst>
                <a:gd name="T0" fmla="*/ 81 w 98"/>
                <a:gd name="T1" fmla="*/ 34 h 34"/>
                <a:gd name="T2" fmla="*/ 81 w 98"/>
                <a:gd name="T3" fmla="*/ 34 h 34"/>
                <a:gd name="T4" fmla="*/ 86 w 98"/>
                <a:gd name="T5" fmla="*/ 33 h 34"/>
                <a:gd name="T6" fmla="*/ 92 w 98"/>
                <a:gd name="T7" fmla="*/ 31 h 34"/>
                <a:gd name="T8" fmla="*/ 97 w 98"/>
                <a:gd name="T9" fmla="*/ 26 h 34"/>
                <a:gd name="T10" fmla="*/ 98 w 98"/>
                <a:gd name="T11" fmla="*/ 20 h 34"/>
                <a:gd name="T12" fmla="*/ 98 w 98"/>
                <a:gd name="T13" fmla="*/ 20 h 34"/>
                <a:gd name="T14" fmla="*/ 97 w 98"/>
                <a:gd name="T15" fmla="*/ 14 h 34"/>
                <a:gd name="T16" fmla="*/ 93 w 98"/>
                <a:gd name="T17" fmla="*/ 8 h 34"/>
                <a:gd name="T18" fmla="*/ 89 w 98"/>
                <a:gd name="T19" fmla="*/ 5 h 34"/>
                <a:gd name="T20" fmla="*/ 83 w 98"/>
                <a:gd name="T21" fmla="*/ 3 h 34"/>
                <a:gd name="T22" fmla="*/ 17 w 98"/>
                <a:gd name="T23" fmla="*/ 0 h 34"/>
                <a:gd name="T24" fmla="*/ 17 w 98"/>
                <a:gd name="T25" fmla="*/ 0 h 34"/>
                <a:gd name="T26" fmla="*/ 11 w 98"/>
                <a:gd name="T27" fmla="*/ 1 h 34"/>
                <a:gd name="T28" fmla="*/ 6 w 98"/>
                <a:gd name="T29" fmla="*/ 3 h 34"/>
                <a:gd name="T30" fmla="*/ 1 w 98"/>
                <a:gd name="T31" fmla="*/ 8 h 34"/>
                <a:gd name="T32" fmla="*/ 0 w 98"/>
                <a:gd name="T33" fmla="*/ 14 h 34"/>
                <a:gd name="T34" fmla="*/ 0 w 98"/>
                <a:gd name="T35" fmla="*/ 14 h 34"/>
                <a:gd name="T36" fmla="*/ 1 w 98"/>
                <a:gd name="T37" fmla="*/ 20 h 34"/>
                <a:gd name="T38" fmla="*/ 5 w 98"/>
                <a:gd name="T39" fmla="*/ 26 h 34"/>
                <a:gd name="T40" fmla="*/ 9 w 98"/>
                <a:gd name="T41" fmla="*/ 29 h 34"/>
                <a:gd name="T42" fmla="*/ 15 w 98"/>
                <a:gd name="T43" fmla="*/ 31 h 34"/>
                <a:gd name="T44" fmla="*/ 81 w 98"/>
                <a:gd name="T4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34">
                  <a:moveTo>
                    <a:pt x="81" y="34"/>
                  </a:moveTo>
                  <a:lnTo>
                    <a:pt x="81" y="34"/>
                  </a:lnTo>
                  <a:lnTo>
                    <a:pt x="86" y="33"/>
                  </a:lnTo>
                  <a:lnTo>
                    <a:pt x="92" y="31"/>
                  </a:lnTo>
                  <a:lnTo>
                    <a:pt x="97" y="26"/>
                  </a:lnTo>
                  <a:lnTo>
                    <a:pt x="98" y="20"/>
                  </a:lnTo>
                  <a:lnTo>
                    <a:pt x="98" y="20"/>
                  </a:lnTo>
                  <a:lnTo>
                    <a:pt x="97" y="14"/>
                  </a:lnTo>
                  <a:lnTo>
                    <a:pt x="93" y="8"/>
                  </a:lnTo>
                  <a:lnTo>
                    <a:pt x="89" y="5"/>
                  </a:lnTo>
                  <a:lnTo>
                    <a:pt x="83" y="3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1" y="1"/>
                  </a:lnTo>
                  <a:lnTo>
                    <a:pt x="6" y="3"/>
                  </a:lnTo>
                  <a:lnTo>
                    <a:pt x="1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20"/>
                  </a:lnTo>
                  <a:lnTo>
                    <a:pt x="5" y="26"/>
                  </a:lnTo>
                  <a:lnTo>
                    <a:pt x="9" y="29"/>
                  </a:lnTo>
                  <a:lnTo>
                    <a:pt x="15" y="31"/>
                  </a:lnTo>
                  <a:lnTo>
                    <a:pt x="81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550"/>
            <p:cNvSpPr>
              <a:spLocks/>
            </p:cNvSpPr>
            <p:nvPr/>
          </p:nvSpPr>
          <p:spPr bwMode="auto">
            <a:xfrm flipH="1">
              <a:off x="2168691" y="-155636"/>
              <a:ext cx="311102" cy="500380"/>
            </a:xfrm>
            <a:custGeom>
              <a:avLst/>
              <a:gdLst>
                <a:gd name="T0" fmla="*/ 939 w 1073"/>
                <a:gd name="T1" fmla="*/ 0 h 2013"/>
                <a:gd name="T2" fmla="*/ 0 w 1073"/>
                <a:gd name="T3" fmla="*/ 450 h 2013"/>
                <a:gd name="T4" fmla="*/ 820 w 1073"/>
                <a:gd name="T5" fmla="*/ 2013 h 2013"/>
                <a:gd name="T6" fmla="*/ 1073 w 1073"/>
                <a:gd name="T7" fmla="*/ 1892 h 2013"/>
                <a:gd name="T8" fmla="*/ 939 w 1073"/>
                <a:gd name="T9" fmla="*/ 0 h 2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3" h="2013">
                  <a:moveTo>
                    <a:pt x="939" y="0"/>
                  </a:moveTo>
                  <a:lnTo>
                    <a:pt x="0" y="450"/>
                  </a:lnTo>
                  <a:lnTo>
                    <a:pt x="820" y="2013"/>
                  </a:lnTo>
                  <a:lnTo>
                    <a:pt x="1073" y="189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51"/>
            <p:cNvSpPr>
              <a:spLocks/>
            </p:cNvSpPr>
            <p:nvPr/>
          </p:nvSpPr>
          <p:spPr bwMode="auto">
            <a:xfrm flipH="1">
              <a:off x="2168691" y="137989"/>
              <a:ext cx="133826" cy="206754"/>
            </a:xfrm>
            <a:custGeom>
              <a:avLst/>
              <a:gdLst>
                <a:gd name="T0" fmla="*/ 414 w 456"/>
                <a:gd name="T1" fmla="*/ 9 h 832"/>
                <a:gd name="T2" fmla="*/ 414 w 456"/>
                <a:gd name="T3" fmla="*/ 9 h 832"/>
                <a:gd name="T4" fmla="*/ 395 w 456"/>
                <a:gd name="T5" fmla="*/ 6 h 832"/>
                <a:gd name="T6" fmla="*/ 377 w 456"/>
                <a:gd name="T7" fmla="*/ 4 h 832"/>
                <a:gd name="T8" fmla="*/ 360 w 456"/>
                <a:gd name="T9" fmla="*/ 1 h 832"/>
                <a:gd name="T10" fmla="*/ 343 w 456"/>
                <a:gd name="T11" fmla="*/ 0 h 832"/>
                <a:gd name="T12" fmla="*/ 326 w 456"/>
                <a:gd name="T13" fmla="*/ 0 h 832"/>
                <a:gd name="T14" fmla="*/ 310 w 456"/>
                <a:gd name="T15" fmla="*/ 1 h 832"/>
                <a:gd name="T16" fmla="*/ 295 w 456"/>
                <a:gd name="T17" fmla="*/ 2 h 832"/>
                <a:gd name="T18" fmla="*/ 280 w 456"/>
                <a:gd name="T19" fmla="*/ 4 h 832"/>
                <a:gd name="T20" fmla="*/ 266 w 456"/>
                <a:gd name="T21" fmla="*/ 6 h 832"/>
                <a:gd name="T22" fmla="*/ 251 w 456"/>
                <a:gd name="T23" fmla="*/ 9 h 832"/>
                <a:gd name="T24" fmla="*/ 224 w 456"/>
                <a:gd name="T25" fmla="*/ 17 h 832"/>
                <a:gd name="T26" fmla="*/ 199 w 456"/>
                <a:gd name="T27" fmla="*/ 25 h 832"/>
                <a:gd name="T28" fmla="*/ 176 w 456"/>
                <a:gd name="T29" fmla="*/ 37 h 832"/>
                <a:gd name="T30" fmla="*/ 154 w 456"/>
                <a:gd name="T31" fmla="*/ 50 h 832"/>
                <a:gd name="T32" fmla="*/ 134 w 456"/>
                <a:gd name="T33" fmla="*/ 65 h 832"/>
                <a:gd name="T34" fmla="*/ 116 w 456"/>
                <a:gd name="T35" fmla="*/ 81 h 832"/>
                <a:gd name="T36" fmla="*/ 99 w 456"/>
                <a:gd name="T37" fmla="*/ 99 h 832"/>
                <a:gd name="T38" fmla="*/ 84 w 456"/>
                <a:gd name="T39" fmla="*/ 118 h 832"/>
                <a:gd name="T40" fmla="*/ 69 w 456"/>
                <a:gd name="T41" fmla="*/ 137 h 832"/>
                <a:gd name="T42" fmla="*/ 57 w 456"/>
                <a:gd name="T43" fmla="*/ 158 h 832"/>
                <a:gd name="T44" fmla="*/ 46 w 456"/>
                <a:gd name="T45" fmla="*/ 180 h 832"/>
                <a:gd name="T46" fmla="*/ 36 w 456"/>
                <a:gd name="T47" fmla="*/ 202 h 832"/>
                <a:gd name="T48" fmla="*/ 28 w 456"/>
                <a:gd name="T49" fmla="*/ 225 h 832"/>
                <a:gd name="T50" fmla="*/ 20 w 456"/>
                <a:gd name="T51" fmla="*/ 248 h 832"/>
                <a:gd name="T52" fmla="*/ 14 w 456"/>
                <a:gd name="T53" fmla="*/ 270 h 832"/>
                <a:gd name="T54" fmla="*/ 9 w 456"/>
                <a:gd name="T55" fmla="*/ 293 h 832"/>
                <a:gd name="T56" fmla="*/ 5 w 456"/>
                <a:gd name="T57" fmla="*/ 316 h 832"/>
                <a:gd name="T58" fmla="*/ 2 w 456"/>
                <a:gd name="T59" fmla="*/ 338 h 832"/>
                <a:gd name="T60" fmla="*/ 1 w 456"/>
                <a:gd name="T61" fmla="*/ 360 h 832"/>
                <a:gd name="T62" fmla="*/ 0 w 456"/>
                <a:gd name="T63" fmla="*/ 382 h 832"/>
                <a:gd name="T64" fmla="*/ 0 w 456"/>
                <a:gd name="T65" fmla="*/ 402 h 832"/>
                <a:gd name="T66" fmla="*/ 1 w 456"/>
                <a:gd name="T67" fmla="*/ 421 h 832"/>
                <a:gd name="T68" fmla="*/ 2 w 456"/>
                <a:gd name="T69" fmla="*/ 440 h 832"/>
                <a:gd name="T70" fmla="*/ 4 w 456"/>
                <a:gd name="T71" fmla="*/ 457 h 832"/>
                <a:gd name="T72" fmla="*/ 7 w 456"/>
                <a:gd name="T73" fmla="*/ 472 h 832"/>
                <a:gd name="T74" fmla="*/ 12 w 456"/>
                <a:gd name="T75" fmla="*/ 487 h 832"/>
                <a:gd name="T76" fmla="*/ 16 w 456"/>
                <a:gd name="T77" fmla="*/ 499 h 832"/>
                <a:gd name="T78" fmla="*/ 203 w 456"/>
                <a:gd name="T79" fmla="*/ 832 h 832"/>
                <a:gd name="T80" fmla="*/ 456 w 456"/>
                <a:gd name="T81" fmla="*/ 711 h 832"/>
                <a:gd name="T82" fmla="*/ 414 w 456"/>
                <a:gd name="T83" fmla="*/ 9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56" h="832">
                  <a:moveTo>
                    <a:pt x="414" y="9"/>
                  </a:moveTo>
                  <a:lnTo>
                    <a:pt x="414" y="9"/>
                  </a:lnTo>
                  <a:lnTo>
                    <a:pt x="395" y="6"/>
                  </a:lnTo>
                  <a:lnTo>
                    <a:pt x="377" y="4"/>
                  </a:lnTo>
                  <a:lnTo>
                    <a:pt x="360" y="1"/>
                  </a:lnTo>
                  <a:lnTo>
                    <a:pt x="343" y="0"/>
                  </a:lnTo>
                  <a:lnTo>
                    <a:pt x="326" y="0"/>
                  </a:lnTo>
                  <a:lnTo>
                    <a:pt x="310" y="1"/>
                  </a:lnTo>
                  <a:lnTo>
                    <a:pt x="295" y="2"/>
                  </a:lnTo>
                  <a:lnTo>
                    <a:pt x="280" y="4"/>
                  </a:lnTo>
                  <a:lnTo>
                    <a:pt x="266" y="6"/>
                  </a:lnTo>
                  <a:lnTo>
                    <a:pt x="251" y="9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7"/>
                  </a:lnTo>
                  <a:lnTo>
                    <a:pt x="154" y="50"/>
                  </a:lnTo>
                  <a:lnTo>
                    <a:pt x="134" y="65"/>
                  </a:lnTo>
                  <a:lnTo>
                    <a:pt x="116" y="81"/>
                  </a:lnTo>
                  <a:lnTo>
                    <a:pt x="99" y="99"/>
                  </a:lnTo>
                  <a:lnTo>
                    <a:pt x="84" y="118"/>
                  </a:lnTo>
                  <a:lnTo>
                    <a:pt x="69" y="137"/>
                  </a:lnTo>
                  <a:lnTo>
                    <a:pt x="57" y="158"/>
                  </a:lnTo>
                  <a:lnTo>
                    <a:pt x="46" y="180"/>
                  </a:lnTo>
                  <a:lnTo>
                    <a:pt x="36" y="202"/>
                  </a:lnTo>
                  <a:lnTo>
                    <a:pt x="28" y="225"/>
                  </a:lnTo>
                  <a:lnTo>
                    <a:pt x="20" y="248"/>
                  </a:lnTo>
                  <a:lnTo>
                    <a:pt x="14" y="270"/>
                  </a:lnTo>
                  <a:lnTo>
                    <a:pt x="9" y="293"/>
                  </a:lnTo>
                  <a:lnTo>
                    <a:pt x="5" y="316"/>
                  </a:lnTo>
                  <a:lnTo>
                    <a:pt x="2" y="338"/>
                  </a:lnTo>
                  <a:lnTo>
                    <a:pt x="1" y="360"/>
                  </a:lnTo>
                  <a:lnTo>
                    <a:pt x="0" y="382"/>
                  </a:lnTo>
                  <a:lnTo>
                    <a:pt x="0" y="402"/>
                  </a:lnTo>
                  <a:lnTo>
                    <a:pt x="1" y="421"/>
                  </a:lnTo>
                  <a:lnTo>
                    <a:pt x="2" y="440"/>
                  </a:lnTo>
                  <a:lnTo>
                    <a:pt x="4" y="457"/>
                  </a:lnTo>
                  <a:lnTo>
                    <a:pt x="7" y="472"/>
                  </a:lnTo>
                  <a:lnTo>
                    <a:pt x="12" y="487"/>
                  </a:lnTo>
                  <a:lnTo>
                    <a:pt x="16" y="499"/>
                  </a:lnTo>
                  <a:lnTo>
                    <a:pt x="203" y="832"/>
                  </a:lnTo>
                  <a:lnTo>
                    <a:pt x="456" y="711"/>
                  </a:lnTo>
                  <a:lnTo>
                    <a:pt x="414" y="9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52"/>
            <p:cNvSpPr>
              <a:spLocks/>
            </p:cNvSpPr>
            <p:nvPr/>
          </p:nvSpPr>
          <p:spPr bwMode="auto">
            <a:xfrm flipH="1">
              <a:off x="2229521" y="261347"/>
              <a:ext cx="926354" cy="484743"/>
            </a:xfrm>
            <a:custGeom>
              <a:avLst/>
              <a:gdLst>
                <a:gd name="T0" fmla="*/ 2975 w 3194"/>
                <a:gd name="T1" fmla="*/ 0 h 1952"/>
                <a:gd name="T2" fmla="*/ 0 w 3194"/>
                <a:gd name="T3" fmla="*/ 1426 h 1952"/>
                <a:gd name="T4" fmla="*/ 0 w 3194"/>
                <a:gd name="T5" fmla="*/ 1952 h 1952"/>
                <a:gd name="T6" fmla="*/ 3194 w 3194"/>
                <a:gd name="T7" fmla="*/ 420 h 1952"/>
                <a:gd name="T8" fmla="*/ 2975 w 3194"/>
                <a:gd name="T9" fmla="*/ 0 h 1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4" h="1952">
                  <a:moveTo>
                    <a:pt x="2975" y="0"/>
                  </a:moveTo>
                  <a:lnTo>
                    <a:pt x="0" y="1426"/>
                  </a:lnTo>
                  <a:lnTo>
                    <a:pt x="0" y="1952"/>
                  </a:lnTo>
                  <a:lnTo>
                    <a:pt x="3194" y="420"/>
                  </a:lnTo>
                  <a:lnTo>
                    <a:pt x="2975" y="0"/>
                  </a:lnTo>
                  <a:close/>
                </a:path>
              </a:pathLst>
            </a:custGeom>
            <a:solidFill>
              <a:srgbClr val="358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553"/>
            <p:cNvSpPr>
              <a:spLocks/>
            </p:cNvSpPr>
            <p:nvPr/>
          </p:nvSpPr>
          <p:spPr bwMode="auto">
            <a:xfrm flipH="1">
              <a:off x="1659457" y="139727"/>
              <a:ext cx="620466" cy="622000"/>
            </a:xfrm>
            <a:custGeom>
              <a:avLst/>
              <a:gdLst>
                <a:gd name="T0" fmla="*/ 520 w 2146"/>
                <a:gd name="T1" fmla="*/ 103 h 2507"/>
                <a:gd name="T2" fmla="*/ 2146 w 2146"/>
                <a:gd name="T3" fmla="*/ 2059 h 2507"/>
                <a:gd name="T4" fmla="*/ 1808 w 2146"/>
                <a:gd name="T5" fmla="*/ 2507 h 2507"/>
                <a:gd name="T6" fmla="*/ 78 w 2146"/>
                <a:gd name="T7" fmla="*/ 438 h 2507"/>
                <a:gd name="T8" fmla="*/ 78 w 2146"/>
                <a:gd name="T9" fmla="*/ 438 h 2507"/>
                <a:gd name="T10" fmla="*/ 66 w 2146"/>
                <a:gd name="T11" fmla="*/ 423 h 2507"/>
                <a:gd name="T12" fmla="*/ 55 w 2146"/>
                <a:gd name="T13" fmla="*/ 409 h 2507"/>
                <a:gd name="T14" fmla="*/ 45 w 2146"/>
                <a:gd name="T15" fmla="*/ 395 h 2507"/>
                <a:gd name="T16" fmla="*/ 36 w 2146"/>
                <a:gd name="T17" fmla="*/ 380 h 2507"/>
                <a:gd name="T18" fmla="*/ 28 w 2146"/>
                <a:gd name="T19" fmla="*/ 366 h 2507"/>
                <a:gd name="T20" fmla="*/ 21 w 2146"/>
                <a:gd name="T21" fmla="*/ 352 h 2507"/>
                <a:gd name="T22" fmla="*/ 15 w 2146"/>
                <a:gd name="T23" fmla="*/ 338 h 2507"/>
                <a:gd name="T24" fmla="*/ 11 w 2146"/>
                <a:gd name="T25" fmla="*/ 324 h 2507"/>
                <a:gd name="T26" fmla="*/ 6 w 2146"/>
                <a:gd name="T27" fmla="*/ 310 h 2507"/>
                <a:gd name="T28" fmla="*/ 3 w 2146"/>
                <a:gd name="T29" fmla="*/ 296 h 2507"/>
                <a:gd name="T30" fmla="*/ 1 w 2146"/>
                <a:gd name="T31" fmla="*/ 283 h 2507"/>
                <a:gd name="T32" fmla="*/ 0 w 2146"/>
                <a:gd name="T33" fmla="*/ 269 h 2507"/>
                <a:gd name="T34" fmla="*/ 0 w 2146"/>
                <a:gd name="T35" fmla="*/ 256 h 2507"/>
                <a:gd name="T36" fmla="*/ 0 w 2146"/>
                <a:gd name="T37" fmla="*/ 243 h 2507"/>
                <a:gd name="T38" fmla="*/ 1 w 2146"/>
                <a:gd name="T39" fmla="*/ 230 h 2507"/>
                <a:gd name="T40" fmla="*/ 3 w 2146"/>
                <a:gd name="T41" fmla="*/ 217 h 2507"/>
                <a:gd name="T42" fmla="*/ 5 w 2146"/>
                <a:gd name="T43" fmla="*/ 205 h 2507"/>
                <a:gd name="T44" fmla="*/ 9 w 2146"/>
                <a:gd name="T45" fmla="*/ 193 h 2507"/>
                <a:gd name="T46" fmla="*/ 13 w 2146"/>
                <a:gd name="T47" fmla="*/ 181 h 2507"/>
                <a:gd name="T48" fmla="*/ 18 w 2146"/>
                <a:gd name="T49" fmla="*/ 169 h 2507"/>
                <a:gd name="T50" fmla="*/ 23 w 2146"/>
                <a:gd name="T51" fmla="*/ 158 h 2507"/>
                <a:gd name="T52" fmla="*/ 29 w 2146"/>
                <a:gd name="T53" fmla="*/ 147 h 2507"/>
                <a:gd name="T54" fmla="*/ 42 w 2146"/>
                <a:gd name="T55" fmla="*/ 126 h 2507"/>
                <a:gd name="T56" fmla="*/ 58 w 2146"/>
                <a:gd name="T57" fmla="*/ 106 h 2507"/>
                <a:gd name="T58" fmla="*/ 76 w 2146"/>
                <a:gd name="T59" fmla="*/ 87 h 2507"/>
                <a:gd name="T60" fmla="*/ 96 w 2146"/>
                <a:gd name="T61" fmla="*/ 71 h 2507"/>
                <a:gd name="T62" fmla="*/ 117 w 2146"/>
                <a:gd name="T63" fmla="*/ 55 h 2507"/>
                <a:gd name="T64" fmla="*/ 140 w 2146"/>
                <a:gd name="T65" fmla="*/ 42 h 2507"/>
                <a:gd name="T66" fmla="*/ 163 w 2146"/>
                <a:gd name="T67" fmla="*/ 30 h 2507"/>
                <a:gd name="T68" fmla="*/ 189 w 2146"/>
                <a:gd name="T69" fmla="*/ 20 h 2507"/>
                <a:gd name="T70" fmla="*/ 215 w 2146"/>
                <a:gd name="T71" fmla="*/ 12 h 2507"/>
                <a:gd name="T72" fmla="*/ 241 w 2146"/>
                <a:gd name="T73" fmla="*/ 5 h 2507"/>
                <a:gd name="T74" fmla="*/ 268 w 2146"/>
                <a:gd name="T75" fmla="*/ 2 h 2507"/>
                <a:gd name="T76" fmla="*/ 295 w 2146"/>
                <a:gd name="T77" fmla="*/ 0 h 2507"/>
                <a:gd name="T78" fmla="*/ 323 w 2146"/>
                <a:gd name="T79" fmla="*/ 1 h 2507"/>
                <a:gd name="T80" fmla="*/ 350 w 2146"/>
                <a:gd name="T81" fmla="*/ 4 h 2507"/>
                <a:gd name="T82" fmla="*/ 363 w 2146"/>
                <a:gd name="T83" fmla="*/ 7 h 2507"/>
                <a:gd name="T84" fmla="*/ 377 w 2146"/>
                <a:gd name="T85" fmla="*/ 9 h 2507"/>
                <a:gd name="T86" fmla="*/ 390 w 2146"/>
                <a:gd name="T87" fmla="*/ 14 h 2507"/>
                <a:gd name="T88" fmla="*/ 402 w 2146"/>
                <a:gd name="T89" fmla="*/ 18 h 2507"/>
                <a:gd name="T90" fmla="*/ 416 w 2146"/>
                <a:gd name="T91" fmla="*/ 23 h 2507"/>
                <a:gd name="T92" fmla="*/ 428 w 2146"/>
                <a:gd name="T93" fmla="*/ 30 h 2507"/>
                <a:gd name="T94" fmla="*/ 441 w 2146"/>
                <a:gd name="T95" fmla="*/ 36 h 2507"/>
                <a:gd name="T96" fmla="*/ 453 w 2146"/>
                <a:gd name="T97" fmla="*/ 43 h 2507"/>
                <a:gd name="T98" fmla="*/ 465 w 2146"/>
                <a:gd name="T99" fmla="*/ 52 h 2507"/>
                <a:gd name="T100" fmla="*/ 476 w 2146"/>
                <a:gd name="T101" fmla="*/ 60 h 2507"/>
                <a:gd name="T102" fmla="*/ 488 w 2146"/>
                <a:gd name="T103" fmla="*/ 70 h 2507"/>
                <a:gd name="T104" fmla="*/ 499 w 2146"/>
                <a:gd name="T105" fmla="*/ 81 h 2507"/>
                <a:gd name="T106" fmla="*/ 510 w 2146"/>
                <a:gd name="T107" fmla="*/ 92 h 2507"/>
                <a:gd name="T108" fmla="*/ 520 w 2146"/>
                <a:gd name="T109" fmla="*/ 103 h 2507"/>
                <a:gd name="T110" fmla="*/ 520 w 2146"/>
                <a:gd name="T111" fmla="*/ 103 h 2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146" h="2507">
                  <a:moveTo>
                    <a:pt x="520" y="103"/>
                  </a:moveTo>
                  <a:lnTo>
                    <a:pt x="2146" y="2059"/>
                  </a:lnTo>
                  <a:lnTo>
                    <a:pt x="1808" y="2507"/>
                  </a:lnTo>
                  <a:lnTo>
                    <a:pt x="78" y="438"/>
                  </a:lnTo>
                  <a:lnTo>
                    <a:pt x="78" y="438"/>
                  </a:lnTo>
                  <a:lnTo>
                    <a:pt x="66" y="423"/>
                  </a:lnTo>
                  <a:lnTo>
                    <a:pt x="55" y="409"/>
                  </a:lnTo>
                  <a:lnTo>
                    <a:pt x="45" y="395"/>
                  </a:lnTo>
                  <a:lnTo>
                    <a:pt x="36" y="380"/>
                  </a:lnTo>
                  <a:lnTo>
                    <a:pt x="28" y="366"/>
                  </a:lnTo>
                  <a:lnTo>
                    <a:pt x="21" y="352"/>
                  </a:lnTo>
                  <a:lnTo>
                    <a:pt x="15" y="338"/>
                  </a:lnTo>
                  <a:lnTo>
                    <a:pt x="11" y="324"/>
                  </a:lnTo>
                  <a:lnTo>
                    <a:pt x="6" y="310"/>
                  </a:lnTo>
                  <a:lnTo>
                    <a:pt x="3" y="296"/>
                  </a:lnTo>
                  <a:lnTo>
                    <a:pt x="1" y="283"/>
                  </a:lnTo>
                  <a:lnTo>
                    <a:pt x="0" y="269"/>
                  </a:lnTo>
                  <a:lnTo>
                    <a:pt x="0" y="256"/>
                  </a:lnTo>
                  <a:lnTo>
                    <a:pt x="0" y="243"/>
                  </a:lnTo>
                  <a:lnTo>
                    <a:pt x="1" y="230"/>
                  </a:lnTo>
                  <a:lnTo>
                    <a:pt x="3" y="217"/>
                  </a:lnTo>
                  <a:lnTo>
                    <a:pt x="5" y="205"/>
                  </a:lnTo>
                  <a:lnTo>
                    <a:pt x="9" y="193"/>
                  </a:lnTo>
                  <a:lnTo>
                    <a:pt x="13" y="181"/>
                  </a:lnTo>
                  <a:lnTo>
                    <a:pt x="18" y="169"/>
                  </a:lnTo>
                  <a:lnTo>
                    <a:pt x="23" y="158"/>
                  </a:lnTo>
                  <a:lnTo>
                    <a:pt x="29" y="147"/>
                  </a:lnTo>
                  <a:lnTo>
                    <a:pt x="42" y="126"/>
                  </a:lnTo>
                  <a:lnTo>
                    <a:pt x="58" y="106"/>
                  </a:lnTo>
                  <a:lnTo>
                    <a:pt x="76" y="87"/>
                  </a:lnTo>
                  <a:lnTo>
                    <a:pt x="96" y="71"/>
                  </a:lnTo>
                  <a:lnTo>
                    <a:pt x="117" y="55"/>
                  </a:lnTo>
                  <a:lnTo>
                    <a:pt x="140" y="42"/>
                  </a:lnTo>
                  <a:lnTo>
                    <a:pt x="163" y="30"/>
                  </a:lnTo>
                  <a:lnTo>
                    <a:pt x="189" y="20"/>
                  </a:lnTo>
                  <a:lnTo>
                    <a:pt x="215" y="12"/>
                  </a:lnTo>
                  <a:lnTo>
                    <a:pt x="241" y="5"/>
                  </a:lnTo>
                  <a:lnTo>
                    <a:pt x="268" y="2"/>
                  </a:lnTo>
                  <a:lnTo>
                    <a:pt x="295" y="0"/>
                  </a:lnTo>
                  <a:lnTo>
                    <a:pt x="323" y="1"/>
                  </a:lnTo>
                  <a:lnTo>
                    <a:pt x="350" y="4"/>
                  </a:lnTo>
                  <a:lnTo>
                    <a:pt x="363" y="7"/>
                  </a:lnTo>
                  <a:lnTo>
                    <a:pt x="377" y="9"/>
                  </a:lnTo>
                  <a:lnTo>
                    <a:pt x="390" y="14"/>
                  </a:lnTo>
                  <a:lnTo>
                    <a:pt x="402" y="18"/>
                  </a:lnTo>
                  <a:lnTo>
                    <a:pt x="416" y="23"/>
                  </a:lnTo>
                  <a:lnTo>
                    <a:pt x="428" y="30"/>
                  </a:lnTo>
                  <a:lnTo>
                    <a:pt x="441" y="36"/>
                  </a:lnTo>
                  <a:lnTo>
                    <a:pt x="453" y="43"/>
                  </a:lnTo>
                  <a:lnTo>
                    <a:pt x="465" y="52"/>
                  </a:lnTo>
                  <a:lnTo>
                    <a:pt x="476" y="60"/>
                  </a:lnTo>
                  <a:lnTo>
                    <a:pt x="488" y="70"/>
                  </a:lnTo>
                  <a:lnTo>
                    <a:pt x="499" y="81"/>
                  </a:lnTo>
                  <a:lnTo>
                    <a:pt x="510" y="92"/>
                  </a:lnTo>
                  <a:lnTo>
                    <a:pt x="520" y="103"/>
                  </a:lnTo>
                  <a:lnTo>
                    <a:pt x="520" y="103"/>
                  </a:lnTo>
                  <a:close/>
                </a:path>
              </a:pathLst>
            </a:custGeom>
            <a:solidFill>
              <a:srgbClr val="FED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554"/>
            <p:cNvSpPr>
              <a:spLocks/>
            </p:cNvSpPr>
            <p:nvPr/>
          </p:nvSpPr>
          <p:spPr bwMode="auto">
            <a:xfrm flipH="1">
              <a:off x="722675" y="798213"/>
              <a:ext cx="837716" cy="578564"/>
            </a:xfrm>
            <a:custGeom>
              <a:avLst/>
              <a:gdLst>
                <a:gd name="T0" fmla="*/ 1132 w 2887"/>
                <a:gd name="T1" fmla="*/ 0 h 2334"/>
                <a:gd name="T2" fmla="*/ 2873 w 2887"/>
                <a:gd name="T3" fmla="*/ 2007 h 2334"/>
                <a:gd name="T4" fmla="*/ 2887 w 2887"/>
                <a:gd name="T5" fmla="*/ 2082 h 2334"/>
                <a:gd name="T6" fmla="*/ 2887 w 2887"/>
                <a:gd name="T7" fmla="*/ 2092 h 2334"/>
                <a:gd name="T8" fmla="*/ 1530 w 2887"/>
                <a:gd name="T9" fmla="*/ 2334 h 2334"/>
                <a:gd name="T10" fmla="*/ 1024 w 2887"/>
                <a:gd name="T11" fmla="*/ 2260 h 2334"/>
                <a:gd name="T12" fmla="*/ 0 w 2887"/>
                <a:gd name="T13" fmla="*/ 1079 h 2334"/>
                <a:gd name="T14" fmla="*/ 1132 w 2887"/>
                <a:gd name="T15" fmla="*/ 0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7" h="2334">
                  <a:moveTo>
                    <a:pt x="1132" y="0"/>
                  </a:moveTo>
                  <a:lnTo>
                    <a:pt x="2873" y="2007"/>
                  </a:lnTo>
                  <a:lnTo>
                    <a:pt x="2887" y="2082"/>
                  </a:lnTo>
                  <a:lnTo>
                    <a:pt x="2887" y="2092"/>
                  </a:lnTo>
                  <a:lnTo>
                    <a:pt x="1530" y="2334"/>
                  </a:lnTo>
                  <a:lnTo>
                    <a:pt x="1024" y="2260"/>
                  </a:lnTo>
                  <a:lnTo>
                    <a:pt x="0" y="1079"/>
                  </a:lnTo>
                  <a:lnTo>
                    <a:pt x="1132" y="0"/>
                  </a:lnTo>
                  <a:close/>
                </a:path>
              </a:pathLst>
            </a:custGeom>
            <a:solidFill>
              <a:srgbClr val="FED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555"/>
            <p:cNvSpPr>
              <a:spLocks/>
            </p:cNvSpPr>
            <p:nvPr/>
          </p:nvSpPr>
          <p:spPr bwMode="auto">
            <a:xfrm flipH="1">
              <a:off x="1468277" y="780839"/>
              <a:ext cx="759506" cy="288414"/>
            </a:xfrm>
            <a:custGeom>
              <a:avLst/>
              <a:gdLst>
                <a:gd name="T0" fmla="*/ 1179 w 2621"/>
                <a:gd name="T1" fmla="*/ 889 h 1162"/>
                <a:gd name="T2" fmla="*/ 1195 w 2621"/>
                <a:gd name="T3" fmla="*/ 898 h 1162"/>
                <a:gd name="T4" fmla="*/ 1247 w 2621"/>
                <a:gd name="T5" fmla="*/ 916 h 1162"/>
                <a:gd name="T6" fmla="*/ 1359 w 2621"/>
                <a:gd name="T7" fmla="*/ 951 h 1162"/>
                <a:gd name="T8" fmla="*/ 1560 w 2621"/>
                <a:gd name="T9" fmla="*/ 1006 h 1162"/>
                <a:gd name="T10" fmla="*/ 1797 w 2621"/>
                <a:gd name="T11" fmla="*/ 1062 h 1162"/>
                <a:gd name="T12" fmla="*/ 2042 w 2621"/>
                <a:gd name="T13" fmla="*/ 1112 h 1162"/>
                <a:gd name="T14" fmla="*/ 2160 w 2621"/>
                <a:gd name="T15" fmla="*/ 1131 h 1162"/>
                <a:gd name="T16" fmla="*/ 2272 w 2621"/>
                <a:gd name="T17" fmla="*/ 1147 h 1162"/>
                <a:gd name="T18" fmla="*/ 2373 w 2621"/>
                <a:gd name="T19" fmla="*/ 1157 h 1162"/>
                <a:gd name="T20" fmla="*/ 2462 w 2621"/>
                <a:gd name="T21" fmla="*/ 1162 h 1162"/>
                <a:gd name="T22" fmla="*/ 2534 w 2621"/>
                <a:gd name="T23" fmla="*/ 1158 h 1162"/>
                <a:gd name="T24" fmla="*/ 2562 w 2621"/>
                <a:gd name="T25" fmla="*/ 1153 h 1162"/>
                <a:gd name="T26" fmla="*/ 2585 w 2621"/>
                <a:gd name="T27" fmla="*/ 1146 h 1162"/>
                <a:gd name="T28" fmla="*/ 2603 w 2621"/>
                <a:gd name="T29" fmla="*/ 1137 h 1162"/>
                <a:gd name="T30" fmla="*/ 2615 w 2621"/>
                <a:gd name="T31" fmla="*/ 1125 h 1162"/>
                <a:gd name="T32" fmla="*/ 2618 w 2621"/>
                <a:gd name="T33" fmla="*/ 1118 h 1162"/>
                <a:gd name="T34" fmla="*/ 2621 w 2621"/>
                <a:gd name="T35" fmla="*/ 1103 h 1162"/>
                <a:gd name="T36" fmla="*/ 2618 w 2621"/>
                <a:gd name="T37" fmla="*/ 1086 h 1162"/>
                <a:gd name="T38" fmla="*/ 2609 w 2621"/>
                <a:gd name="T39" fmla="*/ 1068 h 1162"/>
                <a:gd name="T40" fmla="*/ 2597 w 2621"/>
                <a:gd name="T41" fmla="*/ 1048 h 1162"/>
                <a:gd name="T42" fmla="*/ 2569 w 2621"/>
                <a:gd name="T43" fmla="*/ 1016 h 1162"/>
                <a:gd name="T44" fmla="*/ 2517 w 2621"/>
                <a:gd name="T45" fmla="*/ 969 h 1162"/>
                <a:gd name="T46" fmla="*/ 2452 w 2621"/>
                <a:gd name="T47" fmla="*/ 919 h 1162"/>
                <a:gd name="T48" fmla="*/ 2376 w 2621"/>
                <a:gd name="T49" fmla="*/ 866 h 1162"/>
                <a:gd name="T50" fmla="*/ 2291 w 2621"/>
                <a:gd name="T51" fmla="*/ 812 h 1162"/>
                <a:gd name="T52" fmla="*/ 2109 w 2621"/>
                <a:gd name="T53" fmla="*/ 704 h 1162"/>
                <a:gd name="T54" fmla="*/ 1926 w 2621"/>
                <a:gd name="T55" fmla="*/ 603 h 1162"/>
                <a:gd name="T56" fmla="*/ 1763 w 2621"/>
                <a:gd name="T57" fmla="*/ 518 h 1162"/>
                <a:gd name="T58" fmla="*/ 1605 w 2621"/>
                <a:gd name="T59" fmla="*/ 440 h 1162"/>
                <a:gd name="T60" fmla="*/ 747 w 2621"/>
                <a:gd name="T61" fmla="*/ 74 h 1162"/>
                <a:gd name="T62" fmla="*/ 658 w 2621"/>
                <a:gd name="T63" fmla="*/ 41 h 1162"/>
                <a:gd name="T64" fmla="*/ 577 w 2621"/>
                <a:gd name="T65" fmla="*/ 18 h 1162"/>
                <a:gd name="T66" fmla="*/ 502 w 2621"/>
                <a:gd name="T67" fmla="*/ 4 h 1162"/>
                <a:gd name="T68" fmla="*/ 434 w 2621"/>
                <a:gd name="T69" fmla="*/ 0 h 1162"/>
                <a:gd name="T70" fmla="*/ 372 w 2621"/>
                <a:gd name="T71" fmla="*/ 3 h 1162"/>
                <a:gd name="T72" fmla="*/ 316 w 2621"/>
                <a:gd name="T73" fmla="*/ 13 h 1162"/>
                <a:gd name="T74" fmla="*/ 264 w 2621"/>
                <a:gd name="T75" fmla="*/ 29 h 1162"/>
                <a:gd name="T76" fmla="*/ 220 w 2621"/>
                <a:gd name="T77" fmla="*/ 50 h 1162"/>
                <a:gd name="T78" fmla="*/ 178 w 2621"/>
                <a:gd name="T79" fmla="*/ 76 h 1162"/>
                <a:gd name="T80" fmla="*/ 142 w 2621"/>
                <a:gd name="T81" fmla="*/ 105 h 1162"/>
                <a:gd name="T82" fmla="*/ 110 w 2621"/>
                <a:gd name="T83" fmla="*/ 138 h 1162"/>
                <a:gd name="T84" fmla="*/ 82 w 2621"/>
                <a:gd name="T85" fmla="*/ 171 h 1162"/>
                <a:gd name="T86" fmla="*/ 57 w 2621"/>
                <a:gd name="T87" fmla="*/ 205 h 1162"/>
                <a:gd name="T88" fmla="*/ 16 w 2621"/>
                <a:gd name="T89" fmla="*/ 273 h 1162"/>
                <a:gd name="T90" fmla="*/ 0 w 2621"/>
                <a:gd name="T91" fmla="*/ 304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21" h="1162">
                  <a:moveTo>
                    <a:pt x="0" y="304"/>
                  </a:moveTo>
                  <a:lnTo>
                    <a:pt x="1179" y="889"/>
                  </a:lnTo>
                  <a:lnTo>
                    <a:pt x="1179" y="889"/>
                  </a:lnTo>
                  <a:lnTo>
                    <a:pt x="1195" y="898"/>
                  </a:lnTo>
                  <a:lnTo>
                    <a:pt x="1219" y="907"/>
                  </a:lnTo>
                  <a:lnTo>
                    <a:pt x="1247" y="916"/>
                  </a:lnTo>
                  <a:lnTo>
                    <a:pt x="1280" y="927"/>
                  </a:lnTo>
                  <a:lnTo>
                    <a:pt x="1359" y="951"/>
                  </a:lnTo>
                  <a:lnTo>
                    <a:pt x="1455" y="978"/>
                  </a:lnTo>
                  <a:lnTo>
                    <a:pt x="1560" y="1006"/>
                  </a:lnTo>
                  <a:lnTo>
                    <a:pt x="1676" y="1034"/>
                  </a:lnTo>
                  <a:lnTo>
                    <a:pt x="1797" y="1062"/>
                  </a:lnTo>
                  <a:lnTo>
                    <a:pt x="1919" y="1088"/>
                  </a:lnTo>
                  <a:lnTo>
                    <a:pt x="2042" y="1112"/>
                  </a:lnTo>
                  <a:lnTo>
                    <a:pt x="2102" y="1122"/>
                  </a:lnTo>
                  <a:lnTo>
                    <a:pt x="2160" y="1131"/>
                  </a:lnTo>
                  <a:lnTo>
                    <a:pt x="2217" y="1140"/>
                  </a:lnTo>
                  <a:lnTo>
                    <a:pt x="2272" y="1147"/>
                  </a:lnTo>
                  <a:lnTo>
                    <a:pt x="2324" y="1153"/>
                  </a:lnTo>
                  <a:lnTo>
                    <a:pt x="2373" y="1157"/>
                  </a:lnTo>
                  <a:lnTo>
                    <a:pt x="2419" y="1160"/>
                  </a:lnTo>
                  <a:lnTo>
                    <a:pt x="2462" y="1162"/>
                  </a:lnTo>
                  <a:lnTo>
                    <a:pt x="2500" y="1160"/>
                  </a:lnTo>
                  <a:lnTo>
                    <a:pt x="2534" y="1158"/>
                  </a:lnTo>
                  <a:lnTo>
                    <a:pt x="2548" y="1156"/>
                  </a:lnTo>
                  <a:lnTo>
                    <a:pt x="2562" y="1153"/>
                  </a:lnTo>
                  <a:lnTo>
                    <a:pt x="2574" y="1150"/>
                  </a:lnTo>
                  <a:lnTo>
                    <a:pt x="2585" y="1146"/>
                  </a:lnTo>
                  <a:lnTo>
                    <a:pt x="2595" y="1142"/>
                  </a:lnTo>
                  <a:lnTo>
                    <a:pt x="2603" y="1137"/>
                  </a:lnTo>
                  <a:lnTo>
                    <a:pt x="2610" y="1131"/>
                  </a:lnTo>
                  <a:lnTo>
                    <a:pt x="2615" y="1125"/>
                  </a:lnTo>
                  <a:lnTo>
                    <a:pt x="2615" y="1125"/>
                  </a:lnTo>
                  <a:lnTo>
                    <a:pt x="2618" y="1118"/>
                  </a:lnTo>
                  <a:lnTo>
                    <a:pt x="2620" y="1111"/>
                  </a:lnTo>
                  <a:lnTo>
                    <a:pt x="2621" y="1103"/>
                  </a:lnTo>
                  <a:lnTo>
                    <a:pt x="2620" y="1095"/>
                  </a:lnTo>
                  <a:lnTo>
                    <a:pt x="2618" y="1086"/>
                  </a:lnTo>
                  <a:lnTo>
                    <a:pt x="2615" y="1077"/>
                  </a:lnTo>
                  <a:lnTo>
                    <a:pt x="2609" y="1068"/>
                  </a:lnTo>
                  <a:lnTo>
                    <a:pt x="2603" y="1058"/>
                  </a:lnTo>
                  <a:lnTo>
                    <a:pt x="2597" y="1048"/>
                  </a:lnTo>
                  <a:lnTo>
                    <a:pt x="2588" y="1037"/>
                  </a:lnTo>
                  <a:lnTo>
                    <a:pt x="2569" y="1016"/>
                  </a:lnTo>
                  <a:lnTo>
                    <a:pt x="2544" y="993"/>
                  </a:lnTo>
                  <a:lnTo>
                    <a:pt x="2517" y="969"/>
                  </a:lnTo>
                  <a:lnTo>
                    <a:pt x="2486" y="944"/>
                  </a:lnTo>
                  <a:lnTo>
                    <a:pt x="2452" y="919"/>
                  </a:lnTo>
                  <a:lnTo>
                    <a:pt x="2415" y="893"/>
                  </a:lnTo>
                  <a:lnTo>
                    <a:pt x="2376" y="866"/>
                  </a:lnTo>
                  <a:lnTo>
                    <a:pt x="2334" y="839"/>
                  </a:lnTo>
                  <a:lnTo>
                    <a:pt x="2291" y="812"/>
                  </a:lnTo>
                  <a:lnTo>
                    <a:pt x="2202" y="758"/>
                  </a:lnTo>
                  <a:lnTo>
                    <a:pt x="2109" y="704"/>
                  </a:lnTo>
                  <a:lnTo>
                    <a:pt x="2016" y="652"/>
                  </a:lnTo>
                  <a:lnTo>
                    <a:pt x="1926" y="603"/>
                  </a:lnTo>
                  <a:lnTo>
                    <a:pt x="1841" y="558"/>
                  </a:lnTo>
                  <a:lnTo>
                    <a:pt x="1763" y="518"/>
                  </a:lnTo>
                  <a:lnTo>
                    <a:pt x="1696" y="484"/>
                  </a:lnTo>
                  <a:lnTo>
                    <a:pt x="1605" y="440"/>
                  </a:lnTo>
                  <a:lnTo>
                    <a:pt x="747" y="74"/>
                  </a:lnTo>
                  <a:lnTo>
                    <a:pt x="747" y="74"/>
                  </a:lnTo>
                  <a:lnTo>
                    <a:pt x="702" y="56"/>
                  </a:lnTo>
                  <a:lnTo>
                    <a:pt x="658" y="41"/>
                  </a:lnTo>
                  <a:lnTo>
                    <a:pt x="617" y="28"/>
                  </a:lnTo>
                  <a:lnTo>
                    <a:pt x="577" y="18"/>
                  </a:lnTo>
                  <a:lnTo>
                    <a:pt x="538" y="9"/>
                  </a:lnTo>
                  <a:lnTo>
                    <a:pt x="502" y="4"/>
                  </a:lnTo>
                  <a:lnTo>
                    <a:pt x="467" y="1"/>
                  </a:lnTo>
                  <a:lnTo>
                    <a:pt x="434" y="0"/>
                  </a:lnTo>
                  <a:lnTo>
                    <a:pt x="402" y="0"/>
                  </a:lnTo>
                  <a:lnTo>
                    <a:pt x="372" y="3"/>
                  </a:lnTo>
                  <a:lnTo>
                    <a:pt x="343" y="6"/>
                  </a:lnTo>
                  <a:lnTo>
                    <a:pt x="316" y="13"/>
                  </a:lnTo>
                  <a:lnTo>
                    <a:pt x="289" y="20"/>
                  </a:lnTo>
                  <a:lnTo>
                    <a:pt x="264" y="29"/>
                  </a:lnTo>
                  <a:lnTo>
                    <a:pt x="241" y="38"/>
                  </a:lnTo>
                  <a:lnTo>
                    <a:pt x="220" y="50"/>
                  </a:lnTo>
                  <a:lnTo>
                    <a:pt x="198" y="62"/>
                  </a:lnTo>
                  <a:lnTo>
                    <a:pt x="178" y="76"/>
                  </a:lnTo>
                  <a:lnTo>
                    <a:pt x="159" y="90"/>
                  </a:lnTo>
                  <a:lnTo>
                    <a:pt x="142" y="105"/>
                  </a:lnTo>
                  <a:lnTo>
                    <a:pt x="125" y="122"/>
                  </a:lnTo>
                  <a:lnTo>
                    <a:pt x="110" y="138"/>
                  </a:lnTo>
                  <a:lnTo>
                    <a:pt x="95" y="154"/>
                  </a:lnTo>
                  <a:lnTo>
                    <a:pt x="82" y="171"/>
                  </a:lnTo>
                  <a:lnTo>
                    <a:pt x="68" y="189"/>
                  </a:lnTo>
                  <a:lnTo>
                    <a:pt x="57" y="205"/>
                  </a:lnTo>
                  <a:lnTo>
                    <a:pt x="36" y="239"/>
                  </a:lnTo>
                  <a:lnTo>
                    <a:pt x="16" y="273"/>
                  </a:lnTo>
                  <a:lnTo>
                    <a:pt x="0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ED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556"/>
            <p:cNvSpPr>
              <a:spLocks/>
            </p:cNvSpPr>
            <p:nvPr/>
          </p:nvSpPr>
          <p:spPr bwMode="auto">
            <a:xfrm flipH="1">
              <a:off x="1183245" y="261347"/>
              <a:ext cx="1187054" cy="816592"/>
            </a:xfrm>
            <a:custGeom>
              <a:avLst/>
              <a:gdLst>
                <a:gd name="T0" fmla="*/ 1338 w 4097"/>
                <a:gd name="T1" fmla="*/ 1066 h 3288"/>
                <a:gd name="T2" fmla="*/ 1356 w 4097"/>
                <a:gd name="T3" fmla="*/ 982 h 3288"/>
                <a:gd name="T4" fmla="*/ 1401 w 4097"/>
                <a:gd name="T5" fmla="*/ 911 h 3288"/>
                <a:gd name="T6" fmla="*/ 1469 w 4097"/>
                <a:gd name="T7" fmla="*/ 857 h 3288"/>
                <a:gd name="T8" fmla="*/ 1551 w 4097"/>
                <a:gd name="T9" fmla="*/ 821 h 3288"/>
                <a:gd name="T10" fmla="*/ 1641 w 4097"/>
                <a:gd name="T11" fmla="*/ 806 h 3288"/>
                <a:gd name="T12" fmla="*/ 1734 w 4097"/>
                <a:gd name="T13" fmla="*/ 815 h 3288"/>
                <a:gd name="T14" fmla="*/ 1823 w 4097"/>
                <a:gd name="T15" fmla="*/ 850 h 3288"/>
                <a:gd name="T16" fmla="*/ 1883 w 4097"/>
                <a:gd name="T17" fmla="*/ 894 h 3288"/>
                <a:gd name="T18" fmla="*/ 1879 w 4097"/>
                <a:gd name="T19" fmla="*/ 805 h 3288"/>
                <a:gd name="T20" fmla="*/ 1906 w 4097"/>
                <a:gd name="T21" fmla="*/ 727 h 3288"/>
                <a:gd name="T22" fmla="*/ 1957 w 4097"/>
                <a:gd name="T23" fmla="*/ 662 h 3288"/>
                <a:gd name="T24" fmla="*/ 2027 w 4097"/>
                <a:gd name="T25" fmla="*/ 615 h 3288"/>
                <a:gd name="T26" fmla="*/ 2109 w 4097"/>
                <a:gd name="T27" fmla="*/ 584 h 3288"/>
                <a:gd name="T28" fmla="*/ 2199 w 4097"/>
                <a:gd name="T29" fmla="*/ 575 h 3288"/>
                <a:gd name="T30" fmla="*/ 2289 w 4097"/>
                <a:gd name="T31" fmla="*/ 588 h 3288"/>
                <a:gd name="T32" fmla="*/ 2374 w 4097"/>
                <a:gd name="T33" fmla="*/ 625 h 3288"/>
                <a:gd name="T34" fmla="*/ 2380 w 4097"/>
                <a:gd name="T35" fmla="*/ 562 h 3288"/>
                <a:gd name="T36" fmla="*/ 2414 w 4097"/>
                <a:gd name="T37" fmla="*/ 487 h 3288"/>
                <a:gd name="T38" fmla="*/ 2474 w 4097"/>
                <a:gd name="T39" fmla="*/ 429 h 3288"/>
                <a:gd name="T40" fmla="*/ 2550 w 4097"/>
                <a:gd name="T41" fmla="*/ 389 h 3288"/>
                <a:gd name="T42" fmla="*/ 2636 w 4097"/>
                <a:gd name="T43" fmla="*/ 369 h 3288"/>
                <a:gd name="T44" fmla="*/ 2727 w 4097"/>
                <a:gd name="T45" fmla="*/ 373 h 3288"/>
                <a:gd name="T46" fmla="*/ 2815 w 4097"/>
                <a:gd name="T47" fmla="*/ 402 h 3288"/>
                <a:gd name="T48" fmla="*/ 2893 w 4097"/>
                <a:gd name="T49" fmla="*/ 459 h 3288"/>
                <a:gd name="T50" fmla="*/ 3750 w 4097"/>
                <a:gd name="T51" fmla="*/ 1480 h 3288"/>
                <a:gd name="T52" fmla="*/ 3830 w 4097"/>
                <a:gd name="T53" fmla="*/ 1595 h 3288"/>
                <a:gd name="T54" fmla="*/ 3901 w 4097"/>
                <a:gd name="T55" fmla="*/ 1721 h 3288"/>
                <a:gd name="T56" fmla="*/ 3976 w 4097"/>
                <a:gd name="T57" fmla="*/ 1890 h 3288"/>
                <a:gd name="T58" fmla="*/ 4060 w 4097"/>
                <a:gd name="T59" fmla="*/ 2158 h 3288"/>
                <a:gd name="T60" fmla="*/ 4095 w 4097"/>
                <a:gd name="T61" fmla="*/ 2362 h 3288"/>
                <a:gd name="T62" fmla="*/ 4097 w 4097"/>
                <a:gd name="T63" fmla="*/ 2433 h 3288"/>
                <a:gd name="T64" fmla="*/ 4085 w 4097"/>
                <a:gd name="T65" fmla="*/ 2558 h 3288"/>
                <a:gd name="T66" fmla="*/ 4054 w 4097"/>
                <a:gd name="T67" fmla="*/ 2673 h 3288"/>
                <a:gd name="T68" fmla="*/ 4008 w 4097"/>
                <a:gd name="T69" fmla="*/ 2778 h 3288"/>
                <a:gd name="T70" fmla="*/ 3947 w 4097"/>
                <a:gd name="T71" fmla="*/ 2872 h 3288"/>
                <a:gd name="T72" fmla="*/ 3874 w 4097"/>
                <a:gd name="T73" fmla="*/ 2957 h 3288"/>
                <a:gd name="T74" fmla="*/ 3791 w 4097"/>
                <a:gd name="T75" fmla="*/ 3031 h 3288"/>
                <a:gd name="T76" fmla="*/ 3699 w 4097"/>
                <a:gd name="T77" fmla="*/ 3096 h 3288"/>
                <a:gd name="T78" fmla="*/ 3601 w 4097"/>
                <a:gd name="T79" fmla="*/ 3151 h 3288"/>
                <a:gd name="T80" fmla="*/ 3396 w 4097"/>
                <a:gd name="T81" fmla="*/ 3233 h 3288"/>
                <a:gd name="T82" fmla="*/ 3189 w 4097"/>
                <a:gd name="T83" fmla="*/ 3279 h 3288"/>
                <a:gd name="T84" fmla="*/ 2999 w 4097"/>
                <a:gd name="T85" fmla="*/ 3287 h 3288"/>
                <a:gd name="T86" fmla="*/ 2875 w 4097"/>
                <a:gd name="T87" fmla="*/ 3270 h 3288"/>
                <a:gd name="T88" fmla="*/ 2737 w 4097"/>
                <a:gd name="T89" fmla="*/ 3228 h 3288"/>
                <a:gd name="T90" fmla="*/ 2524 w 4097"/>
                <a:gd name="T91" fmla="*/ 3148 h 3288"/>
                <a:gd name="T92" fmla="*/ 2390 w 4097"/>
                <a:gd name="T93" fmla="*/ 3078 h 3288"/>
                <a:gd name="T94" fmla="*/ 2280 w 4097"/>
                <a:gd name="T95" fmla="*/ 2989 h 3288"/>
                <a:gd name="T96" fmla="*/ 76 w 4097"/>
                <a:gd name="T97" fmla="*/ 439 h 3288"/>
                <a:gd name="T98" fmla="*/ 35 w 4097"/>
                <a:gd name="T99" fmla="*/ 376 h 3288"/>
                <a:gd name="T100" fmla="*/ 10 w 4097"/>
                <a:gd name="T101" fmla="*/ 317 h 3288"/>
                <a:gd name="T102" fmla="*/ 0 w 4097"/>
                <a:gd name="T103" fmla="*/ 259 h 3288"/>
                <a:gd name="T104" fmla="*/ 4 w 4097"/>
                <a:gd name="T105" fmla="*/ 205 h 3288"/>
                <a:gd name="T106" fmla="*/ 19 w 4097"/>
                <a:gd name="T107" fmla="*/ 157 h 3288"/>
                <a:gd name="T108" fmla="*/ 45 w 4097"/>
                <a:gd name="T109" fmla="*/ 112 h 3288"/>
                <a:gd name="T110" fmla="*/ 111 w 4097"/>
                <a:gd name="T111" fmla="*/ 51 h 3288"/>
                <a:gd name="T112" fmla="*/ 210 w 4097"/>
                <a:gd name="T113" fmla="*/ 9 h 3288"/>
                <a:gd name="T114" fmla="*/ 320 w 4097"/>
                <a:gd name="T115" fmla="*/ 1 h 3288"/>
                <a:gd name="T116" fmla="*/ 376 w 4097"/>
                <a:gd name="T117" fmla="*/ 13 h 3288"/>
                <a:gd name="T118" fmla="*/ 431 w 4097"/>
                <a:gd name="T119" fmla="*/ 36 h 3288"/>
                <a:gd name="T120" fmla="*/ 483 w 4097"/>
                <a:gd name="T121" fmla="*/ 70 h 3288"/>
                <a:gd name="T122" fmla="*/ 529 w 4097"/>
                <a:gd name="T123" fmla="*/ 117 h 3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97" h="3288">
                  <a:moveTo>
                    <a:pt x="529" y="117"/>
                  </a:moveTo>
                  <a:lnTo>
                    <a:pt x="1338" y="1089"/>
                  </a:lnTo>
                  <a:lnTo>
                    <a:pt x="1338" y="1089"/>
                  </a:lnTo>
                  <a:lnTo>
                    <a:pt x="1338" y="1066"/>
                  </a:lnTo>
                  <a:lnTo>
                    <a:pt x="1340" y="1043"/>
                  </a:lnTo>
                  <a:lnTo>
                    <a:pt x="1343" y="1022"/>
                  </a:lnTo>
                  <a:lnTo>
                    <a:pt x="1349" y="1001"/>
                  </a:lnTo>
                  <a:lnTo>
                    <a:pt x="1356" y="982"/>
                  </a:lnTo>
                  <a:lnTo>
                    <a:pt x="1365" y="962"/>
                  </a:lnTo>
                  <a:lnTo>
                    <a:pt x="1376" y="944"/>
                  </a:lnTo>
                  <a:lnTo>
                    <a:pt x="1388" y="927"/>
                  </a:lnTo>
                  <a:lnTo>
                    <a:pt x="1401" y="911"/>
                  </a:lnTo>
                  <a:lnTo>
                    <a:pt x="1417" y="895"/>
                  </a:lnTo>
                  <a:lnTo>
                    <a:pt x="1433" y="881"/>
                  </a:lnTo>
                  <a:lnTo>
                    <a:pt x="1451" y="868"/>
                  </a:lnTo>
                  <a:lnTo>
                    <a:pt x="1469" y="857"/>
                  </a:lnTo>
                  <a:lnTo>
                    <a:pt x="1489" y="846"/>
                  </a:lnTo>
                  <a:lnTo>
                    <a:pt x="1509" y="836"/>
                  </a:lnTo>
                  <a:lnTo>
                    <a:pt x="1529" y="827"/>
                  </a:lnTo>
                  <a:lnTo>
                    <a:pt x="1551" y="821"/>
                  </a:lnTo>
                  <a:lnTo>
                    <a:pt x="1573" y="815"/>
                  </a:lnTo>
                  <a:lnTo>
                    <a:pt x="1595" y="811"/>
                  </a:lnTo>
                  <a:lnTo>
                    <a:pt x="1619" y="808"/>
                  </a:lnTo>
                  <a:lnTo>
                    <a:pt x="1641" y="806"/>
                  </a:lnTo>
                  <a:lnTo>
                    <a:pt x="1665" y="806"/>
                  </a:lnTo>
                  <a:lnTo>
                    <a:pt x="1688" y="808"/>
                  </a:lnTo>
                  <a:lnTo>
                    <a:pt x="1711" y="810"/>
                  </a:lnTo>
                  <a:lnTo>
                    <a:pt x="1734" y="815"/>
                  </a:lnTo>
                  <a:lnTo>
                    <a:pt x="1757" y="821"/>
                  </a:lnTo>
                  <a:lnTo>
                    <a:pt x="1779" y="830"/>
                  </a:lnTo>
                  <a:lnTo>
                    <a:pt x="1802" y="838"/>
                  </a:lnTo>
                  <a:lnTo>
                    <a:pt x="1823" y="850"/>
                  </a:lnTo>
                  <a:lnTo>
                    <a:pt x="1843" y="863"/>
                  </a:lnTo>
                  <a:lnTo>
                    <a:pt x="1863" y="878"/>
                  </a:lnTo>
                  <a:lnTo>
                    <a:pt x="1883" y="894"/>
                  </a:lnTo>
                  <a:lnTo>
                    <a:pt x="1883" y="894"/>
                  </a:lnTo>
                  <a:lnTo>
                    <a:pt x="1878" y="872"/>
                  </a:lnTo>
                  <a:lnTo>
                    <a:pt x="1877" y="848"/>
                  </a:lnTo>
                  <a:lnTo>
                    <a:pt x="1877" y="826"/>
                  </a:lnTo>
                  <a:lnTo>
                    <a:pt x="1879" y="805"/>
                  </a:lnTo>
                  <a:lnTo>
                    <a:pt x="1883" y="784"/>
                  </a:lnTo>
                  <a:lnTo>
                    <a:pt x="1889" y="765"/>
                  </a:lnTo>
                  <a:lnTo>
                    <a:pt x="1896" y="745"/>
                  </a:lnTo>
                  <a:lnTo>
                    <a:pt x="1906" y="727"/>
                  </a:lnTo>
                  <a:lnTo>
                    <a:pt x="1916" y="710"/>
                  </a:lnTo>
                  <a:lnTo>
                    <a:pt x="1929" y="692"/>
                  </a:lnTo>
                  <a:lnTo>
                    <a:pt x="1942" y="677"/>
                  </a:lnTo>
                  <a:lnTo>
                    <a:pt x="1957" y="662"/>
                  </a:lnTo>
                  <a:lnTo>
                    <a:pt x="1973" y="649"/>
                  </a:lnTo>
                  <a:lnTo>
                    <a:pt x="1990" y="636"/>
                  </a:lnTo>
                  <a:lnTo>
                    <a:pt x="2008" y="624"/>
                  </a:lnTo>
                  <a:lnTo>
                    <a:pt x="2027" y="615"/>
                  </a:lnTo>
                  <a:lnTo>
                    <a:pt x="2046" y="605"/>
                  </a:lnTo>
                  <a:lnTo>
                    <a:pt x="2067" y="597"/>
                  </a:lnTo>
                  <a:lnTo>
                    <a:pt x="2088" y="590"/>
                  </a:lnTo>
                  <a:lnTo>
                    <a:pt x="2109" y="584"/>
                  </a:lnTo>
                  <a:lnTo>
                    <a:pt x="2132" y="580"/>
                  </a:lnTo>
                  <a:lnTo>
                    <a:pt x="2153" y="577"/>
                  </a:lnTo>
                  <a:lnTo>
                    <a:pt x="2175" y="575"/>
                  </a:lnTo>
                  <a:lnTo>
                    <a:pt x="2199" y="575"/>
                  </a:lnTo>
                  <a:lnTo>
                    <a:pt x="2221" y="576"/>
                  </a:lnTo>
                  <a:lnTo>
                    <a:pt x="2244" y="578"/>
                  </a:lnTo>
                  <a:lnTo>
                    <a:pt x="2266" y="582"/>
                  </a:lnTo>
                  <a:lnTo>
                    <a:pt x="2289" y="588"/>
                  </a:lnTo>
                  <a:lnTo>
                    <a:pt x="2310" y="595"/>
                  </a:lnTo>
                  <a:lnTo>
                    <a:pt x="2332" y="604"/>
                  </a:lnTo>
                  <a:lnTo>
                    <a:pt x="2353" y="614"/>
                  </a:lnTo>
                  <a:lnTo>
                    <a:pt x="2374" y="625"/>
                  </a:lnTo>
                  <a:lnTo>
                    <a:pt x="2374" y="625"/>
                  </a:lnTo>
                  <a:lnTo>
                    <a:pt x="2374" y="604"/>
                  </a:lnTo>
                  <a:lnTo>
                    <a:pt x="2375" y="582"/>
                  </a:lnTo>
                  <a:lnTo>
                    <a:pt x="2380" y="562"/>
                  </a:lnTo>
                  <a:lnTo>
                    <a:pt x="2386" y="541"/>
                  </a:lnTo>
                  <a:lnTo>
                    <a:pt x="2394" y="523"/>
                  </a:lnTo>
                  <a:lnTo>
                    <a:pt x="2403" y="504"/>
                  </a:lnTo>
                  <a:lnTo>
                    <a:pt x="2414" y="487"/>
                  </a:lnTo>
                  <a:lnTo>
                    <a:pt x="2428" y="471"/>
                  </a:lnTo>
                  <a:lnTo>
                    <a:pt x="2441" y="456"/>
                  </a:lnTo>
                  <a:lnTo>
                    <a:pt x="2457" y="442"/>
                  </a:lnTo>
                  <a:lnTo>
                    <a:pt x="2474" y="429"/>
                  </a:lnTo>
                  <a:lnTo>
                    <a:pt x="2491" y="417"/>
                  </a:lnTo>
                  <a:lnTo>
                    <a:pt x="2510" y="406"/>
                  </a:lnTo>
                  <a:lnTo>
                    <a:pt x="2529" y="398"/>
                  </a:lnTo>
                  <a:lnTo>
                    <a:pt x="2550" y="389"/>
                  </a:lnTo>
                  <a:lnTo>
                    <a:pt x="2570" y="382"/>
                  </a:lnTo>
                  <a:lnTo>
                    <a:pt x="2592" y="376"/>
                  </a:lnTo>
                  <a:lnTo>
                    <a:pt x="2614" y="372"/>
                  </a:lnTo>
                  <a:lnTo>
                    <a:pt x="2636" y="369"/>
                  </a:lnTo>
                  <a:lnTo>
                    <a:pt x="2659" y="368"/>
                  </a:lnTo>
                  <a:lnTo>
                    <a:pt x="2681" y="368"/>
                  </a:lnTo>
                  <a:lnTo>
                    <a:pt x="2704" y="369"/>
                  </a:lnTo>
                  <a:lnTo>
                    <a:pt x="2727" y="373"/>
                  </a:lnTo>
                  <a:lnTo>
                    <a:pt x="2750" y="378"/>
                  </a:lnTo>
                  <a:lnTo>
                    <a:pt x="2771" y="385"/>
                  </a:lnTo>
                  <a:lnTo>
                    <a:pt x="2793" y="392"/>
                  </a:lnTo>
                  <a:lnTo>
                    <a:pt x="2815" y="402"/>
                  </a:lnTo>
                  <a:lnTo>
                    <a:pt x="2835" y="414"/>
                  </a:lnTo>
                  <a:lnTo>
                    <a:pt x="2855" y="427"/>
                  </a:lnTo>
                  <a:lnTo>
                    <a:pt x="2874" y="442"/>
                  </a:lnTo>
                  <a:lnTo>
                    <a:pt x="2893" y="459"/>
                  </a:lnTo>
                  <a:lnTo>
                    <a:pt x="2910" y="479"/>
                  </a:lnTo>
                  <a:lnTo>
                    <a:pt x="3729" y="1454"/>
                  </a:lnTo>
                  <a:lnTo>
                    <a:pt x="3729" y="1454"/>
                  </a:lnTo>
                  <a:lnTo>
                    <a:pt x="3750" y="1480"/>
                  </a:lnTo>
                  <a:lnTo>
                    <a:pt x="3772" y="1507"/>
                  </a:lnTo>
                  <a:lnTo>
                    <a:pt x="3792" y="1536"/>
                  </a:lnTo>
                  <a:lnTo>
                    <a:pt x="3811" y="1565"/>
                  </a:lnTo>
                  <a:lnTo>
                    <a:pt x="3830" y="1595"/>
                  </a:lnTo>
                  <a:lnTo>
                    <a:pt x="3849" y="1625"/>
                  </a:lnTo>
                  <a:lnTo>
                    <a:pt x="3867" y="1657"/>
                  </a:lnTo>
                  <a:lnTo>
                    <a:pt x="3884" y="1689"/>
                  </a:lnTo>
                  <a:lnTo>
                    <a:pt x="3901" y="1721"/>
                  </a:lnTo>
                  <a:lnTo>
                    <a:pt x="3917" y="1755"/>
                  </a:lnTo>
                  <a:lnTo>
                    <a:pt x="3933" y="1788"/>
                  </a:lnTo>
                  <a:lnTo>
                    <a:pt x="3948" y="1822"/>
                  </a:lnTo>
                  <a:lnTo>
                    <a:pt x="3976" y="1890"/>
                  </a:lnTo>
                  <a:lnTo>
                    <a:pt x="4001" y="1958"/>
                  </a:lnTo>
                  <a:lnTo>
                    <a:pt x="4023" y="2026"/>
                  </a:lnTo>
                  <a:lnTo>
                    <a:pt x="4043" y="2093"/>
                  </a:lnTo>
                  <a:lnTo>
                    <a:pt x="4060" y="2158"/>
                  </a:lnTo>
                  <a:lnTo>
                    <a:pt x="4073" y="2220"/>
                  </a:lnTo>
                  <a:lnTo>
                    <a:pt x="4085" y="2280"/>
                  </a:lnTo>
                  <a:lnTo>
                    <a:pt x="4091" y="2335"/>
                  </a:lnTo>
                  <a:lnTo>
                    <a:pt x="4095" y="2362"/>
                  </a:lnTo>
                  <a:lnTo>
                    <a:pt x="4096" y="2387"/>
                  </a:lnTo>
                  <a:lnTo>
                    <a:pt x="4097" y="2410"/>
                  </a:lnTo>
                  <a:lnTo>
                    <a:pt x="4097" y="2433"/>
                  </a:lnTo>
                  <a:lnTo>
                    <a:pt x="4097" y="2433"/>
                  </a:lnTo>
                  <a:lnTo>
                    <a:pt x="4096" y="2466"/>
                  </a:lnTo>
                  <a:lnTo>
                    <a:pt x="4094" y="2497"/>
                  </a:lnTo>
                  <a:lnTo>
                    <a:pt x="4090" y="2528"/>
                  </a:lnTo>
                  <a:lnTo>
                    <a:pt x="4085" y="2558"/>
                  </a:lnTo>
                  <a:lnTo>
                    <a:pt x="4079" y="2588"/>
                  </a:lnTo>
                  <a:lnTo>
                    <a:pt x="4072" y="2617"/>
                  </a:lnTo>
                  <a:lnTo>
                    <a:pt x="4063" y="2646"/>
                  </a:lnTo>
                  <a:lnTo>
                    <a:pt x="4054" y="2673"/>
                  </a:lnTo>
                  <a:lnTo>
                    <a:pt x="4044" y="2700"/>
                  </a:lnTo>
                  <a:lnTo>
                    <a:pt x="4033" y="2727"/>
                  </a:lnTo>
                  <a:lnTo>
                    <a:pt x="4021" y="2753"/>
                  </a:lnTo>
                  <a:lnTo>
                    <a:pt x="4008" y="2778"/>
                  </a:lnTo>
                  <a:lnTo>
                    <a:pt x="3994" y="2802"/>
                  </a:lnTo>
                  <a:lnTo>
                    <a:pt x="3979" y="2826"/>
                  </a:lnTo>
                  <a:lnTo>
                    <a:pt x="3963" y="2849"/>
                  </a:lnTo>
                  <a:lnTo>
                    <a:pt x="3947" y="2872"/>
                  </a:lnTo>
                  <a:lnTo>
                    <a:pt x="3930" y="2894"/>
                  </a:lnTo>
                  <a:lnTo>
                    <a:pt x="3912" y="2916"/>
                  </a:lnTo>
                  <a:lnTo>
                    <a:pt x="3893" y="2936"/>
                  </a:lnTo>
                  <a:lnTo>
                    <a:pt x="3874" y="2957"/>
                  </a:lnTo>
                  <a:lnTo>
                    <a:pt x="3854" y="2976"/>
                  </a:lnTo>
                  <a:lnTo>
                    <a:pt x="3833" y="2995"/>
                  </a:lnTo>
                  <a:lnTo>
                    <a:pt x="3812" y="3013"/>
                  </a:lnTo>
                  <a:lnTo>
                    <a:pt x="3791" y="3031"/>
                  </a:lnTo>
                  <a:lnTo>
                    <a:pt x="3768" y="3048"/>
                  </a:lnTo>
                  <a:lnTo>
                    <a:pt x="3746" y="3065"/>
                  </a:lnTo>
                  <a:lnTo>
                    <a:pt x="3722" y="3081"/>
                  </a:lnTo>
                  <a:lnTo>
                    <a:pt x="3699" y="3096"/>
                  </a:lnTo>
                  <a:lnTo>
                    <a:pt x="3675" y="3110"/>
                  </a:lnTo>
                  <a:lnTo>
                    <a:pt x="3651" y="3124"/>
                  </a:lnTo>
                  <a:lnTo>
                    <a:pt x="3626" y="3138"/>
                  </a:lnTo>
                  <a:lnTo>
                    <a:pt x="3601" y="3151"/>
                  </a:lnTo>
                  <a:lnTo>
                    <a:pt x="3551" y="3175"/>
                  </a:lnTo>
                  <a:lnTo>
                    <a:pt x="3499" y="3197"/>
                  </a:lnTo>
                  <a:lnTo>
                    <a:pt x="3447" y="3216"/>
                  </a:lnTo>
                  <a:lnTo>
                    <a:pt x="3396" y="3233"/>
                  </a:lnTo>
                  <a:lnTo>
                    <a:pt x="3343" y="3248"/>
                  </a:lnTo>
                  <a:lnTo>
                    <a:pt x="3292" y="3260"/>
                  </a:lnTo>
                  <a:lnTo>
                    <a:pt x="3240" y="3270"/>
                  </a:lnTo>
                  <a:lnTo>
                    <a:pt x="3189" y="3279"/>
                  </a:lnTo>
                  <a:lnTo>
                    <a:pt x="3139" y="3284"/>
                  </a:lnTo>
                  <a:lnTo>
                    <a:pt x="3091" y="3287"/>
                  </a:lnTo>
                  <a:lnTo>
                    <a:pt x="3044" y="3288"/>
                  </a:lnTo>
                  <a:lnTo>
                    <a:pt x="2999" y="3287"/>
                  </a:lnTo>
                  <a:lnTo>
                    <a:pt x="2955" y="3284"/>
                  </a:lnTo>
                  <a:lnTo>
                    <a:pt x="2915" y="3278"/>
                  </a:lnTo>
                  <a:lnTo>
                    <a:pt x="2894" y="3274"/>
                  </a:lnTo>
                  <a:lnTo>
                    <a:pt x="2875" y="3270"/>
                  </a:lnTo>
                  <a:lnTo>
                    <a:pt x="2857" y="3266"/>
                  </a:lnTo>
                  <a:lnTo>
                    <a:pt x="2839" y="3260"/>
                  </a:lnTo>
                  <a:lnTo>
                    <a:pt x="2839" y="3260"/>
                  </a:lnTo>
                  <a:lnTo>
                    <a:pt x="2737" y="3228"/>
                  </a:lnTo>
                  <a:lnTo>
                    <a:pt x="2645" y="3196"/>
                  </a:lnTo>
                  <a:lnTo>
                    <a:pt x="2603" y="3180"/>
                  </a:lnTo>
                  <a:lnTo>
                    <a:pt x="2562" y="3164"/>
                  </a:lnTo>
                  <a:lnTo>
                    <a:pt x="2524" y="3148"/>
                  </a:lnTo>
                  <a:lnTo>
                    <a:pt x="2487" y="3132"/>
                  </a:lnTo>
                  <a:lnTo>
                    <a:pt x="2454" y="3115"/>
                  </a:lnTo>
                  <a:lnTo>
                    <a:pt x="2420" y="3096"/>
                  </a:lnTo>
                  <a:lnTo>
                    <a:pt x="2390" y="3078"/>
                  </a:lnTo>
                  <a:lnTo>
                    <a:pt x="2360" y="3057"/>
                  </a:lnTo>
                  <a:lnTo>
                    <a:pt x="2332" y="3036"/>
                  </a:lnTo>
                  <a:lnTo>
                    <a:pt x="2305" y="3013"/>
                  </a:lnTo>
                  <a:lnTo>
                    <a:pt x="2280" y="2989"/>
                  </a:lnTo>
                  <a:lnTo>
                    <a:pt x="2256" y="2962"/>
                  </a:lnTo>
                  <a:lnTo>
                    <a:pt x="90" y="455"/>
                  </a:lnTo>
                  <a:lnTo>
                    <a:pt x="90" y="455"/>
                  </a:lnTo>
                  <a:lnTo>
                    <a:pt x="76" y="439"/>
                  </a:lnTo>
                  <a:lnTo>
                    <a:pt x="64" y="422"/>
                  </a:lnTo>
                  <a:lnTo>
                    <a:pt x="53" y="407"/>
                  </a:lnTo>
                  <a:lnTo>
                    <a:pt x="44" y="392"/>
                  </a:lnTo>
                  <a:lnTo>
                    <a:pt x="35" y="376"/>
                  </a:lnTo>
                  <a:lnTo>
                    <a:pt x="27" y="361"/>
                  </a:lnTo>
                  <a:lnTo>
                    <a:pt x="20" y="346"/>
                  </a:lnTo>
                  <a:lnTo>
                    <a:pt x="15" y="331"/>
                  </a:lnTo>
                  <a:lnTo>
                    <a:pt x="10" y="317"/>
                  </a:lnTo>
                  <a:lnTo>
                    <a:pt x="6" y="301"/>
                  </a:lnTo>
                  <a:lnTo>
                    <a:pt x="4" y="287"/>
                  </a:lnTo>
                  <a:lnTo>
                    <a:pt x="1" y="272"/>
                  </a:lnTo>
                  <a:lnTo>
                    <a:pt x="0" y="259"/>
                  </a:lnTo>
                  <a:lnTo>
                    <a:pt x="0" y="245"/>
                  </a:lnTo>
                  <a:lnTo>
                    <a:pt x="0" y="231"/>
                  </a:lnTo>
                  <a:lnTo>
                    <a:pt x="1" y="218"/>
                  </a:lnTo>
                  <a:lnTo>
                    <a:pt x="4" y="205"/>
                  </a:lnTo>
                  <a:lnTo>
                    <a:pt x="7" y="192"/>
                  </a:lnTo>
                  <a:lnTo>
                    <a:pt x="10" y="180"/>
                  </a:lnTo>
                  <a:lnTo>
                    <a:pt x="15" y="169"/>
                  </a:lnTo>
                  <a:lnTo>
                    <a:pt x="19" y="157"/>
                  </a:lnTo>
                  <a:lnTo>
                    <a:pt x="25" y="145"/>
                  </a:lnTo>
                  <a:lnTo>
                    <a:pt x="32" y="134"/>
                  </a:lnTo>
                  <a:lnTo>
                    <a:pt x="38" y="123"/>
                  </a:lnTo>
                  <a:lnTo>
                    <a:pt x="45" y="112"/>
                  </a:lnTo>
                  <a:lnTo>
                    <a:pt x="54" y="103"/>
                  </a:lnTo>
                  <a:lnTo>
                    <a:pt x="71" y="84"/>
                  </a:lnTo>
                  <a:lnTo>
                    <a:pt x="90" y="67"/>
                  </a:lnTo>
                  <a:lnTo>
                    <a:pt x="111" y="51"/>
                  </a:lnTo>
                  <a:lnTo>
                    <a:pt x="135" y="38"/>
                  </a:lnTo>
                  <a:lnTo>
                    <a:pt x="158" y="26"/>
                  </a:lnTo>
                  <a:lnTo>
                    <a:pt x="184" y="16"/>
                  </a:lnTo>
                  <a:lnTo>
                    <a:pt x="210" y="9"/>
                  </a:lnTo>
                  <a:lnTo>
                    <a:pt x="237" y="3"/>
                  </a:lnTo>
                  <a:lnTo>
                    <a:pt x="265" y="0"/>
                  </a:lnTo>
                  <a:lnTo>
                    <a:pt x="292" y="0"/>
                  </a:lnTo>
                  <a:lnTo>
                    <a:pt x="320" y="1"/>
                  </a:lnTo>
                  <a:lnTo>
                    <a:pt x="334" y="3"/>
                  </a:lnTo>
                  <a:lnTo>
                    <a:pt x="349" y="6"/>
                  </a:lnTo>
                  <a:lnTo>
                    <a:pt x="363" y="9"/>
                  </a:lnTo>
                  <a:lnTo>
                    <a:pt x="376" y="13"/>
                  </a:lnTo>
                  <a:lnTo>
                    <a:pt x="391" y="17"/>
                  </a:lnTo>
                  <a:lnTo>
                    <a:pt x="404" y="23"/>
                  </a:lnTo>
                  <a:lnTo>
                    <a:pt x="417" y="29"/>
                  </a:lnTo>
                  <a:lnTo>
                    <a:pt x="431" y="36"/>
                  </a:lnTo>
                  <a:lnTo>
                    <a:pt x="444" y="43"/>
                  </a:lnTo>
                  <a:lnTo>
                    <a:pt x="457" y="51"/>
                  </a:lnTo>
                  <a:lnTo>
                    <a:pt x="470" y="61"/>
                  </a:lnTo>
                  <a:lnTo>
                    <a:pt x="483" y="70"/>
                  </a:lnTo>
                  <a:lnTo>
                    <a:pt x="494" y="80"/>
                  </a:lnTo>
                  <a:lnTo>
                    <a:pt x="506" y="92"/>
                  </a:lnTo>
                  <a:lnTo>
                    <a:pt x="517" y="104"/>
                  </a:lnTo>
                  <a:lnTo>
                    <a:pt x="529" y="117"/>
                  </a:lnTo>
                  <a:lnTo>
                    <a:pt x="529" y="117"/>
                  </a:lnTo>
                  <a:close/>
                </a:path>
              </a:pathLst>
            </a:custGeom>
            <a:solidFill>
              <a:srgbClr val="FED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557"/>
            <p:cNvSpPr>
              <a:spLocks noEditPoints="1"/>
            </p:cNvSpPr>
            <p:nvPr/>
          </p:nvSpPr>
          <p:spPr bwMode="auto">
            <a:xfrm flipH="1">
              <a:off x="1595151" y="287408"/>
              <a:ext cx="623942" cy="370073"/>
            </a:xfrm>
            <a:custGeom>
              <a:avLst/>
              <a:gdLst>
                <a:gd name="T0" fmla="*/ 2158 w 2158"/>
                <a:gd name="T1" fmla="*/ 854 h 1491"/>
                <a:gd name="T2" fmla="*/ 1858 w 2158"/>
                <a:gd name="T3" fmla="*/ 483 h 1491"/>
                <a:gd name="T4" fmla="*/ 1856 w 2158"/>
                <a:gd name="T5" fmla="*/ 503 h 1491"/>
                <a:gd name="T6" fmla="*/ 1857 w 2158"/>
                <a:gd name="T7" fmla="*/ 523 h 1491"/>
                <a:gd name="T8" fmla="*/ 1828 w 2158"/>
                <a:gd name="T9" fmla="*/ 507 h 1491"/>
                <a:gd name="T10" fmla="*/ 1797 w 2158"/>
                <a:gd name="T11" fmla="*/ 494 h 1491"/>
                <a:gd name="T12" fmla="*/ 1922 w 2158"/>
                <a:gd name="T13" fmla="*/ 620 h 1491"/>
                <a:gd name="T14" fmla="*/ 2158 w 2158"/>
                <a:gd name="T15" fmla="*/ 854 h 1491"/>
                <a:gd name="T16" fmla="*/ 0 w 2158"/>
                <a:gd name="T17" fmla="*/ 0 h 1491"/>
                <a:gd name="T18" fmla="*/ 9 w 2158"/>
                <a:gd name="T19" fmla="*/ 7 h 1491"/>
                <a:gd name="T20" fmla="*/ 43 w 2158"/>
                <a:gd name="T21" fmla="*/ 40 h 1491"/>
                <a:gd name="T22" fmla="*/ 125 w 2158"/>
                <a:gd name="T23" fmla="*/ 128 h 1491"/>
                <a:gd name="T24" fmla="*/ 280 w 2158"/>
                <a:gd name="T25" fmla="*/ 305 h 1491"/>
                <a:gd name="T26" fmla="*/ 470 w 2158"/>
                <a:gd name="T27" fmla="*/ 529 h 1491"/>
                <a:gd name="T28" fmla="*/ 678 w 2158"/>
                <a:gd name="T29" fmla="*/ 776 h 1491"/>
                <a:gd name="T30" fmla="*/ 881 w 2158"/>
                <a:gd name="T31" fmla="*/ 1023 h 1491"/>
                <a:gd name="T32" fmla="*/ 1062 w 2158"/>
                <a:gd name="T33" fmla="*/ 1248 h 1491"/>
                <a:gd name="T34" fmla="*/ 1200 w 2158"/>
                <a:gd name="T35" fmla="*/ 1426 h 1491"/>
                <a:gd name="T36" fmla="*/ 1247 w 2158"/>
                <a:gd name="T37" fmla="*/ 1491 h 1491"/>
                <a:gd name="T38" fmla="*/ 1134 w 2158"/>
                <a:gd name="T39" fmla="*/ 1367 h 1491"/>
                <a:gd name="T40" fmla="*/ 967 w 2158"/>
                <a:gd name="T41" fmla="*/ 1176 h 1491"/>
                <a:gd name="T42" fmla="*/ 551 w 2158"/>
                <a:gd name="T43" fmla="*/ 688 h 1491"/>
                <a:gd name="T44" fmla="*/ 254 w 2158"/>
                <a:gd name="T45" fmla="*/ 329 h 1491"/>
                <a:gd name="T46" fmla="*/ 102 w 2158"/>
                <a:gd name="T47" fmla="*/ 142 h 1491"/>
                <a:gd name="T48" fmla="*/ 28 w 2158"/>
                <a:gd name="T49" fmla="*/ 46 h 1491"/>
                <a:gd name="T50" fmla="*/ 4 w 2158"/>
                <a:gd name="T51" fmla="*/ 9 h 1491"/>
                <a:gd name="T52" fmla="*/ 0 w 2158"/>
                <a:gd name="T53" fmla="*/ 0 h 1491"/>
                <a:gd name="T54" fmla="*/ 1279 w 2158"/>
                <a:gd name="T55" fmla="*/ 672 h 1491"/>
                <a:gd name="T56" fmla="*/ 1305 w 2158"/>
                <a:gd name="T57" fmla="*/ 701 h 1491"/>
                <a:gd name="T58" fmla="*/ 1344 w 2158"/>
                <a:gd name="T59" fmla="*/ 750 h 1491"/>
                <a:gd name="T60" fmla="*/ 1362 w 2158"/>
                <a:gd name="T61" fmla="*/ 773 h 1491"/>
                <a:gd name="T62" fmla="*/ 1360 w 2158"/>
                <a:gd name="T63" fmla="*/ 744 h 1491"/>
                <a:gd name="T64" fmla="*/ 1360 w 2158"/>
                <a:gd name="T65" fmla="*/ 717 h 1491"/>
                <a:gd name="T66" fmla="*/ 1422 w 2158"/>
                <a:gd name="T67" fmla="*/ 792 h 1491"/>
                <a:gd name="T68" fmla="*/ 1542 w 2158"/>
                <a:gd name="T69" fmla="*/ 952 h 1491"/>
                <a:gd name="T70" fmla="*/ 1644 w 2158"/>
                <a:gd name="T71" fmla="*/ 1095 h 1491"/>
                <a:gd name="T72" fmla="*/ 1714 w 2158"/>
                <a:gd name="T73" fmla="*/ 1196 h 1491"/>
                <a:gd name="T74" fmla="*/ 1665 w 2158"/>
                <a:gd name="T75" fmla="*/ 1147 h 1491"/>
                <a:gd name="T76" fmla="*/ 1546 w 2158"/>
                <a:gd name="T77" fmla="*/ 1019 h 1491"/>
                <a:gd name="T78" fmla="*/ 1475 w 2158"/>
                <a:gd name="T79" fmla="*/ 938 h 1491"/>
                <a:gd name="T80" fmla="*/ 1403 w 2158"/>
                <a:gd name="T81" fmla="*/ 851 h 1491"/>
                <a:gd name="T82" fmla="*/ 1336 w 2158"/>
                <a:gd name="T83" fmla="*/ 760 h 1491"/>
                <a:gd name="T84" fmla="*/ 1279 w 2158"/>
                <a:gd name="T85" fmla="*/ 672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8" h="1491">
                  <a:moveTo>
                    <a:pt x="2158" y="854"/>
                  </a:moveTo>
                  <a:lnTo>
                    <a:pt x="2158" y="854"/>
                  </a:lnTo>
                  <a:lnTo>
                    <a:pt x="2061" y="734"/>
                  </a:lnTo>
                  <a:lnTo>
                    <a:pt x="1858" y="483"/>
                  </a:lnTo>
                  <a:lnTo>
                    <a:pt x="1858" y="483"/>
                  </a:lnTo>
                  <a:lnTo>
                    <a:pt x="1856" y="503"/>
                  </a:lnTo>
                  <a:lnTo>
                    <a:pt x="1857" y="523"/>
                  </a:lnTo>
                  <a:lnTo>
                    <a:pt x="1857" y="523"/>
                  </a:lnTo>
                  <a:lnTo>
                    <a:pt x="1842" y="516"/>
                  </a:lnTo>
                  <a:lnTo>
                    <a:pt x="1828" y="507"/>
                  </a:lnTo>
                  <a:lnTo>
                    <a:pt x="1813" y="501"/>
                  </a:lnTo>
                  <a:lnTo>
                    <a:pt x="1797" y="494"/>
                  </a:lnTo>
                  <a:lnTo>
                    <a:pt x="1797" y="494"/>
                  </a:lnTo>
                  <a:lnTo>
                    <a:pt x="1922" y="620"/>
                  </a:lnTo>
                  <a:lnTo>
                    <a:pt x="2039" y="735"/>
                  </a:lnTo>
                  <a:lnTo>
                    <a:pt x="2158" y="854"/>
                  </a:lnTo>
                  <a:lnTo>
                    <a:pt x="2158" y="854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9" y="7"/>
                  </a:lnTo>
                  <a:lnTo>
                    <a:pt x="24" y="20"/>
                  </a:lnTo>
                  <a:lnTo>
                    <a:pt x="43" y="40"/>
                  </a:lnTo>
                  <a:lnTo>
                    <a:pt x="67" y="64"/>
                  </a:lnTo>
                  <a:lnTo>
                    <a:pt x="125" y="128"/>
                  </a:lnTo>
                  <a:lnTo>
                    <a:pt x="197" y="209"/>
                  </a:lnTo>
                  <a:lnTo>
                    <a:pt x="280" y="305"/>
                  </a:lnTo>
                  <a:lnTo>
                    <a:pt x="372" y="413"/>
                  </a:lnTo>
                  <a:lnTo>
                    <a:pt x="470" y="529"/>
                  </a:lnTo>
                  <a:lnTo>
                    <a:pt x="574" y="651"/>
                  </a:lnTo>
                  <a:lnTo>
                    <a:pt x="678" y="776"/>
                  </a:lnTo>
                  <a:lnTo>
                    <a:pt x="781" y="901"/>
                  </a:lnTo>
                  <a:lnTo>
                    <a:pt x="881" y="1023"/>
                  </a:lnTo>
                  <a:lnTo>
                    <a:pt x="975" y="1140"/>
                  </a:lnTo>
                  <a:lnTo>
                    <a:pt x="1062" y="1248"/>
                  </a:lnTo>
                  <a:lnTo>
                    <a:pt x="1137" y="1344"/>
                  </a:lnTo>
                  <a:lnTo>
                    <a:pt x="1200" y="1426"/>
                  </a:lnTo>
                  <a:lnTo>
                    <a:pt x="1247" y="1491"/>
                  </a:lnTo>
                  <a:lnTo>
                    <a:pt x="1247" y="1491"/>
                  </a:lnTo>
                  <a:lnTo>
                    <a:pt x="1200" y="1439"/>
                  </a:lnTo>
                  <a:lnTo>
                    <a:pt x="1134" y="1367"/>
                  </a:lnTo>
                  <a:lnTo>
                    <a:pt x="1057" y="1278"/>
                  </a:lnTo>
                  <a:lnTo>
                    <a:pt x="967" y="1176"/>
                  </a:lnTo>
                  <a:lnTo>
                    <a:pt x="765" y="940"/>
                  </a:lnTo>
                  <a:lnTo>
                    <a:pt x="551" y="688"/>
                  </a:lnTo>
                  <a:lnTo>
                    <a:pt x="346" y="441"/>
                  </a:lnTo>
                  <a:lnTo>
                    <a:pt x="254" y="329"/>
                  </a:lnTo>
                  <a:lnTo>
                    <a:pt x="171" y="229"/>
                  </a:lnTo>
                  <a:lnTo>
                    <a:pt x="102" y="142"/>
                  </a:lnTo>
                  <a:lnTo>
                    <a:pt x="49" y="73"/>
                  </a:lnTo>
                  <a:lnTo>
                    <a:pt x="28" y="46"/>
                  </a:lnTo>
                  <a:lnTo>
                    <a:pt x="14" y="25"/>
                  </a:lnTo>
                  <a:lnTo>
                    <a:pt x="4" y="9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1279" y="672"/>
                  </a:moveTo>
                  <a:lnTo>
                    <a:pt x="1279" y="672"/>
                  </a:lnTo>
                  <a:lnTo>
                    <a:pt x="1293" y="688"/>
                  </a:lnTo>
                  <a:lnTo>
                    <a:pt x="1305" y="701"/>
                  </a:lnTo>
                  <a:lnTo>
                    <a:pt x="1326" y="726"/>
                  </a:lnTo>
                  <a:lnTo>
                    <a:pt x="1344" y="750"/>
                  </a:lnTo>
                  <a:lnTo>
                    <a:pt x="1362" y="773"/>
                  </a:lnTo>
                  <a:lnTo>
                    <a:pt x="1362" y="773"/>
                  </a:lnTo>
                  <a:lnTo>
                    <a:pt x="1360" y="759"/>
                  </a:lnTo>
                  <a:lnTo>
                    <a:pt x="1360" y="744"/>
                  </a:lnTo>
                  <a:lnTo>
                    <a:pt x="1360" y="717"/>
                  </a:lnTo>
                  <a:lnTo>
                    <a:pt x="1360" y="717"/>
                  </a:lnTo>
                  <a:lnTo>
                    <a:pt x="1390" y="753"/>
                  </a:lnTo>
                  <a:lnTo>
                    <a:pt x="1422" y="792"/>
                  </a:lnTo>
                  <a:lnTo>
                    <a:pt x="1482" y="872"/>
                  </a:lnTo>
                  <a:lnTo>
                    <a:pt x="1542" y="952"/>
                  </a:lnTo>
                  <a:lnTo>
                    <a:pt x="1597" y="1028"/>
                  </a:lnTo>
                  <a:lnTo>
                    <a:pt x="1644" y="1095"/>
                  </a:lnTo>
                  <a:lnTo>
                    <a:pt x="1681" y="1148"/>
                  </a:lnTo>
                  <a:lnTo>
                    <a:pt x="1714" y="1196"/>
                  </a:lnTo>
                  <a:lnTo>
                    <a:pt x="1714" y="1196"/>
                  </a:lnTo>
                  <a:lnTo>
                    <a:pt x="1665" y="1147"/>
                  </a:lnTo>
                  <a:lnTo>
                    <a:pt x="1611" y="1090"/>
                  </a:lnTo>
                  <a:lnTo>
                    <a:pt x="1546" y="1019"/>
                  </a:lnTo>
                  <a:lnTo>
                    <a:pt x="1511" y="980"/>
                  </a:lnTo>
                  <a:lnTo>
                    <a:pt x="1475" y="938"/>
                  </a:lnTo>
                  <a:lnTo>
                    <a:pt x="1438" y="895"/>
                  </a:lnTo>
                  <a:lnTo>
                    <a:pt x="1403" y="851"/>
                  </a:lnTo>
                  <a:lnTo>
                    <a:pt x="1369" y="805"/>
                  </a:lnTo>
                  <a:lnTo>
                    <a:pt x="1336" y="760"/>
                  </a:lnTo>
                  <a:lnTo>
                    <a:pt x="1306" y="716"/>
                  </a:lnTo>
                  <a:lnTo>
                    <a:pt x="1279" y="672"/>
                  </a:lnTo>
                  <a:lnTo>
                    <a:pt x="1279" y="672"/>
                  </a:lnTo>
                  <a:close/>
                </a:path>
              </a:pathLst>
            </a:custGeom>
            <a:solidFill>
              <a:srgbClr val="D6B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558"/>
            <p:cNvSpPr>
              <a:spLocks/>
            </p:cNvSpPr>
            <p:nvPr/>
          </p:nvSpPr>
          <p:spPr bwMode="auto">
            <a:xfrm flipH="1">
              <a:off x="892999" y="878135"/>
              <a:ext cx="604824" cy="477793"/>
            </a:xfrm>
            <a:custGeom>
              <a:avLst/>
              <a:gdLst>
                <a:gd name="T0" fmla="*/ 2091 w 2091"/>
                <a:gd name="T1" fmla="*/ 811 h 1928"/>
                <a:gd name="T2" fmla="*/ 1400 w 2091"/>
                <a:gd name="T3" fmla="*/ 0 h 1928"/>
                <a:gd name="T4" fmla="*/ 0 w 2091"/>
                <a:gd name="T5" fmla="*/ 1117 h 1928"/>
                <a:gd name="T6" fmla="*/ 691 w 2091"/>
                <a:gd name="T7" fmla="*/ 1928 h 1928"/>
                <a:gd name="T8" fmla="*/ 2091 w 2091"/>
                <a:gd name="T9" fmla="*/ 811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1" h="1928">
                  <a:moveTo>
                    <a:pt x="2091" y="811"/>
                  </a:moveTo>
                  <a:lnTo>
                    <a:pt x="1400" y="0"/>
                  </a:lnTo>
                  <a:lnTo>
                    <a:pt x="0" y="1117"/>
                  </a:lnTo>
                  <a:lnTo>
                    <a:pt x="691" y="1928"/>
                  </a:lnTo>
                  <a:lnTo>
                    <a:pt x="2091" y="8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559"/>
            <p:cNvSpPr>
              <a:spLocks/>
            </p:cNvSpPr>
            <p:nvPr/>
          </p:nvSpPr>
          <p:spPr bwMode="auto">
            <a:xfrm flipH="1">
              <a:off x="526281" y="1013654"/>
              <a:ext cx="846406" cy="436095"/>
            </a:xfrm>
            <a:custGeom>
              <a:avLst/>
              <a:gdLst>
                <a:gd name="T0" fmla="*/ 1650 w 2921"/>
                <a:gd name="T1" fmla="*/ 0 h 1756"/>
                <a:gd name="T2" fmla="*/ 2921 w 2921"/>
                <a:gd name="T3" fmla="*/ 1460 h 1756"/>
                <a:gd name="T4" fmla="*/ 2921 w 2921"/>
                <a:gd name="T5" fmla="*/ 1756 h 1756"/>
                <a:gd name="T6" fmla="*/ 382 w 2921"/>
                <a:gd name="T7" fmla="*/ 1756 h 1756"/>
                <a:gd name="T8" fmla="*/ 0 w 2921"/>
                <a:gd name="T9" fmla="*/ 1319 h 1756"/>
                <a:gd name="T10" fmla="*/ 1650 w 2921"/>
                <a:gd name="T11" fmla="*/ 0 h 1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21" h="1756">
                  <a:moveTo>
                    <a:pt x="1650" y="0"/>
                  </a:moveTo>
                  <a:lnTo>
                    <a:pt x="2921" y="1460"/>
                  </a:lnTo>
                  <a:lnTo>
                    <a:pt x="2921" y="1756"/>
                  </a:lnTo>
                  <a:lnTo>
                    <a:pt x="382" y="1756"/>
                  </a:lnTo>
                  <a:lnTo>
                    <a:pt x="0" y="1319"/>
                  </a:lnTo>
                  <a:lnTo>
                    <a:pt x="1650" y="0"/>
                  </a:lnTo>
                  <a:close/>
                </a:path>
              </a:pathLst>
            </a:custGeom>
            <a:solidFill>
              <a:srgbClr val="489A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560"/>
            <p:cNvSpPr>
              <a:spLocks/>
            </p:cNvSpPr>
            <p:nvPr/>
          </p:nvSpPr>
          <p:spPr bwMode="auto">
            <a:xfrm flipH="1">
              <a:off x="1061585" y="1258632"/>
              <a:ext cx="311102" cy="191117"/>
            </a:xfrm>
            <a:custGeom>
              <a:avLst/>
              <a:gdLst>
                <a:gd name="T0" fmla="*/ 1069 w 1069"/>
                <a:gd name="T1" fmla="*/ 769 h 769"/>
                <a:gd name="T2" fmla="*/ 414 w 1069"/>
                <a:gd name="T3" fmla="*/ 0 h 769"/>
                <a:gd name="T4" fmla="*/ 0 w 1069"/>
                <a:gd name="T5" fmla="*/ 332 h 769"/>
                <a:gd name="T6" fmla="*/ 382 w 1069"/>
                <a:gd name="T7" fmla="*/ 769 h 769"/>
                <a:gd name="T8" fmla="*/ 1069 w 1069"/>
                <a:gd name="T9" fmla="*/ 76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9" h="769">
                  <a:moveTo>
                    <a:pt x="1069" y="769"/>
                  </a:moveTo>
                  <a:lnTo>
                    <a:pt x="414" y="0"/>
                  </a:lnTo>
                  <a:lnTo>
                    <a:pt x="0" y="332"/>
                  </a:lnTo>
                  <a:lnTo>
                    <a:pt x="382" y="769"/>
                  </a:lnTo>
                  <a:lnTo>
                    <a:pt x="1069" y="769"/>
                  </a:lnTo>
                  <a:close/>
                </a:path>
              </a:pathLst>
            </a:custGeom>
            <a:solidFill>
              <a:srgbClr val="358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561"/>
            <p:cNvSpPr>
              <a:spLocks/>
            </p:cNvSpPr>
            <p:nvPr/>
          </p:nvSpPr>
          <p:spPr bwMode="auto">
            <a:xfrm flipH="1">
              <a:off x="1252765" y="1097051"/>
              <a:ext cx="245058" cy="220654"/>
            </a:xfrm>
            <a:custGeom>
              <a:avLst/>
              <a:gdLst>
                <a:gd name="T0" fmla="*/ 848 w 848"/>
                <a:gd name="T1" fmla="*/ 652 h 886"/>
                <a:gd name="T2" fmla="*/ 292 w 848"/>
                <a:gd name="T3" fmla="*/ 0 h 886"/>
                <a:gd name="T4" fmla="*/ 0 w 848"/>
                <a:gd name="T5" fmla="*/ 232 h 886"/>
                <a:gd name="T6" fmla="*/ 556 w 848"/>
                <a:gd name="T7" fmla="*/ 886 h 886"/>
                <a:gd name="T8" fmla="*/ 848 w 848"/>
                <a:gd name="T9" fmla="*/ 652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8" h="886">
                  <a:moveTo>
                    <a:pt x="848" y="652"/>
                  </a:moveTo>
                  <a:lnTo>
                    <a:pt x="292" y="0"/>
                  </a:lnTo>
                  <a:lnTo>
                    <a:pt x="0" y="232"/>
                  </a:lnTo>
                  <a:lnTo>
                    <a:pt x="556" y="886"/>
                  </a:lnTo>
                  <a:lnTo>
                    <a:pt x="848" y="652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562"/>
            <p:cNvSpPr>
              <a:spLocks/>
            </p:cNvSpPr>
            <p:nvPr/>
          </p:nvSpPr>
          <p:spPr bwMode="auto">
            <a:xfrm flipH="1">
              <a:off x="1468277" y="1067515"/>
              <a:ext cx="88638" cy="76447"/>
            </a:xfrm>
            <a:custGeom>
              <a:avLst/>
              <a:gdLst>
                <a:gd name="T0" fmla="*/ 264 w 306"/>
                <a:gd name="T1" fmla="*/ 304 h 304"/>
                <a:gd name="T2" fmla="*/ 0 w 306"/>
                <a:gd name="T3" fmla="*/ 0 h 304"/>
                <a:gd name="T4" fmla="*/ 0 w 306"/>
                <a:gd name="T5" fmla="*/ 0 h 304"/>
                <a:gd name="T6" fmla="*/ 15 w 306"/>
                <a:gd name="T7" fmla="*/ 5 h 304"/>
                <a:gd name="T8" fmla="*/ 30 w 306"/>
                <a:gd name="T9" fmla="*/ 12 h 304"/>
                <a:gd name="T10" fmla="*/ 47 w 306"/>
                <a:gd name="T11" fmla="*/ 21 h 304"/>
                <a:gd name="T12" fmla="*/ 65 w 306"/>
                <a:gd name="T13" fmla="*/ 33 h 304"/>
                <a:gd name="T14" fmla="*/ 83 w 306"/>
                <a:gd name="T15" fmla="*/ 47 h 304"/>
                <a:gd name="T16" fmla="*/ 102 w 306"/>
                <a:gd name="T17" fmla="*/ 63 h 304"/>
                <a:gd name="T18" fmla="*/ 122 w 306"/>
                <a:gd name="T19" fmla="*/ 80 h 304"/>
                <a:gd name="T20" fmla="*/ 141 w 306"/>
                <a:gd name="T21" fmla="*/ 99 h 304"/>
                <a:gd name="T22" fmla="*/ 183 w 306"/>
                <a:gd name="T23" fmla="*/ 139 h 304"/>
                <a:gd name="T24" fmla="*/ 224 w 306"/>
                <a:gd name="T25" fmla="*/ 182 h 304"/>
                <a:gd name="T26" fmla="*/ 266 w 306"/>
                <a:gd name="T27" fmla="*/ 226 h 304"/>
                <a:gd name="T28" fmla="*/ 306 w 306"/>
                <a:gd name="T29" fmla="*/ 269 h 304"/>
                <a:gd name="T30" fmla="*/ 264 w 306"/>
                <a:gd name="T31" fmla="*/ 30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6" h="304">
                  <a:moveTo>
                    <a:pt x="264" y="304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5"/>
                  </a:lnTo>
                  <a:lnTo>
                    <a:pt x="30" y="12"/>
                  </a:lnTo>
                  <a:lnTo>
                    <a:pt x="47" y="21"/>
                  </a:lnTo>
                  <a:lnTo>
                    <a:pt x="65" y="33"/>
                  </a:lnTo>
                  <a:lnTo>
                    <a:pt x="83" y="47"/>
                  </a:lnTo>
                  <a:lnTo>
                    <a:pt x="102" y="63"/>
                  </a:lnTo>
                  <a:lnTo>
                    <a:pt x="122" y="80"/>
                  </a:lnTo>
                  <a:lnTo>
                    <a:pt x="141" y="99"/>
                  </a:lnTo>
                  <a:lnTo>
                    <a:pt x="183" y="139"/>
                  </a:lnTo>
                  <a:lnTo>
                    <a:pt x="224" y="182"/>
                  </a:lnTo>
                  <a:lnTo>
                    <a:pt x="266" y="226"/>
                  </a:lnTo>
                  <a:lnTo>
                    <a:pt x="306" y="269"/>
                  </a:lnTo>
                  <a:lnTo>
                    <a:pt x="264" y="304"/>
                  </a:lnTo>
                  <a:close/>
                </a:path>
              </a:pathLst>
            </a:custGeom>
            <a:solidFill>
              <a:srgbClr val="D6B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563"/>
            <p:cNvSpPr>
              <a:spLocks/>
            </p:cNvSpPr>
            <p:nvPr/>
          </p:nvSpPr>
          <p:spPr bwMode="auto">
            <a:xfrm flipH="1">
              <a:off x="1548225" y="1067515"/>
              <a:ext cx="10428" cy="3475"/>
            </a:xfrm>
            <a:custGeom>
              <a:avLst/>
              <a:gdLst>
                <a:gd name="T0" fmla="*/ 37 w 37"/>
                <a:gd name="T1" fmla="*/ 12 h 12"/>
                <a:gd name="T2" fmla="*/ 37 w 37"/>
                <a:gd name="T3" fmla="*/ 12 h 12"/>
                <a:gd name="T4" fmla="*/ 0 w 37"/>
                <a:gd name="T5" fmla="*/ 0 h 12"/>
                <a:gd name="T6" fmla="*/ 0 w 37"/>
                <a:gd name="T7" fmla="*/ 0 h 12"/>
                <a:gd name="T8" fmla="*/ 8 w 37"/>
                <a:gd name="T9" fmla="*/ 1 h 12"/>
                <a:gd name="T10" fmla="*/ 17 w 37"/>
                <a:gd name="T11" fmla="*/ 4 h 12"/>
                <a:gd name="T12" fmla="*/ 27 w 37"/>
                <a:gd name="T13" fmla="*/ 8 h 12"/>
                <a:gd name="T14" fmla="*/ 37 w 37"/>
                <a:gd name="T15" fmla="*/ 12 h 12"/>
                <a:gd name="T16" fmla="*/ 37 w 37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12">
                  <a:moveTo>
                    <a:pt x="37" y="12"/>
                  </a:moveTo>
                  <a:lnTo>
                    <a:pt x="37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1"/>
                  </a:lnTo>
                  <a:lnTo>
                    <a:pt x="17" y="4"/>
                  </a:lnTo>
                  <a:lnTo>
                    <a:pt x="27" y="8"/>
                  </a:lnTo>
                  <a:lnTo>
                    <a:pt x="37" y="12"/>
                  </a:lnTo>
                  <a:lnTo>
                    <a:pt x="37" y="12"/>
                  </a:lnTo>
                  <a:close/>
                </a:path>
              </a:pathLst>
            </a:custGeom>
            <a:solidFill>
              <a:srgbClr val="C7A3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564"/>
            <p:cNvSpPr>
              <a:spLocks/>
            </p:cNvSpPr>
            <p:nvPr/>
          </p:nvSpPr>
          <p:spPr bwMode="auto">
            <a:xfrm flipH="1">
              <a:off x="1775903" y="124090"/>
              <a:ext cx="83424" cy="38223"/>
            </a:xfrm>
            <a:custGeom>
              <a:avLst/>
              <a:gdLst>
                <a:gd name="T0" fmla="*/ 283 w 283"/>
                <a:gd name="T1" fmla="*/ 18 h 156"/>
                <a:gd name="T2" fmla="*/ 283 w 283"/>
                <a:gd name="T3" fmla="*/ 18 h 156"/>
                <a:gd name="T4" fmla="*/ 224 w 283"/>
                <a:gd name="T5" fmla="*/ 0 h 156"/>
                <a:gd name="T6" fmla="*/ 0 w 283"/>
                <a:gd name="T7" fmla="*/ 156 h 156"/>
                <a:gd name="T8" fmla="*/ 283 w 283"/>
                <a:gd name="T9" fmla="*/ 18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156">
                  <a:moveTo>
                    <a:pt x="283" y="18"/>
                  </a:moveTo>
                  <a:lnTo>
                    <a:pt x="283" y="18"/>
                  </a:lnTo>
                  <a:lnTo>
                    <a:pt x="224" y="0"/>
                  </a:lnTo>
                  <a:lnTo>
                    <a:pt x="0" y="156"/>
                  </a:lnTo>
                  <a:lnTo>
                    <a:pt x="283" y="18"/>
                  </a:lnTo>
                  <a:close/>
                </a:path>
              </a:pathLst>
            </a:custGeom>
            <a:solidFill>
              <a:srgbClr val="D6B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565"/>
            <p:cNvSpPr>
              <a:spLocks/>
            </p:cNvSpPr>
            <p:nvPr/>
          </p:nvSpPr>
          <p:spPr bwMode="auto">
            <a:xfrm flipH="1">
              <a:off x="1689003" y="124090"/>
              <a:ext cx="121660" cy="19112"/>
            </a:xfrm>
            <a:custGeom>
              <a:avLst/>
              <a:gdLst>
                <a:gd name="T0" fmla="*/ 422 w 422"/>
                <a:gd name="T1" fmla="*/ 80 h 80"/>
                <a:gd name="T2" fmla="*/ 422 w 422"/>
                <a:gd name="T3" fmla="*/ 80 h 80"/>
                <a:gd name="T4" fmla="*/ 372 w 422"/>
                <a:gd name="T5" fmla="*/ 72 h 80"/>
                <a:gd name="T6" fmla="*/ 324 w 422"/>
                <a:gd name="T7" fmla="*/ 65 h 80"/>
                <a:gd name="T8" fmla="*/ 277 w 422"/>
                <a:gd name="T9" fmla="*/ 56 h 80"/>
                <a:gd name="T10" fmla="*/ 231 w 422"/>
                <a:gd name="T11" fmla="*/ 47 h 80"/>
                <a:gd name="T12" fmla="*/ 186 w 422"/>
                <a:gd name="T13" fmla="*/ 37 h 80"/>
                <a:gd name="T14" fmla="*/ 141 w 422"/>
                <a:gd name="T15" fmla="*/ 25 h 80"/>
                <a:gd name="T16" fmla="*/ 99 w 422"/>
                <a:gd name="T17" fmla="*/ 13 h 80"/>
                <a:gd name="T18" fmla="*/ 57 w 422"/>
                <a:gd name="T19" fmla="*/ 0 h 80"/>
                <a:gd name="T20" fmla="*/ 0 w 422"/>
                <a:gd name="T21" fmla="*/ 40 h 80"/>
                <a:gd name="T22" fmla="*/ 0 w 422"/>
                <a:gd name="T23" fmla="*/ 40 h 80"/>
                <a:gd name="T24" fmla="*/ 41 w 422"/>
                <a:gd name="T25" fmla="*/ 47 h 80"/>
                <a:gd name="T26" fmla="*/ 87 w 422"/>
                <a:gd name="T27" fmla="*/ 52 h 80"/>
                <a:gd name="T28" fmla="*/ 188 w 422"/>
                <a:gd name="T29" fmla="*/ 63 h 80"/>
                <a:gd name="T30" fmla="*/ 300 w 422"/>
                <a:gd name="T31" fmla="*/ 72 h 80"/>
                <a:gd name="T32" fmla="*/ 422 w 422"/>
                <a:gd name="T33" fmla="*/ 80 h 80"/>
                <a:gd name="T34" fmla="*/ 422 w 422"/>
                <a:gd name="T3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2" h="80">
                  <a:moveTo>
                    <a:pt x="422" y="80"/>
                  </a:moveTo>
                  <a:lnTo>
                    <a:pt x="422" y="80"/>
                  </a:lnTo>
                  <a:lnTo>
                    <a:pt x="372" y="72"/>
                  </a:lnTo>
                  <a:lnTo>
                    <a:pt x="324" y="65"/>
                  </a:lnTo>
                  <a:lnTo>
                    <a:pt x="277" y="56"/>
                  </a:lnTo>
                  <a:lnTo>
                    <a:pt x="231" y="47"/>
                  </a:lnTo>
                  <a:lnTo>
                    <a:pt x="186" y="37"/>
                  </a:lnTo>
                  <a:lnTo>
                    <a:pt x="141" y="25"/>
                  </a:lnTo>
                  <a:lnTo>
                    <a:pt x="99" y="13"/>
                  </a:lnTo>
                  <a:lnTo>
                    <a:pt x="57" y="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41" y="47"/>
                  </a:lnTo>
                  <a:lnTo>
                    <a:pt x="87" y="52"/>
                  </a:lnTo>
                  <a:lnTo>
                    <a:pt x="188" y="63"/>
                  </a:lnTo>
                  <a:lnTo>
                    <a:pt x="300" y="72"/>
                  </a:lnTo>
                  <a:lnTo>
                    <a:pt x="422" y="80"/>
                  </a:lnTo>
                  <a:lnTo>
                    <a:pt x="422" y="80"/>
                  </a:lnTo>
                  <a:close/>
                </a:path>
              </a:pathLst>
            </a:custGeom>
            <a:solidFill>
              <a:srgbClr val="D6B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566"/>
            <p:cNvSpPr>
              <a:spLocks/>
            </p:cNvSpPr>
            <p:nvPr/>
          </p:nvSpPr>
          <p:spPr bwMode="auto">
            <a:xfrm flipH="1">
              <a:off x="1690741" y="124090"/>
              <a:ext cx="118184" cy="19112"/>
            </a:xfrm>
            <a:custGeom>
              <a:avLst/>
              <a:gdLst>
                <a:gd name="T0" fmla="*/ 412 w 412"/>
                <a:gd name="T1" fmla="*/ 79 h 79"/>
                <a:gd name="T2" fmla="*/ 412 w 412"/>
                <a:gd name="T3" fmla="*/ 79 h 79"/>
                <a:gd name="T4" fmla="*/ 364 w 412"/>
                <a:gd name="T5" fmla="*/ 71 h 79"/>
                <a:gd name="T6" fmla="*/ 316 w 412"/>
                <a:gd name="T7" fmla="*/ 64 h 79"/>
                <a:gd name="T8" fmla="*/ 270 w 412"/>
                <a:gd name="T9" fmla="*/ 55 h 79"/>
                <a:gd name="T10" fmla="*/ 226 w 412"/>
                <a:gd name="T11" fmla="*/ 45 h 79"/>
                <a:gd name="T12" fmla="*/ 181 w 412"/>
                <a:gd name="T13" fmla="*/ 36 h 79"/>
                <a:gd name="T14" fmla="*/ 138 w 412"/>
                <a:gd name="T15" fmla="*/ 25 h 79"/>
                <a:gd name="T16" fmla="*/ 97 w 412"/>
                <a:gd name="T17" fmla="*/ 13 h 79"/>
                <a:gd name="T18" fmla="*/ 55 w 412"/>
                <a:gd name="T19" fmla="*/ 0 h 79"/>
                <a:gd name="T20" fmla="*/ 0 w 412"/>
                <a:gd name="T21" fmla="*/ 38 h 79"/>
                <a:gd name="T22" fmla="*/ 0 w 412"/>
                <a:gd name="T23" fmla="*/ 38 h 79"/>
                <a:gd name="T24" fmla="*/ 27 w 412"/>
                <a:gd name="T25" fmla="*/ 41 h 79"/>
                <a:gd name="T26" fmla="*/ 27 w 412"/>
                <a:gd name="T27" fmla="*/ 41 h 79"/>
                <a:gd name="T28" fmla="*/ 134 w 412"/>
                <a:gd name="T29" fmla="*/ 52 h 79"/>
                <a:gd name="T30" fmla="*/ 233 w 412"/>
                <a:gd name="T31" fmla="*/ 63 h 79"/>
                <a:gd name="T32" fmla="*/ 325 w 412"/>
                <a:gd name="T33" fmla="*/ 72 h 79"/>
                <a:gd name="T34" fmla="*/ 369 w 412"/>
                <a:gd name="T35" fmla="*/ 76 h 79"/>
                <a:gd name="T36" fmla="*/ 412 w 412"/>
                <a:gd name="T37" fmla="*/ 79 h 79"/>
                <a:gd name="T38" fmla="*/ 412 w 412"/>
                <a:gd name="T39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2" h="79">
                  <a:moveTo>
                    <a:pt x="412" y="79"/>
                  </a:moveTo>
                  <a:lnTo>
                    <a:pt x="412" y="79"/>
                  </a:lnTo>
                  <a:lnTo>
                    <a:pt x="364" y="71"/>
                  </a:lnTo>
                  <a:lnTo>
                    <a:pt x="316" y="64"/>
                  </a:lnTo>
                  <a:lnTo>
                    <a:pt x="270" y="55"/>
                  </a:lnTo>
                  <a:lnTo>
                    <a:pt x="226" y="45"/>
                  </a:lnTo>
                  <a:lnTo>
                    <a:pt x="181" y="36"/>
                  </a:lnTo>
                  <a:lnTo>
                    <a:pt x="138" y="25"/>
                  </a:lnTo>
                  <a:lnTo>
                    <a:pt x="97" y="13"/>
                  </a:lnTo>
                  <a:lnTo>
                    <a:pt x="55" y="0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7" y="41"/>
                  </a:lnTo>
                  <a:lnTo>
                    <a:pt x="27" y="41"/>
                  </a:lnTo>
                  <a:lnTo>
                    <a:pt x="134" y="52"/>
                  </a:lnTo>
                  <a:lnTo>
                    <a:pt x="233" y="63"/>
                  </a:lnTo>
                  <a:lnTo>
                    <a:pt x="325" y="72"/>
                  </a:lnTo>
                  <a:lnTo>
                    <a:pt x="369" y="76"/>
                  </a:lnTo>
                  <a:lnTo>
                    <a:pt x="412" y="79"/>
                  </a:lnTo>
                  <a:lnTo>
                    <a:pt x="412" y="79"/>
                  </a:lnTo>
                  <a:close/>
                </a:path>
              </a:pathLst>
            </a:custGeom>
            <a:solidFill>
              <a:srgbClr val="D6B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871" y="5066551"/>
            <a:ext cx="2313954" cy="179144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99" y="876510"/>
            <a:ext cx="2995256" cy="5324899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503" y="853456"/>
            <a:ext cx="3169574" cy="534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7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37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623" y="-396331"/>
            <a:ext cx="10746082" cy="1477808"/>
          </a:xfrm>
        </p:spPr>
        <p:txBody>
          <a:bodyPr>
            <a:normAutofit/>
          </a:bodyPr>
          <a:lstStyle/>
          <a:p>
            <a:pPr algn="ctr"/>
            <a:r>
              <a:rPr lang="en-MY" sz="4800" b="1" dirty="0">
                <a:solidFill>
                  <a:schemeClr val="bg1"/>
                </a:solidFill>
              </a:rPr>
              <a:t>Prototype – Login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956686" y="2408989"/>
            <a:ext cx="6252482" cy="4449011"/>
            <a:chOff x="526281" y="-513547"/>
            <a:chExt cx="2629594" cy="1963296"/>
          </a:xfrm>
        </p:grpSpPr>
        <p:sp>
          <p:nvSpPr>
            <p:cNvPr id="5" name="Freeform 2524"/>
            <p:cNvSpPr>
              <a:spLocks/>
            </p:cNvSpPr>
            <p:nvPr/>
          </p:nvSpPr>
          <p:spPr bwMode="auto">
            <a:xfrm flipH="1">
              <a:off x="1761999" y="-240771"/>
              <a:ext cx="1070608" cy="609838"/>
            </a:xfrm>
            <a:custGeom>
              <a:avLst/>
              <a:gdLst>
                <a:gd name="T0" fmla="*/ 3075 w 3693"/>
                <a:gd name="T1" fmla="*/ 0 h 2456"/>
                <a:gd name="T2" fmla="*/ 21 w 3693"/>
                <a:gd name="T3" fmla="*/ 1473 h 2456"/>
                <a:gd name="T4" fmla="*/ 4 w 3693"/>
                <a:gd name="T5" fmla="*/ 1577 h 2456"/>
                <a:gd name="T6" fmla="*/ 0 w 3693"/>
                <a:gd name="T7" fmla="*/ 1586 h 2456"/>
                <a:gd name="T8" fmla="*/ 1144 w 3693"/>
                <a:gd name="T9" fmla="*/ 2330 h 2456"/>
                <a:gd name="T10" fmla="*/ 1640 w 3693"/>
                <a:gd name="T11" fmla="*/ 2456 h 2456"/>
                <a:gd name="T12" fmla="*/ 3693 w 3693"/>
                <a:gd name="T13" fmla="*/ 1465 h 2456"/>
                <a:gd name="T14" fmla="*/ 3075 w 3693"/>
                <a:gd name="T15" fmla="*/ 0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93" h="2456">
                  <a:moveTo>
                    <a:pt x="3075" y="0"/>
                  </a:moveTo>
                  <a:lnTo>
                    <a:pt x="21" y="1473"/>
                  </a:lnTo>
                  <a:lnTo>
                    <a:pt x="4" y="1577"/>
                  </a:lnTo>
                  <a:lnTo>
                    <a:pt x="0" y="1586"/>
                  </a:lnTo>
                  <a:lnTo>
                    <a:pt x="1144" y="2330"/>
                  </a:lnTo>
                  <a:lnTo>
                    <a:pt x="1640" y="2456"/>
                  </a:lnTo>
                  <a:lnTo>
                    <a:pt x="3693" y="1465"/>
                  </a:lnTo>
                  <a:lnTo>
                    <a:pt x="3075" y="0"/>
                  </a:lnTo>
                  <a:close/>
                </a:path>
              </a:pathLst>
            </a:custGeom>
            <a:solidFill>
              <a:srgbClr val="FED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2525"/>
            <p:cNvSpPr>
              <a:spLocks/>
            </p:cNvSpPr>
            <p:nvPr/>
          </p:nvSpPr>
          <p:spPr bwMode="auto">
            <a:xfrm flipH="1">
              <a:off x="2229521" y="-68765"/>
              <a:ext cx="926354" cy="814855"/>
            </a:xfrm>
            <a:custGeom>
              <a:avLst/>
              <a:gdLst>
                <a:gd name="T0" fmla="*/ 2276 w 3194"/>
                <a:gd name="T1" fmla="*/ 0 h 3282"/>
                <a:gd name="T2" fmla="*/ 0 w 3194"/>
                <a:gd name="T3" fmla="*/ 1090 h 3282"/>
                <a:gd name="T4" fmla="*/ 0 w 3194"/>
                <a:gd name="T5" fmla="*/ 3282 h 3282"/>
                <a:gd name="T6" fmla="*/ 3194 w 3194"/>
                <a:gd name="T7" fmla="*/ 1750 h 3282"/>
                <a:gd name="T8" fmla="*/ 2276 w 3194"/>
                <a:gd name="T9" fmla="*/ 0 h 3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4" h="3282">
                  <a:moveTo>
                    <a:pt x="2276" y="0"/>
                  </a:moveTo>
                  <a:lnTo>
                    <a:pt x="0" y="1090"/>
                  </a:lnTo>
                  <a:lnTo>
                    <a:pt x="0" y="3282"/>
                  </a:lnTo>
                  <a:lnTo>
                    <a:pt x="3194" y="1750"/>
                  </a:lnTo>
                  <a:lnTo>
                    <a:pt x="2276" y="0"/>
                  </a:lnTo>
                  <a:close/>
                </a:path>
              </a:pathLst>
            </a:custGeom>
            <a:solidFill>
              <a:srgbClr val="489A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2526"/>
            <p:cNvSpPr>
              <a:spLocks/>
            </p:cNvSpPr>
            <p:nvPr/>
          </p:nvSpPr>
          <p:spPr bwMode="auto">
            <a:xfrm flipH="1">
              <a:off x="1101559" y="-153899"/>
              <a:ext cx="757768" cy="302313"/>
            </a:xfrm>
            <a:custGeom>
              <a:avLst/>
              <a:gdLst>
                <a:gd name="T0" fmla="*/ 1777 w 2617"/>
                <a:gd name="T1" fmla="*/ 1140 h 1214"/>
                <a:gd name="T2" fmla="*/ 1770 w 2617"/>
                <a:gd name="T3" fmla="*/ 1145 h 1214"/>
                <a:gd name="T4" fmla="*/ 1753 w 2617"/>
                <a:gd name="T5" fmla="*/ 1156 h 1214"/>
                <a:gd name="T6" fmla="*/ 1727 w 2617"/>
                <a:gd name="T7" fmla="*/ 1167 h 1214"/>
                <a:gd name="T8" fmla="*/ 1675 w 2617"/>
                <a:gd name="T9" fmla="*/ 1180 h 1214"/>
                <a:gd name="T10" fmla="*/ 1585 w 2617"/>
                <a:gd name="T11" fmla="*/ 1193 h 1214"/>
                <a:gd name="T12" fmla="*/ 1475 w 2617"/>
                <a:gd name="T13" fmla="*/ 1203 h 1214"/>
                <a:gd name="T14" fmla="*/ 1348 w 2617"/>
                <a:gd name="T15" fmla="*/ 1210 h 1214"/>
                <a:gd name="T16" fmla="*/ 1207 w 2617"/>
                <a:gd name="T17" fmla="*/ 1213 h 1214"/>
                <a:gd name="T18" fmla="*/ 1059 w 2617"/>
                <a:gd name="T19" fmla="*/ 1214 h 1214"/>
                <a:gd name="T20" fmla="*/ 907 w 2617"/>
                <a:gd name="T21" fmla="*/ 1212 h 1214"/>
                <a:gd name="T22" fmla="*/ 603 w 2617"/>
                <a:gd name="T23" fmla="*/ 1200 h 1214"/>
                <a:gd name="T24" fmla="*/ 461 w 2617"/>
                <a:gd name="T25" fmla="*/ 1190 h 1214"/>
                <a:gd name="T26" fmla="*/ 331 w 2617"/>
                <a:gd name="T27" fmla="*/ 1178 h 1214"/>
                <a:gd name="T28" fmla="*/ 217 w 2617"/>
                <a:gd name="T29" fmla="*/ 1166 h 1214"/>
                <a:gd name="T30" fmla="*/ 124 w 2617"/>
                <a:gd name="T31" fmla="*/ 1151 h 1214"/>
                <a:gd name="T32" fmla="*/ 53 w 2617"/>
                <a:gd name="T33" fmla="*/ 1135 h 1214"/>
                <a:gd name="T34" fmla="*/ 28 w 2617"/>
                <a:gd name="T35" fmla="*/ 1127 h 1214"/>
                <a:gd name="T36" fmla="*/ 11 w 2617"/>
                <a:gd name="T37" fmla="*/ 1118 h 1214"/>
                <a:gd name="T38" fmla="*/ 6 w 2617"/>
                <a:gd name="T39" fmla="*/ 1114 h 1214"/>
                <a:gd name="T40" fmla="*/ 0 w 2617"/>
                <a:gd name="T41" fmla="*/ 1105 h 1214"/>
                <a:gd name="T42" fmla="*/ 3 w 2617"/>
                <a:gd name="T43" fmla="*/ 1097 h 1214"/>
                <a:gd name="T44" fmla="*/ 11 w 2617"/>
                <a:gd name="T45" fmla="*/ 1090 h 1214"/>
                <a:gd name="T46" fmla="*/ 36 w 2617"/>
                <a:gd name="T47" fmla="*/ 1079 h 1214"/>
                <a:gd name="T48" fmla="*/ 89 w 2617"/>
                <a:gd name="T49" fmla="*/ 1066 h 1214"/>
                <a:gd name="T50" fmla="*/ 161 w 2617"/>
                <a:gd name="T51" fmla="*/ 1054 h 1214"/>
                <a:gd name="T52" fmla="*/ 296 w 2617"/>
                <a:gd name="T53" fmla="*/ 1038 h 1214"/>
                <a:gd name="T54" fmla="*/ 512 w 2617"/>
                <a:gd name="T55" fmla="*/ 1015 h 1214"/>
                <a:gd name="T56" fmla="*/ 737 w 2617"/>
                <a:gd name="T57" fmla="*/ 993 h 1214"/>
                <a:gd name="T58" fmla="*/ 898 w 2617"/>
                <a:gd name="T59" fmla="*/ 972 h 1214"/>
                <a:gd name="T60" fmla="*/ 994 w 2617"/>
                <a:gd name="T61" fmla="*/ 957 h 1214"/>
                <a:gd name="T62" fmla="*/ 1076 w 2617"/>
                <a:gd name="T63" fmla="*/ 941 h 1214"/>
                <a:gd name="T64" fmla="*/ 1141 w 2617"/>
                <a:gd name="T65" fmla="*/ 923 h 1214"/>
                <a:gd name="T66" fmla="*/ 1177 w 2617"/>
                <a:gd name="T67" fmla="*/ 907 h 1214"/>
                <a:gd name="T68" fmla="*/ 1194 w 2617"/>
                <a:gd name="T69" fmla="*/ 896 h 1214"/>
                <a:gd name="T70" fmla="*/ 1837 w 2617"/>
                <a:gd name="T71" fmla="*/ 226 h 1214"/>
                <a:gd name="T72" fmla="*/ 1870 w 2617"/>
                <a:gd name="T73" fmla="*/ 193 h 1214"/>
                <a:gd name="T74" fmla="*/ 1938 w 2617"/>
                <a:gd name="T75" fmla="*/ 134 h 1214"/>
                <a:gd name="T76" fmla="*/ 2002 w 2617"/>
                <a:gd name="T77" fmla="*/ 88 h 1214"/>
                <a:gd name="T78" fmla="*/ 2063 w 2617"/>
                <a:gd name="T79" fmla="*/ 52 h 1214"/>
                <a:gd name="T80" fmla="*/ 2123 w 2617"/>
                <a:gd name="T81" fmla="*/ 26 h 1214"/>
                <a:gd name="T82" fmla="*/ 2180 w 2617"/>
                <a:gd name="T83" fmla="*/ 10 h 1214"/>
                <a:gd name="T84" fmla="*/ 2234 w 2617"/>
                <a:gd name="T85" fmla="*/ 1 h 1214"/>
                <a:gd name="T86" fmla="*/ 2287 w 2617"/>
                <a:gd name="T87" fmla="*/ 0 h 1214"/>
                <a:gd name="T88" fmla="*/ 2336 w 2617"/>
                <a:gd name="T89" fmla="*/ 6 h 1214"/>
                <a:gd name="T90" fmla="*/ 2383 w 2617"/>
                <a:gd name="T91" fmla="*/ 17 h 1214"/>
                <a:gd name="T92" fmla="*/ 2427 w 2617"/>
                <a:gd name="T93" fmla="*/ 32 h 1214"/>
                <a:gd name="T94" fmla="*/ 2468 w 2617"/>
                <a:gd name="T95" fmla="*/ 50 h 1214"/>
                <a:gd name="T96" fmla="*/ 2506 w 2617"/>
                <a:gd name="T97" fmla="*/ 72 h 1214"/>
                <a:gd name="T98" fmla="*/ 2558 w 2617"/>
                <a:gd name="T99" fmla="*/ 106 h 1214"/>
                <a:gd name="T100" fmla="*/ 2617 w 2617"/>
                <a:gd name="T101" fmla="*/ 153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17" h="1214">
                  <a:moveTo>
                    <a:pt x="2617" y="153"/>
                  </a:moveTo>
                  <a:lnTo>
                    <a:pt x="1777" y="1140"/>
                  </a:lnTo>
                  <a:lnTo>
                    <a:pt x="1777" y="1140"/>
                  </a:lnTo>
                  <a:lnTo>
                    <a:pt x="1770" y="1145"/>
                  </a:lnTo>
                  <a:lnTo>
                    <a:pt x="1763" y="1151"/>
                  </a:lnTo>
                  <a:lnTo>
                    <a:pt x="1753" y="1156"/>
                  </a:lnTo>
                  <a:lnTo>
                    <a:pt x="1740" y="1161"/>
                  </a:lnTo>
                  <a:lnTo>
                    <a:pt x="1727" y="1167"/>
                  </a:lnTo>
                  <a:lnTo>
                    <a:pt x="1711" y="1171"/>
                  </a:lnTo>
                  <a:lnTo>
                    <a:pt x="1675" y="1180"/>
                  </a:lnTo>
                  <a:lnTo>
                    <a:pt x="1634" y="1186"/>
                  </a:lnTo>
                  <a:lnTo>
                    <a:pt x="1585" y="1193"/>
                  </a:lnTo>
                  <a:lnTo>
                    <a:pt x="1533" y="1198"/>
                  </a:lnTo>
                  <a:lnTo>
                    <a:pt x="1475" y="1203"/>
                  </a:lnTo>
                  <a:lnTo>
                    <a:pt x="1414" y="1207"/>
                  </a:lnTo>
                  <a:lnTo>
                    <a:pt x="1348" y="1210"/>
                  </a:lnTo>
                  <a:lnTo>
                    <a:pt x="1279" y="1212"/>
                  </a:lnTo>
                  <a:lnTo>
                    <a:pt x="1207" y="1213"/>
                  </a:lnTo>
                  <a:lnTo>
                    <a:pt x="1134" y="1214"/>
                  </a:lnTo>
                  <a:lnTo>
                    <a:pt x="1059" y="1214"/>
                  </a:lnTo>
                  <a:lnTo>
                    <a:pt x="983" y="1213"/>
                  </a:lnTo>
                  <a:lnTo>
                    <a:pt x="907" y="1212"/>
                  </a:lnTo>
                  <a:lnTo>
                    <a:pt x="753" y="1207"/>
                  </a:lnTo>
                  <a:lnTo>
                    <a:pt x="603" y="1200"/>
                  </a:lnTo>
                  <a:lnTo>
                    <a:pt x="531" y="1195"/>
                  </a:lnTo>
                  <a:lnTo>
                    <a:pt x="461" y="1190"/>
                  </a:lnTo>
                  <a:lnTo>
                    <a:pt x="395" y="1185"/>
                  </a:lnTo>
                  <a:lnTo>
                    <a:pt x="331" y="1178"/>
                  </a:lnTo>
                  <a:lnTo>
                    <a:pt x="272" y="1172"/>
                  </a:lnTo>
                  <a:lnTo>
                    <a:pt x="217" y="1166"/>
                  </a:lnTo>
                  <a:lnTo>
                    <a:pt x="167" y="1159"/>
                  </a:lnTo>
                  <a:lnTo>
                    <a:pt x="124" y="1151"/>
                  </a:lnTo>
                  <a:lnTo>
                    <a:pt x="86" y="1143"/>
                  </a:lnTo>
                  <a:lnTo>
                    <a:pt x="53" y="1135"/>
                  </a:lnTo>
                  <a:lnTo>
                    <a:pt x="40" y="1131"/>
                  </a:lnTo>
                  <a:lnTo>
                    <a:pt x="28" y="1127"/>
                  </a:lnTo>
                  <a:lnTo>
                    <a:pt x="19" y="1122"/>
                  </a:lnTo>
                  <a:lnTo>
                    <a:pt x="11" y="1118"/>
                  </a:lnTo>
                  <a:lnTo>
                    <a:pt x="11" y="1118"/>
                  </a:lnTo>
                  <a:lnTo>
                    <a:pt x="6" y="1114"/>
                  </a:lnTo>
                  <a:lnTo>
                    <a:pt x="3" y="1109"/>
                  </a:lnTo>
                  <a:lnTo>
                    <a:pt x="0" y="1105"/>
                  </a:lnTo>
                  <a:lnTo>
                    <a:pt x="0" y="1102"/>
                  </a:lnTo>
                  <a:lnTo>
                    <a:pt x="3" y="1097"/>
                  </a:lnTo>
                  <a:lnTo>
                    <a:pt x="6" y="1094"/>
                  </a:lnTo>
                  <a:lnTo>
                    <a:pt x="11" y="1090"/>
                  </a:lnTo>
                  <a:lnTo>
                    <a:pt x="18" y="1087"/>
                  </a:lnTo>
                  <a:lnTo>
                    <a:pt x="36" y="1079"/>
                  </a:lnTo>
                  <a:lnTo>
                    <a:pt x="60" y="1073"/>
                  </a:lnTo>
                  <a:lnTo>
                    <a:pt x="89" y="1066"/>
                  </a:lnTo>
                  <a:lnTo>
                    <a:pt x="123" y="1061"/>
                  </a:lnTo>
                  <a:lnTo>
                    <a:pt x="161" y="1054"/>
                  </a:lnTo>
                  <a:lnTo>
                    <a:pt x="202" y="1049"/>
                  </a:lnTo>
                  <a:lnTo>
                    <a:pt x="296" y="1038"/>
                  </a:lnTo>
                  <a:lnTo>
                    <a:pt x="401" y="1027"/>
                  </a:lnTo>
                  <a:lnTo>
                    <a:pt x="512" y="1015"/>
                  </a:lnTo>
                  <a:lnTo>
                    <a:pt x="625" y="1005"/>
                  </a:lnTo>
                  <a:lnTo>
                    <a:pt x="737" y="993"/>
                  </a:lnTo>
                  <a:lnTo>
                    <a:pt x="846" y="980"/>
                  </a:lnTo>
                  <a:lnTo>
                    <a:pt x="898" y="972"/>
                  </a:lnTo>
                  <a:lnTo>
                    <a:pt x="947" y="965"/>
                  </a:lnTo>
                  <a:lnTo>
                    <a:pt x="994" y="957"/>
                  </a:lnTo>
                  <a:lnTo>
                    <a:pt x="1037" y="950"/>
                  </a:lnTo>
                  <a:lnTo>
                    <a:pt x="1076" y="941"/>
                  </a:lnTo>
                  <a:lnTo>
                    <a:pt x="1111" y="932"/>
                  </a:lnTo>
                  <a:lnTo>
                    <a:pt x="1141" y="923"/>
                  </a:lnTo>
                  <a:lnTo>
                    <a:pt x="1167" y="912"/>
                  </a:lnTo>
                  <a:lnTo>
                    <a:pt x="1177" y="907"/>
                  </a:lnTo>
                  <a:lnTo>
                    <a:pt x="1186" y="901"/>
                  </a:lnTo>
                  <a:lnTo>
                    <a:pt x="1194" y="896"/>
                  </a:lnTo>
                  <a:lnTo>
                    <a:pt x="1199" y="890"/>
                  </a:lnTo>
                  <a:lnTo>
                    <a:pt x="1837" y="226"/>
                  </a:lnTo>
                  <a:lnTo>
                    <a:pt x="1837" y="226"/>
                  </a:lnTo>
                  <a:lnTo>
                    <a:pt x="1870" y="193"/>
                  </a:lnTo>
                  <a:lnTo>
                    <a:pt x="1904" y="161"/>
                  </a:lnTo>
                  <a:lnTo>
                    <a:pt x="1938" y="134"/>
                  </a:lnTo>
                  <a:lnTo>
                    <a:pt x="1969" y="109"/>
                  </a:lnTo>
                  <a:lnTo>
                    <a:pt x="2002" y="88"/>
                  </a:lnTo>
                  <a:lnTo>
                    <a:pt x="2032" y="68"/>
                  </a:lnTo>
                  <a:lnTo>
                    <a:pt x="2063" y="52"/>
                  </a:lnTo>
                  <a:lnTo>
                    <a:pt x="2094" y="38"/>
                  </a:lnTo>
                  <a:lnTo>
                    <a:pt x="2123" y="26"/>
                  </a:lnTo>
                  <a:lnTo>
                    <a:pt x="2152" y="17"/>
                  </a:lnTo>
                  <a:lnTo>
                    <a:pt x="2180" y="10"/>
                  </a:lnTo>
                  <a:lnTo>
                    <a:pt x="2207" y="5"/>
                  </a:lnTo>
                  <a:lnTo>
                    <a:pt x="2234" y="1"/>
                  </a:lnTo>
                  <a:lnTo>
                    <a:pt x="2261" y="0"/>
                  </a:lnTo>
                  <a:lnTo>
                    <a:pt x="2287" y="0"/>
                  </a:lnTo>
                  <a:lnTo>
                    <a:pt x="2311" y="2"/>
                  </a:lnTo>
                  <a:lnTo>
                    <a:pt x="2336" y="6"/>
                  </a:lnTo>
                  <a:lnTo>
                    <a:pt x="2359" y="11"/>
                  </a:lnTo>
                  <a:lnTo>
                    <a:pt x="2383" y="17"/>
                  </a:lnTo>
                  <a:lnTo>
                    <a:pt x="2405" y="24"/>
                  </a:lnTo>
                  <a:lnTo>
                    <a:pt x="2427" y="32"/>
                  </a:lnTo>
                  <a:lnTo>
                    <a:pt x="2448" y="40"/>
                  </a:lnTo>
                  <a:lnTo>
                    <a:pt x="2468" y="50"/>
                  </a:lnTo>
                  <a:lnTo>
                    <a:pt x="2487" y="61"/>
                  </a:lnTo>
                  <a:lnTo>
                    <a:pt x="2506" y="72"/>
                  </a:lnTo>
                  <a:lnTo>
                    <a:pt x="2524" y="82"/>
                  </a:lnTo>
                  <a:lnTo>
                    <a:pt x="2558" y="106"/>
                  </a:lnTo>
                  <a:lnTo>
                    <a:pt x="2589" y="130"/>
                  </a:lnTo>
                  <a:lnTo>
                    <a:pt x="2617" y="153"/>
                  </a:lnTo>
                  <a:lnTo>
                    <a:pt x="2617" y="153"/>
                  </a:lnTo>
                  <a:close/>
                </a:path>
              </a:pathLst>
            </a:custGeom>
            <a:solidFill>
              <a:srgbClr val="FED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527"/>
            <p:cNvSpPr>
              <a:spLocks/>
            </p:cNvSpPr>
            <p:nvPr/>
          </p:nvSpPr>
          <p:spPr bwMode="auto">
            <a:xfrm flipH="1">
              <a:off x="1032039" y="-513547"/>
              <a:ext cx="1023682" cy="656749"/>
            </a:xfrm>
            <a:custGeom>
              <a:avLst/>
              <a:gdLst>
                <a:gd name="T0" fmla="*/ 3078 w 3532"/>
                <a:gd name="T1" fmla="*/ 1204 h 2651"/>
                <a:gd name="T2" fmla="*/ 3105 w 3532"/>
                <a:gd name="T3" fmla="*/ 1116 h 2651"/>
                <a:gd name="T4" fmla="*/ 3110 w 3532"/>
                <a:gd name="T5" fmla="*/ 1029 h 2651"/>
                <a:gd name="T6" fmla="*/ 3094 w 3532"/>
                <a:gd name="T7" fmla="*/ 946 h 2651"/>
                <a:gd name="T8" fmla="*/ 3059 w 3532"/>
                <a:gd name="T9" fmla="*/ 875 h 2651"/>
                <a:gd name="T10" fmla="*/ 3006 w 3532"/>
                <a:gd name="T11" fmla="*/ 818 h 2651"/>
                <a:gd name="T12" fmla="*/ 2939 w 3532"/>
                <a:gd name="T13" fmla="*/ 785 h 2651"/>
                <a:gd name="T14" fmla="*/ 2856 w 3532"/>
                <a:gd name="T15" fmla="*/ 778 h 2651"/>
                <a:gd name="T16" fmla="*/ 2787 w 3532"/>
                <a:gd name="T17" fmla="*/ 796 h 2651"/>
                <a:gd name="T18" fmla="*/ 2826 w 3532"/>
                <a:gd name="T19" fmla="*/ 714 h 2651"/>
                <a:gd name="T20" fmla="*/ 2830 w 3532"/>
                <a:gd name="T21" fmla="*/ 631 h 2651"/>
                <a:gd name="T22" fmla="*/ 2805 w 3532"/>
                <a:gd name="T23" fmla="*/ 551 h 2651"/>
                <a:gd name="T24" fmla="*/ 2756 w 3532"/>
                <a:gd name="T25" fmla="*/ 478 h 2651"/>
                <a:gd name="T26" fmla="*/ 2689 w 3532"/>
                <a:gd name="T27" fmla="*/ 419 h 2651"/>
                <a:gd name="T28" fmla="*/ 2611 w 3532"/>
                <a:gd name="T29" fmla="*/ 379 h 2651"/>
                <a:gd name="T30" fmla="*/ 2525 w 3532"/>
                <a:gd name="T31" fmla="*/ 363 h 2651"/>
                <a:gd name="T32" fmla="*/ 2438 w 3532"/>
                <a:gd name="T33" fmla="*/ 376 h 2651"/>
                <a:gd name="T34" fmla="*/ 2462 w 3532"/>
                <a:gd name="T35" fmla="*/ 313 h 2651"/>
                <a:gd name="T36" fmla="*/ 2460 w 3532"/>
                <a:gd name="T37" fmla="*/ 231 h 2651"/>
                <a:gd name="T38" fmla="*/ 2424 w 3532"/>
                <a:gd name="T39" fmla="*/ 154 h 2651"/>
                <a:gd name="T40" fmla="*/ 2363 w 3532"/>
                <a:gd name="T41" fmla="*/ 88 h 2651"/>
                <a:gd name="T42" fmla="*/ 2281 w 3532"/>
                <a:gd name="T43" fmla="*/ 38 h 2651"/>
                <a:gd name="T44" fmla="*/ 2185 w 3532"/>
                <a:gd name="T45" fmla="*/ 7 h 2651"/>
                <a:gd name="T46" fmla="*/ 2084 w 3532"/>
                <a:gd name="T47" fmla="*/ 1 h 2651"/>
                <a:gd name="T48" fmla="*/ 1986 w 3532"/>
                <a:gd name="T49" fmla="*/ 24 h 2651"/>
                <a:gd name="T50" fmla="*/ 776 w 3532"/>
                <a:gd name="T51" fmla="*/ 631 h 2651"/>
                <a:gd name="T52" fmla="*/ 655 w 3532"/>
                <a:gd name="T53" fmla="*/ 705 h 2651"/>
                <a:gd name="T54" fmla="*/ 537 w 3532"/>
                <a:gd name="T55" fmla="*/ 795 h 2651"/>
                <a:gd name="T56" fmla="*/ 399 w 3532"/>
                <a:gd name="T57" fmla="*/ 920 h 2651"/>
                <a:gd name="T58" fmla="*/ 212 w 3532"/>
                <a:gd name="T59" fmla="*/ 1133 h 2651"/>
                <a:gd name="T60" fmla="*/ 95 w 3532"/>
                <a:gd name="T61" fmla="*/ 1307 h 2651"/>
                <a:gd name="T62" fmla="*/ 63 w 3532"/>
                <a:gd name="T63" fmla="*/ 1371 h 2651"/>
                <a:gd name="T64" fmla="*/ 23 w 3532"/>
                <a:gd name="T65" fmla="*/ 1491 h 2651"/>
                <a:gd name="T66" fmla="*/ 2 w 3532"/>
                <a:gd name="T67" fmla="*/ 1608 h 2651"/>
                <a:gd name="T68" fmla="*/ 2 w 3532"/>
                <a:gd name="T69" fmla="*/ 1721 h 2651"/>
                <a:gd name="T70" fmla="*/ 19 w 3532"/>
                <a:gd name="T71" fmla="*/ 1831 h 2651"/>
                <a:gd name="T72" fmla="*/ 51 w 3532"/>
                <a:gd name="T73" fmla="*/ 1937 h 2651"/>
                <a:gd name="T74" fmla="*/ 97 w 3532"/>
                <a:gd name="T75" fmla="*/ 2038 h 2651"/>
                <a:gd name="T76" fmla="*/ 154 w 3532"/>
                <a:gd name="T77" fmla="*/ 2132 h 2651"/>
                <a:gd name="T78" fmla="*/ 220 w 3532"/>
                <a:gd name="T79" fmla="*/ 2220 h 2651"/>
                <a:gd name="T80" fmla="*/ 375 w 3532"/>
                <a:gd name="T81" fmla="*/ 2375 h 2651"/>
                <a:gd name="T82" fmla="*/ 545 w 3532"/>
                <a:gd name="T83" fmla="*/ 2494 h 2651"/>
                <a:gd name="T84" fmla="*/ 717 w 3532"/>
                <a:gd name="T85" fmla="*/ 2576 h 2651"/>
                <a:gd name="T86" fmla="*/ 837 w 3532"/>
                <a:gd name="T87" fmla="*/ 2608 h 2651"/>
                <a:gd name="T88" fmla="*/ 982 w 3532"/>
                <a:gd name="T89" fmla="*/ 2623 h 2651"/>
                <a:gd name="T90" fmla="*/ 1263 w 3532"/>
                <a:gd name="T91" fmla="*/ 2650 h 2651"/>
                <a:gd name="T92" fmla="*/ 1420 w 3532"/>
                <a:gd name="T93" fmla="*/ 2646 h 2651"/>
                <a:gd name="T94" fmla="*/ 1509 w 3532"/>
                <a:gd name="T95" fmla="*/ 2625 h 2651"/>
                <a:gd name="T96" fmla="*/ 3333 w 3532"/>
                <a:gd name="T97" fmla="*/ 1758 h 2651"/>
                <a:gd name="T98" fmla="*/ 3387 w 3532"/>
                <a:gd name="T99" fmla="*/ 1728 h 2651"/>
                <a:gd name="T100" fmla="*/ 3445 w 3532"/>
                <a:gd name="T101" fmla="*/ 1683 h 2651"/>
                <a:gd name="T102" fmla="*/ 3488 w 3532"/>
                <a:gd name="T103" fmla="*/ 1633 h 2651"/>
                <a:gd name="T104" fmla="*/ 3516 w 3532"/>
                <a:gd name="T105" fmla="*/ 1580 h 2651"/>
                <a:gd name="T106" fmla="*/ 3529 w 3532"/>
                <a:gd name="T107" fmla="*/ 1526 h 2651"/>
                <a:gd name="T108" fmla="*/ 3532 w 3532"/>
                <a:gd name="T109" fmla="*/ 1470 h 2651"/>
                <a:gd name="T110" fmla="*/ 3521 w 3532"/>
                <a:gd name="T111" fmla="*/ 1416 h 2651"/>
                <a:gd name="T112" fmla="*/ 3479 w 3532"/>
                <a:gd name="T113" fmla="*/ 1328 h 2651"/>
                <a:gd name="T114" fmla="*/ 3399 w 3532"/>
                <a:gd name="T115" fmla="*/ 1247 h 2651"/>
                <a:gd name="T116" fmla="*/ 3334 w 3532"/>
                <a:gd name="T117" fmla="*/ 1213 h 2651"/>
                <a:gd name="T118" fmla="*/ 3277 w 3532"/>
                <a:gd name="T119" fmla="*/ 1195 h 2651"/>
                <a:gd name="T120" fmla="*/ 3216 w 3532"/>
                <a:gd name="T121" fmla="*/ 1189 h 2651"/>
                <a:gd name="T122" fmla="*/ 3151 w 3532"/>
                <a:gd name="T123" fmla="*/ 1196 h 2651"/>
                <a:gd name="T124" fmla="*/ 3085 w 3532"/>
                <a:gd name="T125" fmla="*/ 1217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32" h="2651">
                  <a:moveTo>
                    <a:pt x="3067" y="1224"/>
                  </a:moveTo>
                  <a:lnTo>
                    <a:pt x="3067" y="1224"/>
                  </a:lnTo>
                  <a:lnTo>
                    <a:pt x="3067" y="1224"/>
                  </a:lnTo>
                  <a:lnTo>
                    <a:pt x="3078" y="1204"/>
                  </a:lnTo>
                  <a:lnTo>
                    <a:pt x="3087" y="1182"/>
                  </a:lnTo>
                  <a:lnTo>
                    <a:pt x="3095" y="1161"/>
                  </a:lnTo>
                  <a:lnTo>
                    <a:pt x="3101" y="1138"/>
                  </a:lnTo>
                  <a:lnTo>
                    <a:pt x="3105" y="1116"/>
                  </a:lnTo>
                  <a:lnTo>
                    <a:pt x="3109" y="1095"/>
                  </a:lnTo>
                  <a:lnTo>
                    <a:pt x="3111" y="1072"/>
                  </a:lnTo>
                  <a:lnTo>
                    <a:pt x="3111" y="1051"/>
                  </a:lnTo>
                  <a:lnTo>
                    <a:pt x="3110" y="1029"/>
                  </a:lnTo>
                  <a:lnTo>
                    <a:pt x="3109" y="1007"/>
                  </a:lnTo>
                  <a:lnTo>
                    <a:pt x="3105" y="987"/>
                  </a:lnTo>
                  <a:lnTo>
                    <a:pt x="3100" y="966"/>
                  </a:lnTo>
                  <a:lnTo>
                    <a:pt x="3094" y="946"/>
                  </a:lnTo>
                  <a:lnTo>
                    <a:pt x="3087" y="928"/>
                  </a:lnTo>
                  <a:lnTo>
                    <a:pt x="3079" y="909"/>
                  </a:lnTo>
                  <a:lnTo>
                    <a:pt x="3069" y="891"/>
                  </a:lnTo>
                  <a:lnTo>
                    <a:pt x="3059" y="875"/>
                  </a:lnTo>
                  <a:lnTo>
                    <a:pt x="3048" y="858"/>
                  </a:lnTo>
                  <a:lnTo>
                    <a:pt x="3035" y="844"/>
                  </a:lnTo>
                  <a:lnTo>
                    <a:pt x="3021" y="830"/>
                  </a:lnTo>
                  <a:lnTo>
                    <a:pt x="3006" y="818"/>
                  </a:lnTo>
                  <a:lnTo>
                    <a:pt x="2991" y="808"/>
                  </a:lnTo>
                  <a:lnTo>
                    <a:pt x="2975" y="799"/>
                  </a:lnTo>
                  <a:lnTo>
                    <a:pt x="2957" y="791"/>
                  </a:lnTo>
                  <a:lnTo>
                    <a:pt x="2939" y="785"/>
                  </a:lnTo>
                  <a:lnTo>
                    <a:pt x="2919" y="781"/>
                  </a:lnTo>
                  <a:lnTo>
                    <a:pt x="2899" y="778"/>
                  </a:lnTo>
                  <a:lnTo>
                    <a:pt x="2879" y="777"/>
                  </a:lnTo>
                  <a:lnTo>
                    <a:pt x="2856" y="778"/>
                  </a:lnTo>
                  <a:lnTo>
                    <a:pt x="2834" y="783"/>
                  </a:lnTo>
                  <a:lnTo>
                    <a:pt x="2811" y="788"/>
                  </a:lnTo>
                  <a:lnTo>
                    <a:pt x="2787" y="796"/>
                  </a:lnTo>
                  <a:lnTo>
                    <a:pt x="2787" y="796"/>
                  </a:lnTo>
                  <a:lnTo>
                    <a:pt x="2800" y="776"/>
                  </a:lnTo>
                  <a:lnTo>
                    <a:pt x="2811" y="756"/>
                  </a:lnTo>
                  <a:lnTo>
                    <a:pt x="2819" y="735"/>
                  </a:lnTo>
                  <a:lnTo>
                    <a:pt x="2826" y="714"/>
                  </a:lnTo>
                  <a:lnTo>
                    <a:pt x="2830" y="693"/>
                  </a:lnTo>
                  <a:lnTo>
                    <a:pt x="2831" y="673"/>
                  </a:lnTo>
                  <a:lnTo>
                    <a:pt x="2831" y="651"/>
                  </a:lnTo>
                  <a:lnTo>
                    <a:pt x="2830" y="631"/>
                  </a:lnTo>
                  <a:lnTo>
                    <a:pt x="2826" y="610"/>
                  </a:lnTo>
                  <a:lnTo>
                    <a:pt x="2820" y="590"/>
                  </a:lnTo>
                  <a:lnTo>
                    <a:pt x="2814" y="570"/>
                  </a:lnTo>
                  <a:lnTo>
                    <a:pt x="2805" y="551"/>
                  </a:lnTo>
                  <a:lnTo>
                    <a:pt x="2794" y="531"/>
                  </a:lnTo>
                  <a:lnTo>
                    <a:pt x="2783" y="513"/>
                  </a:lnTo>
                  <a:lnTo>
                    <a:pt x="2770" y="494"/>
                  </a:lnTo>
                  <a:lnTo>
                    <a:pt x="2756" y="478"/>
                  </a:lnTo>
                  <a:lnTo>
                    <a:pt x="2741" y="462"/>
                  </a:lnTo>
                  <a:lnTo>
                    <a:pt x="2725" y="447"/>
                  </a:lnTo>
                  <a:lnTo>
                    <a:pt x="2708" y="433"/>
                  </a:lnTo>
                  <a:lnTo>
                    <a:pt x="2689" y="419"/>
                  </a:lnTo>
                  <a:lnTo>
                    <a:pt x="2671" y="407"/>
                  </a:lnTo>
                  <a:lnTo>
                    <a:pt x="2651" y="396"/>
                  </a:lnTo>
                  <a:lnTo>
                    <a:pt x="2631" y="388"/>
                  </a:lnTo>
                  <a:lnTo>
                    <a:pt x="2611" y="379"/>
                  </a:lnTo>
                  <a:lnTo>
                    <a:pt x="2589" y="372"/>
                  </a:lnTo>
                  <a:lnTo>
                    <a:pt x="2568" y="368"/>
                  </a:lnTo>
                  <a:lnTo>
                    <a:pt x="2547" y="365"/>
                  </a:lnTo>
                  <a:lnTo>
                    <a:pt x="2525" y="363"/>
                  </a:lnTo>
                  <a:lnTo>
                    <a:pt x="2503" y="363"/>
                  </a:lnTo>
                  <a:lnTo>
                    <a:pt x="2481" y="365"/>
                  </a:lnTo>
                  <a:lnTo>
                    <a:pt x="2459" y="369"/>
                  </a:lnTo>
                  <a:lnTo>
                    <a:pt x="2438" y="376"/>
                  </a:lnTo>
                  <a:lnTo>
                    <a:pt x="2438" y="376"/>
                  </a:lnTo>
                  <a:lnTo>
                    <a:pt x="2449" y="355"/>
                  </a:lnTo>
                  <a:lnTo>
                    <a:pt x="2457" y="334"/>
                  </a:lnTo>
                  <a:lnTo>
                    <a:pt x="2462" y="313"/>
                  </a:lnTo>
                  <a:lnTo>
                    <a:pt x="2466" y="293"/>
                  </a:lnTo>
                  <a:lnTo>
                    <a:pt x="2466" y="272"/>
                  </a:lnTo>
                  <a:lnTo>
                    <a:pt x="2465" y="252"/>
                  </a:lnTo>
                  <a:lnTo>
                    <a:pt x="2460" y="231"/>
                  </a:lnTo>
                  <a:lnTo>
                    <a:pt x="2455" y="212"/>
                  </a:lnTo>
                  <a:lnTo>
                    <a:pt x="2446" y="192"/>
                  </a:lnTo>
                  <a:lnTo>
                    <a:pt x="2437" y="173"/>
                  </a:lnTo>
                  <a:lnTo>
                    <a:pt x="2424" y="154"/>
                  </a:lnTo>
                  <a:lnTo>
                    <a:pt x="2411" y="137"/>
                  </a:lnTo>
                  <a:lnTo>
                    <a:pt x="2396" y="120"/>
                  </a:lnTo>
                  <a:lnTo>
                    <a:pt x="2379" y="104"/>
                  </a:lnTo>
                  <a:lnTo>
                    <a:pt x="2363" y="88"/>
                  </a:lnTo>
                  <a:lnTo>
                    <a:pt x="2344" y="74"/>
                  </a:lnTo>
                  <a:lnTo>
                    <a:pt x="2323" y="61"/>
                  </a:lnTo>
                  <a:lnTo>
                    <a:pt x="2302" y="50"/>
                  </a:lnTo>
                  <a:lnTo>
                    <a:pt x="2281" y="38"/>
                  </a:lnTo>
                  <a:lnTo>
                    <a:pt x="2257" y="28"/>
                  </a:lnTo>
                  <a:lnTo>
                    <a:pt x="2234" y="19"/>
                  </a:lnTo>
                  <a:lnTo>
                    <a:pt x="2210" y="13"/>
                  </a:lnTo>
                  <a:lnTo>
                    <a:pt x="2185" y="7"/>
                  </a:lnTo>
                  <a:lnTo>
                    <a:pt x="2161" y="3"/>
                  </a:lnTo>
                  <a:lnTo>
                    <a:pt x="2136" y="1"/>
                  </a:lnTo>
                  <a:lnTo>
                    <a:pt x="2110" y="0"/>
                  </a:lnTo>
                  <a:lnTo>
                    <a:pt x="2084" y="1"/>
                  </a:lnTo>
                  <a:lnTo>
                    <a:pt x="2060" y="3"/>
                  </a:lnTo>
                  <a:lnTo>
                    <a:pt x="2035" y="9"/>
                  </a:lnTo>
                  <a:lnTo>
                    <a:pt x="2009" y="15"/>
                  </a:lnTo>
                  <a:lnTo>
                    <a:pt x="1986" y="24"/>
                  </a:lnTo>
                  <a:lnTo>
                    <a:pt x="1961" y="34"/>
                  </a:lnTo>
                  <a:lnTo>
                    <a:pt x="807" y="614"/>
                  </a:lnTo>
                  <a:lnTo>
                    <a:pt x="807" y="614"/>
                  </a:lnTo>
                  <a:lnTo>
                    <a:pt x="776" y="631"/>
                  </a:lnTo>
                  <a:lnTo>
                    <a:pt x="746" y="647"/>
                  </a:lnTo>
                  <a:lnTo>
                    <a:pt x="716" y="665"/>
                  </a:lnTo>
                  <a:lnTo>
                    <a:pt x="685" y="685"/>
                  </a:lnTo>
                  <a:lnTo>
                    <a:pt x="655" y="705"/>
                  </a:lnTo>
                  <a:lnTo>
                    <a:pt x="625" y="726"/>
                  </a:lnTo>
                  <a:lnTo>
                    <a:pt x="596" y="748"/>
                  </a:lnTo>
                  <a:lnTo>
                    <a:pt x="567" y="771"/>
                  </a:lnTo>
                  <a:lnTo>
                    <a:pt x="537" y="795"/>
                  </a:lnTo>
                  <a:lnTo>
                    <a:pt x="509" y="818"/>
                  </a:lnTo>
                  <a:lnTo>
                    <a:pt x="481" y="843"/>
                  </a:lnTo>
                  <a:lnTo>
                    <a:pt x="453" y="868"/>
                  </a:lnTo>
                  <a:lnTo>
                    <a:pt x="399" y="920"/>
                  </a:lnTo>
                  <a:lnTo>
                    <a:pt x="348" y="973"/>
                  </a:lnTo>
                  <a:lnTo>
                    <a:pt x="300" y="1026"/>
                  </a:lnTo>
                  <a:lnTo>
                    <a:pt x="254" y="1080"/>
                  </a:lnTo>
                  <a:lnTo>
                    <a:pt x="212" y="1133"/>
                  </a:lnTo>
                  <a:lnTo>
                    <a:pt x="173" y="1185"/>
                  </a:lnTo>
                  <a:lnTo>
                    <a:pt x="139" y="1235"/>
                  </a:lnTo>
                  <a:lnTo>
                    <a:pt x="109" y="1284"/>
                  </a:lnTo>
                  <a:lnTo>
                    <a:pt x="95" y="1307"/>
                  </a:lnTo>
                  <a:lnTo>
                    <a:pt x="83" y="1329"/>
                  </a:lnTo>
                  <a:lnTo>
                    <a:pt x="73" y="1351"/>
                  </a:lnTo>
                  <a:lnTo>
                    <a:pt x="63" y="1371"/>
                  </a:lnTo>
                  <a:lnTo>
                    <a:pt x="63" y="1371"/>
                  </a:lnTo>
                  <a:lnTo>
                    <a:pt x="51" y="1402"/>
                  </a:lnTo>
                  <a:lnTo>
                    <a:pt x="40" y="1432"/>
                  </a:lnTo>
                  <a:lnTo>
                    <a:pt x="30" y="1461"/>
                  </a:lnTo>
                  <a:lnTo>
                    <a:pt x="23" y="1491"/>
                  </a:lnTo>
                  <a:lnTo>
                    <a:pt x="16" y="1520"/>
                  </a:lnTo>
                  <a:lnTo>
                    <a:pt x="10" y="1550"/>
                  </a:lnTo>
                  <a:lnTo>
                    <a:pt x="6" y="1579"/>
                  </a:lnTo>
                  <a:lnTo>
                    <a:pt x="2" y="1608"/>
                  </a:lnTo>
                  <a:lnTo>
                    <a:pt x="1" y="1636"/>
                  </a:lnTo>
                  <a:lnTo>
                    <a:pt x="0" y="1665"/>
                  </a:lnTo>
                  <a:lnTo>
                    <a:pt x="1" y="1693"/>
                  </a:lnTo>
                  <a:lnTo>
                    <a:pt x="2" y="1721"/>
                  </a:lnTo>
                  <a:lnTo>
                    <a:pt x="5" y="1749"/>
                  </a:lnTo>
                  <a:lnTo>
                    <a:pt x="9" y="1776"/>
                  </a:lnTo>
                  <a:lnTo>
                    <a:pt x="14" y="1804"/>
                  </a:lnTo>
                  <a:lnTo>
                    <a:pt x="19" y="1831"/>
                  </a:lnTo>
                  <a:lnTo>
                    <a:pt x="26" y="1858"/>
                  </a:lnTo>
                  <a:lnTo>
                    <a:pt x="34" y="1884"/>
                  </a:lnTo>
                  <a:lnTo>
                    <a:pt x="42" y="1911"/>
                  </a:lnTo>
                  <a:lnTo>
                    <a:pt x="51" y="1937"/>
                  </a:lnTo>
                  <a:lnTo>
                    <a:pt x="62" y="1962"/>
                  </a:lnTo>
                  <a:lnTo>
                    <a:pt x="72" y="1988"/>
                  </a:lnTo>
                  <a:lnTo>
                    <a:pt x="84" y="2013"/>
                  </a:lnTo>
                  <a:lnTo>
                    <a:pt x="97" y="2038"/>
                  </a:lnTo>
                  <a:lnTo>
                    <a:pt x="110" y="2061"/>
                  </a:lnTo>
                  <a:lnTo>
                    <a:pt x="123" y="2085"/>
                  </a:lnTo>
                  <a:lnTo>
                    <a:pt x="138" y="2109"/>
                  </a:lnTo>
                  <a:lnTo>
                    <a:pt x="154" y="2132"/>
                  </a:lnTo>
                  <a:lnTo>
                    <a:pt x="169" y="2154"/>
                  </a:lnTo>
                  <a:lnTo>
                    <a:pt x="186" y="2177"/>
                  </a:lnTo>
                  <a:lnTo>
                    <a:pt x="203" y="2199"/>
                  </a:lnTo>
                  <a:lnTo>
                    <a:pt x="220" y="2220"/>
                  </a:lnTo>
                  <a:lnTo>
                    <a:pt x="257" y="2261"/>
                  </a:lnTo>
                  <a:lnTo>
                    <a:pt x="295" y="2301"/>
                  </a:lnTo>
                  <a:lnTo>
                    <a:pt x="334" y="2339"/>
                  </a:lnTo>
                  <a:lnTo>
                    <a:pt x="375" y="2375"/>
                  </a:lnTo>
                  <a:lnTo>
                    <a:pt x="417" y="2408"/>
                  </a:lnTo>
                  <a:lnTo>
                    <a:pt x="459" y="2439"/>
                  </a:lnTo>
                  <a:lnTo>
                    <a:pt x="503" y="2469"/>
                  </a:lnTo>
                  <a:lnTo>
                    <a:pt x="545" y="2494"/>
                  </a:lnTo>
                  <a:lnTo>
                    <a:pt x="589" y="2519"/>
                  </a:lnTo>
                  <a:lnTo>
                    <a:pt x="632" y="2541"/>
                  </a:lnTo>
                  <a:lnTo>
                    <a:pt x="675" y="2559"/>
                  </a:lnTo>
                  <a:lnTo>
                    <a:pt x="717" y="2576"/>
                  </a:lnTo>
                  <a:lnTo>
                    <a:pt x="758" y="2589"/>
                  </a:lnTo>
                  <a:lnTo>
                    <a:pt x="798" y="2600"/>
                  </a:lnTo>
                  <a:lnTo>
                    <a:pt x="818" y="2605"/>
                  </a:lnTo>
                  <a:lnTo>
                    <a:pt x="837" y="2608"/>
                  </a:lnTo>
                  <a:lnTo>
                    <a:pt x="855" y="2611"/>
                  </a:lnTo>
                  <a:lnTo>
                    <a:pt x="874" y="2612"/>
                  </a:lnTo>
                  <a:lnTo>
                    <a:pt x="874" y="2612"/>
                  </a:lnTo>
                  <a:lnTo>
                    <a:pt x="982" y="2623"/>
                  </a:lnTo>
                  <a:lnTo>
                    <a:pt x="1083" y="2634"/>
                  </a:lnTo>
                  <a:lnTo>
                    <a:pt x="1177" y="2643"/>
                  </a:lnTo>
                  <a:lnTo>
                    <a:pt x="1221" y="2648"/>
                  </a:lnTo>
                  <a:lnTo>
                    <a:pt x="1263" y="2650"/>
                  </a:lnTo>
                  <a:lnTo>
                    <a:pt x="1305" y="2651"/>
                  </a:lnTo>
                  <a:lnTo>
                    <a:pt x="1345" y="2651"/>
                  </a:lnTo>
                  <a:lnTo>
                    <a:pt x="1383" y="2649"/>
                  </a:lnTo>
                  <a:lnTo>
                    <a:pt x="1420" y="2646"/>
                  </a:lnTo>
                  <a:lnTo>
                    <a:pt x="1457" y="2639"/>
                  </a:lnTo>
                  <a:lnTo>
                    <a:pt x="1474" y="2635"/>
                  </a:lnTo>
                  <a:lnTo>
                    <a:pt x="1492" y="2630"/>
                  </a:lnTo>
                  <a:lnTo>
                    <a:pt x="1509" y="2625"/>
                  </a:lnTo>
                  <a:lnTo>
                    <a:pt x="1526" y="2619"/>
                  </a:lnTo>
                  <a:lnTo>
                    <a:pt x="1543" y="2612"/>
                  </a:lnTo>
                  <a:lnTo>
                    <a:pt x="1559" y="2605"/>
                  </a:lnTo>
                  <a:lnTo>
                    <a:pt x="3333" y="1758"/>
                  </a:lnTo>
                  <a:lnTo>
                    <a:pt x="3333" y="1758"/>
                  </a:lnTo>
                  <a:lnTo>
                    <a:pt x="3352" y="1748"/>
                  </a:lnTo>
                  <a:lnTo>
                    <a:pt x="3370" y="1739"/>
                  </a:lnTo>
                  <a:lnTo>
                    <a:pt x="3387" y="1728"/>
                  </a:lnTo>
                  <a:lnTo>
                    <a:pt x="3404" y="1717"/>
                  </a:lnTo>
                  <a:lnTo>
                    <a:pt x="3418" y="1706"/>
                  </a:lnTo>
                  <a:lnTo>
                    <a:pt x="3433" y="1694"/>
                  </a:lnTo>
                  <a:lnTo>
                    <a:pt x="3445" y="1683"/>
                  </a:lnTo>
                  <a:lnTo>
                    <a:pt x="3457" y="1670"/>
                  </a:lnTo>
                  <a:lnTo>
                    <a:pt x="3469" y="1659"/>
                  </a:lnTo>
                  <a:lnTo>
                    <a:pt x="3479" y="1646"/>
                  </a:lnTo>
                  <a:lnTo>
                    <a:pt x="3488" y="1633"/>
                  </a:lnTo>
                  <a:lnTo>
                    <a:pt x="3496" y="1620"/>
                  </a:lnTo>
                  <a:lnTo>
                    <a:pt x="3503" y="1607"/>
                  </a:lnTo>
                  <a:lnTo>
                    <a:pt x="3510" y="1594"/>
                  </a:lnTo>
                  <a:lnTo>
                    <a:pt x="3516" y="1580"/>
                  </a:lnTo>
                  <a:lnTo>
                    <a:pt x="3520" y="1567"/>
                  </a:lnTo>
                  <a:lnTo>
                    <a:pt x="3524" y="1553"/>
                  </a:lnTo>
                  <a:lnTo>
                    <a:pt x="3527" y="1539"/>
                  </a:lnTo>
                  <a:lnTo>
                    <a:pt x="3529" y="1526"/>
                  </a:lnTo>
                  <a:lnTo>
                    <a:pt x="3532" y="1512"/>
                  </a:lnTo>
                  <a:lnTo>
                    <a:pt x="3532" y="1498"/>
                  </a:lnTo>
                  <a:lnTo>
                    <a:pt x="3532" y="1484"/>
                  </a:lnTo>
                  <a:lnTo>
                    <a:pt x="3532" y="1470"/>
                  </a:lnTo>
                  <a:lnTo>
                    <a:pt x="3529" y="1457"/>
                  </a:lnTo>
                  <a:lnTo>
                    <a:pt x="3527" y="1443"/>
                  </a:lnTo>
                  <a:lnTo>
                    <a:pt x="3525" y="1430"/>
                  </a:lnTo>
                  <a:lnTo>
                    <a:pt x="3521" y="1416"/>
                  </a:lnTo>
                  <a:lnTo>
                    <a:pt x="3517" y="1403"/>
                  </a:lnTo>
                  <a:lnTo>
                    <a:pt x="3507" y="1377"/>
                  </a:lnTo>
                  <a:lnTo>
                    <a:pt x="3493" y="1352"/>
                  </a:lnTo>
                  <a:lnTo>
                    <a:pt x="3479" y="1328"/>
                  </a:lnTo>
                  <a:lnTo>
                    <a:pt x="3462" y="1305"/>
                  </a:lnTo>
                  <a:lnTo>
                    <a:pt x="3443" y="1285"/>
                  </a:lnTo>
                  <a:lnTo>
                    <a:pt x="3422" y="1266"/>
                  </a:lnTo>
                  <a:lnTo>
                    <a:pt x="3399" y="1247"/>
                  </a:lnTo>
                  <a:lnTo>
                    <a:pt x="3374" y="1232"/>
                  </a:lnTo>
                  <a:lnTo>
                    <a:pt x="3361" y="1224"/>
                  </a:lnTo>
                  <a:lnTo>
                    <a:pt x="3349" y="1218"/>
                  </a:lnTo>
                  <a:lnTo>
                    <a:pt x="3334" y="1213"/>
                  </a:lnTo>
                  <a:lnTo>
                    <a:pt x="3321" y="1207"/>
                  </a:lnTo>
                  <a:lnTo>
                    <a:pt x="3306" y="1203"/>
                  </a:lnTo>
                  <a:lnTo>
                    <a:pt x="3293" y="1199"/>
                  </a:lnTo>
                  <a:lnTo>
                    <a:pt x="3277" y="1195"/>
                  </a:lnTo>
                  <a:lnTo>
                    <a:pt x="3262" y="1193"/>
                  </a:lnTo>
                  <a:lnTo>
                    <a:pt x="3247" y="1191"/>
                  </a:lnTo>
                  <a:lnTo>
                    <a:pt x="3232" y="1190"/>
                  </a:lnTo>
                  <a:lnTo>
                    <a:pt x="3216" y="1189"/>
                  </a:lnTo>
                  <a:lnTo>
                    <a:pt x="3199" y="1190"/>
                  </a:lnTo>
                  <a:lnTo>
                    <a:pt x="3184" y="1191"/>
                  </a:lnTo>
                  <a:lnTo>
                    <a:pt x="3168" y="1193"/>
                  </a:lnTo>
                  <a:lnTo>
                    <a:pt x="3151" y="1196"/>
                  </a:lnTo>
                  <a:lnTo>
                    <a:pt x="3134" y="1200"/>
                  </a:lnTo>
                  <a:lnTo>
                    <a:pt x="3118" y="1205"/>
                  </a:lnTo>
                  <a:lnTo>
                    <a:pt x="3102" y="1210"/>
                  </a:lnTo>
                  <a:lnTo>
                    <a:pt x="3085" y="1217"/>
                  </a:lnTo>
                  <a:lnTo>
                    <a:pt x="3067" y="1224"/>
                  </a:lnTo>
                  <a:lnTo>
                    <a:pt x="3067" y="1224"/>
                  </a:lnTo>
                  <a:close/>
                </a:path>
              </a:pathLst>
            </a:custGeom>
            <a:solidFill>
              <a:srgbClr val="FED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528"/>
            <p:cNvSpPr>
              <a:spLocks/>
            </p:cNvSpPr>
            <p:nvPr/>
          </p:nvSpPr>
          <p:spPr bwMode="auto">
            <a:xfrm flipH="1">
              <a:off x="1176293" y="-40966"/>
              <a:ext cx="312840" cy="125095"/>
            </a:xfrm>
            <a:custGeom>
              <a:avLst/>
              <a:gdLst>
                <a:gd name="T0" fmla="*/ 1076 w 1076"/>
                <a:gd name="T1" fmla="*/ 0 h 503"/>
                <a:gd name="T2" fmla="*/ 1076 w 1076"/>
                <a:gd name="T3" fmla="*/ 0 h 503"/>
                <a:gd name="T4" fmla="*/ 883 w 1076"/>
                <a:gd name="T5" fmla="*/ 91 h 503"/>
                <a:gd name="T6" fmla="*/ 516 w 1076"/>
                <a:gd name="T7" fmla="*/ 263 h 503"/>
                <a:gd name="T8" fmla="*/ 0 w 1076"/>
                <a:gd name="T9" fmla="*/ 503 h 503"/>
                <a:gd name="T10" fmla="*/ 980 w 1076"/>
                <a:gd name="T11" fmla="*/ 114 h 503"/>
                <a:gd name="T12" fmla="*/ 1076 w 1076"/>
                <a:gd name="T13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6" h="503">
                  <a:moveTo>
                    <a:pt x="1076" y="0"/>
                  </a:moveTo>
                  <a:lnTo>
                    <a:pt x="1076" y="0"/>
                  </a:lnTo>
                  <a:lnTo>
                    <a:pt x="883" y="91"/>
                  </a:lnTo>
                  <a:lnTo>
                    <a:pt x="516" y="263"/>
                  </a:lnTo>
                  <a:lnTo>
                    <a:pt x="0" y="503"/>
                  </a:lnTo>
                  <a:lnTo>
                    <a:pt x="980" y="114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rgbClr val="D6B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529"/>
            <p:cNvSpPr>
              <a:spLocks noEditPoints="1"/>
            </p:cNvSpPr>
            <p:nvPr/>
          </p:nvSpPr>
          <p:spPr bwMode="auto">
            <a:xfrm flipH="1">
              <a:off x="1143271" y="-437100"/>
              <a:ext cx="338910" cy="284939"/>
            </a:xfrm>
            <a:custGeom>
              <a:avLst/>
              <a:gdLst>
                <a:gd name="T0" fmla="*/ 0 w 1170"/>
                <a:gd name="T1" fmla="*/ 254 h 1151"/>
                <a:gd name="T2" fmla="*/ 0 w 1170"/>
                <a:gd name="T3" fmla="*/ 254 h 1151"/>
                <a:gd name="T4" fmla="*/ 485 w 1170"/>
                <a:gd name="T5" fmla="*/ 0 h 1151"/>
                <a:gd name="T6" fmla="*/ 485 w 1170"/>
                <a:gd name="T7" fmla="*/ 0 h 1151"/>
                <a:gd name="T8" fmla="*/ 480 w 1170"/>
                <a:gd name="T9" fmla="*/ 17 h 1151"/>
                <a:gd name="T10" fmla="*/ 474 w 1170"/>
                <a:gd name="T11" fmla="*/ 33 h 1151"/>
                <a:gd name="T12" fmla="*/ 468 w 1170"/>
                <a:gd name="T13" fmla="*/ 50 h 1151"/>
                <a:gd name="T14" fmla="*/ 459 w 1170"/>
                <a:gd name="T15" fmla="*/ 67 h 1151"/>
                <a:gd name="T16" fmla="*/ 459 w 1170"/>
                <a:gd name="T17" fmla="*/ 67 h 1151"/>
                <a:gd name="T18" fmla="*/ 476 w 1170"/>
                <a:gd name="T19" fmla="*/ 61 h 1151"/>
                <a:gd name="T20" fmla="*/ 491 w 1170"/>
                <a:gd name="T21" fmla="*/ 58 h 1151"/>
                <a:gd name="T22" fmla="*/ 480 w 1170"/>
                <a:gd name="T23" fmla="*/ 62 h 1151"/>
                <a:gd name="T24" fmla="*/ 480 w 1170"/>
                <a:gd name="T25" fmla="*/ 62 h 1151"/>
                <a:gd name="T26" fmla="*/ 314 w 1170"/>
                <a:gd name="T27" fmla="*/ 129 h 1151"/>
                <a:gd name="T28" fmla="*/ 159 w 1170"/>
                <a:gd name="T29" fmla="*/ 191 h 1151"/>
                <a:gd name="T30" fmla="*/ 0 w 1170"/>
                <a:gd name="T31" fmla="*/ 254 h 1151"/>
                <a:gd name="T32" fmla="*/ 0 w 1170"/>
                <a:gd name="T33" fmla="*/ 254 h 1151"/>
                <a:gd name="T34" fmla="*/ 1088 w 1170"/>
                <a:gd name="T35" fmla="*/ 915 h 1151"/>
                <a:gd name="T36" fmla="*/ 1088 w 1170"/>
                <a:gd name="T37" fmla="*/ 915 h 1151"/>
                <a:gd name="T38" fmla="*/ 1088 w 1170"/>
                <a:gd name="T39" fmla="*/ 915 h 1151"/>
                <a:gd name="T40" fmla="*/ 1100 w 1170"/>
                <a:gd name="T41" fmla="*/ 891 h 1151"/>
                <a:gd name="T42" fmla="*/ 1111 w 1170"/>
                <a:gd name="T43" fmla="*/ 866 h 1151"/>
                <a:gd name="T44" fmla="*/ 1111 w 1170"/>
                <a:gd name="T45" fmla="*/ 866 h 1151"/>
                <a:gd name="T46" fmla="*/ 934 w 1170"/>
                <a:gd name="T47" fmla="*/ 962 h 1151"/>
                <a:gd name="T48" fmla="*/ 765 w 1170"/>
                <a:gd name="T49" fmla="*/ 1054 h 1151"/>
                <a:gd name="T50" fmla="*/ 588 w 1170"/>
                <a:gd name="T51" fmla="*/ 1151 h 1151"/>
                <a:gd name="T52" fmla="*/ 588 w 1170"/>
                <a:gd name="T53" fmla="*/ 1151 h 1151"/>
                <a:gd name="T54" fmla="*/ 655 w 1170"/>
                <a:gd name="T55" fmla="*/ 1122 h 1151"/>
                <a:gd name="T56" fmla="*/ 815 w 1170"/>
                <a:gd name="T57" fmla="*/ 1052 h 1151"/>
                <a:gd name="T58" fmla="*/ 1007 w 1170"/>
                <a:gd name="T59" fmla="*/ 964 h 1151"/>
                <a:gd name="T60" fmla="*/ 1096 w 1170"/>
                <a:gd name="T61" fmla="*/ 923 h 1151"/>
                <a:gd name="T62" fmla="*/ 1170 w 1170"/>
                <a:gd name="T63" fmla="*/ 888 h 1151"/>
                <a:gd name="T64" fmla="*/ 1170 w 1170"/>
                <a:gd name="T65" fmla="*/ 888 h 1151"/>
                <a:gd name="T66" fmla="*/ 1169 w 1170"/>
                <a:gd name="T67" fmla="*/ 888 h 1151"/>
                <a:gd name="T68" fmla="*/ 1170 w 1170"/>
                <a:gd name="T69" fmla="*/ 887 h 1151"/>
                <a:gd name="T70" fmla="*/ 1170 w 1170"/>
                <a:gd name="T71" fmla="*/ 887 h 1151"/>
                <a:gd name="T72" fmla="*/ 1150 w 1170"/>
                <a:gd name="T73" fmla="*/ 893 h 1151"/>
                <a:gd name="T74" fmla="*/ 1130 w 1170"/>
                <a:gd name="T75" fmla="*/ 899 h 1151"/>
                <a:gd name="T76" fmla="*/ 1109 w 1170"/>
                <a:gd name="T77" fmla="*/ 907 h 1151"/>
                <a:gd name="T78" fmla="*/ 1088 w 1170"/>
                <a:gd name="T79" fmla="*/ 915 h 1151"/>
                <a:gd name="T80" fmla="*/ 1088 w 1170"/>
                <a:gd name="T81" fmla="*/ 915 h 1151"/>
                <a:gd name="T82" fmla="*/ 904 w 1170"/>
                <a:gd name="T83" fmla="*/ 468 h 1151"/>
                <a:gd name="T84" fmla="*/ 904 w 1170"/>
                <a:gd name="T85" fmla="*/ 468 h 1151"/>
                <a:gd name="T86" fmla="*/ 882 w 1170"/>
                <a:gd name="T87" fmla="*/ 469 h 1151"/>
                <a:gd name="T88" fmla="*/ 858 w 1170"/>
                <a:gd name="T89" fmla="*/ 473 h 1151"/>
                <a:gd name="T90" fmla="*/ 833 w 1170"/>
                <a:gd name="T91" fmla="*/ 478 h 1151"/>
                <a:gd name="T92" fmla="*/ 808 w 1170"/>
                <a:gd name="T93" fmla="*/ 487 h 1151"/>
                <a:gd name="T94" fmla="*/ 808 w 1170"/>
                <a:gd name="T95" fmla="*/ 487 h 1151"/>
                <a:gd name="T96" fmla="*/ 819 w 1170"/>
                <a:gd name="T97" fmla="*/ 472 h 1151"/>
                <a:gd name="T98" fmla="*/ 828 w 1170"/>
                <a:gd name="T99" fmla="*/ 455 h 1151"/>
                <a:gd name="T100" fmla="*/ 835 w 1170"/>
                <a:gd name="T101" fmla="*/ 440 h 1151"/>
                <a:gd name="T102" fmla="*/ 841 w 1170"/>
                <a:gd name="T103" fmla="*/ 424 h 1151"/>
                <a:gd name="T104" fmla="*/ 841 w 1170"/>
                <a:gd name="T105" fmla="*/ 424 h 1151"/>
                <a:gd name="T106" fmla="*/ 276 w 1170"/>
                <a:gd name="T107" fmla="*/ 716 h 1151"/>
                <a:gd name="T108" fmla="*/ 276 w 1170"/>
                <a:gd name="T109" fmla="*/ 716 h 1151"/>
                <a:gd name="T110" fmla="*/ 477 w 1170"/>
                <a:gd name="T111" fmla="*/ 638 h 1151"/>
                <a:gd name="T112" fmla="*/ 904 w 1170"/>
                <a:gd name="T113" fmla="*/ 468 h 1151"/>
                <a:gd name="T114" fmla="*/ 904 w 1170"/>
                <a:gd name="T115" fmla="*/ 468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70" h="1151">
                  <a:moveTo>
                    <a:pt x="0" y="254"/>
                  </a:moveTo>
                  <a:lnTo>
                    <a:pt x="0" y="254"/>
                  </a:lnTo>
                  <a:lnTo>
                    <a:pt x="485" y="0"/>
                  </a:lnTo>
                  <a:lnTo>
                    <a:pt x="485" y="0"/>
                  </a:lnTo>
                  <a:lnTo>
                    <a:pt x="480" y="17"/>
                  </a:lnTo>
                  <a:lnTo>
                    <a:pt x="474" y="33"/>
                  </a:lnTo>
                  <a:lnTo>
                    <a:pt x="468" y="50"/>
                  </a:lnTo>
                  <a:lnTo>
                    <a:pt x="459" y="67"/>
                  </a:lnTo>
                  <a:lnTo>
                    <a:pt x="459" y="67"/>
                  </a:lnTo>
                  <a:lnTo>
                    <a:pt x="476" y="61"/>
                  </a:lnTo>
                  <a:lnTo>
                    <a:pt x="491" y="58"/>
                  </a:lnTo>
                  <a:lnTo>
                    <a:pt x="480" y="62"/>
                  </a:lnTo>
                  <a:lnTo>
                    <a:pt x="480" y="62"/>
                  </a:lnTo>
                  <a:lnTo>
                    <a:pt x="314" y="129"/>
                  </a:lnTo>
                  <a:lnTo>
                    <a:pt x="159" y="191"/>
                  </a:lnTo>
                  <a:lnTo>
                    <a:pt x="0" y="254"/>
                  </a:lnTo>
                  <a:lnTo>
                    <a:pt x="0" y="254"/>
                  </a:lnTo>
                  <a:close/>
                  <a:moveTo>
                    <a:pt x="1088" y="915"/>
                  </a:moveTo>
                  <a:lnTo>
                    <a:pt x="1088" y="915"/>
                  </a:lnTo>
                  <a:lnTo>
                    <a:pt x="1088" y="915"/>
                  </a:lnTo>
                  <a:lnTo>
                    <a:pt x="1100" y="891"/>
                  </a:lnTo>
                  <a:lnTo>
                    <a:pt x="1111" y="866"/>
                  </a:lnTo>
                  <a:lnTo>
                    <a:pt x="1111" y="866"/>
                  </a:lnTo>
                  <a:lnTo>
                    <a:pt x="934" y="962"/>
                  </a:lnTo>
                  <a:lnTo>
                    <a:pt x="765" y="1054"/>
                  </a:lnTo>
                  <a:lnTo>
                    <a:pt x="588" y="1151"/>
                  </a:lnTo>
                  <a:lnTo>
                    <a:pt x="588" y="1151"/>
                  </a:lnTo>
                  <a:lnTo>
                    <a:pt x="655" y="1122"/>
                  </a:lnTo>
                  <a:lnTo>
                    <a:pt x="815" y="1052"/>
                  </a:lnTo>
                  <a:lnTo>
                    <a:pt x="1007" y="964"/>
                  </a:lnTo>
                  <a:lnTo>
                    <a:pt x="1096" y="923"/>
                  </a:lnTo>
                  <a:lnTo>
                    <a:pt x="1170" y="888"/>
                  </a:lnTo>
                  <a:lnTo>
                    <a:pt x="1170" y="888"/>
                  </a:lnTo>
                  <a:lnTo>
                    <a:pt x="1169" y="888"/>
                  </a:lnTo>
                  <a:lnTo>
                    <a:pt x="1170" y="887"/>
                  </a:lnTo>
                  <a:lnTo>
                    <a:pt x="1170" y="887"/>
                  </a:lnTo>
                  <a:lnTo>
                    <a:pt x="1150" y="893"/>
                  </a:lnTo>
                  <a:lnTo>
                    <a:pt x="1130" y="899"/>
                  </a:lnTo>
                  <a:lnTo>
                    <a:pt x="1109" y="907"/>
                  </a:lnTo>
                  <a:lnTo>
                    <a:pt x="1088" y="915"/>
                  </a:lnTo>
                  <a:lnTo>
                    <a:pt x="1088" y="915"/>
                  </a:lnTo>
                  <a:close/>
                  <a:moveTo>
                    <a:pt x="904" y="468"/>
                  </a:moveTo>
                  <a:lnTo>
                    <a:pt x="904" y="468"/>
                  </a:lnTo>
                  <a:lnTo>
                    <a:pt x="882" y="469"/>
                  </a:lnTo>
                  <a:lnTo>
                    <a:pt x="858" y="473"/>
                  </a:lnTo>
                  <a:lnTo>
                    <a:pt x="833" y="478"/>
                  </a:lnTo>
                  <a:lnTo>
                    <a:pt x="808" y="487"/>
                  </a:lnTo>
                  <a:lnTo>
                    <a:pt x="808" y="487"/>
                  </a:lnTo>
                  <a:lnTo>
                    <a:pt x="819" y="472"/>
                  </a:lnTo>
                  <a:lnTo>
                    <a:pt x="828" y="455"/>
                  </a:lnTo>
                  <a:lnTo>
                    <a:pt x="835" y="440"/>
                  </a:lnTo>
                  <a:lnTo>
                    <a:pt x="841" y="424"/>
                  </a:lnTo>
                  <a:lnTo>
                    <a:pt x="841" y="424"/>
                  </a:lnTo>
                  <a:lnTo>
                    <a:pt x="276" y="716"/>
                  </a:lnTo>
                  <a:lnTo>
                    <a:pt x="276" y="716"/>
                  </a:lnTo>
                  <a:lnTo>
                    <a:pt x="477" y="638"/>
                  </a:lnTo>
                  <a:lnTo>
                    <a:pt x="904" y="468"/>
                  </a:lnTo>
                  <a:lnTo>
                    <a:pt x="904" y="468"/>
                  </a:lnTo>
                  <a:close/>
                </a:path>
              </a:pathLst>
            </a:custGeom>
            <a:solidFill>
              <a:srgbClr val="D6B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530"/>
            <p:cNvSpPr>
              <a:spLocks/>
            </p:cNvSpPr>
            <p:nvPr/>
          </p:nvSpPr>
          <p:spPr bwMode="auto">
            <a:xfrm flipH="1">
              <a:off x="2123503" y="-103514"/>
              <a:ext cx="55616" cy="38223"/>
            </a:xfrm>
            <a:custGeom>
              <a:avLst/>
              <a:gdLst>
                <a:gd name="T0" fmla="*/ 190 w 190"/>
                <a:gd name="T1" fmla="*/ 77 h 150"/>
                <a:gd name="T2" fmla="*/ 150 w 190"/>
                <a:gd name="T3" fmla="*/ 0 h 150"/>
                <a:gd name="T4" fmla="*/ 0 w 190"/>
                <a:gd name="T5" fmla="*/ 73 h 150"/>
                <a:gd name="T6" fmla="*/ 39 w 190"/>
                <a:gd name="T7" fmla="*/ 150 h 150"/>
                <a:gd name="T8" fmla="*/ 190 w 190"/>
                <a:gd name="T9" fmla="*/ 7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50">
                  <a:moveTo>
                    <a:pt x="190" y="77"/>
                  </a:moveTo>
                  <a:lnTo>
                    <a:pt x="150" y="0"/>
                  </a:lnTo>
                  <a:lnTo>
                    <a:pt x="0" y="73"/>
                  </a:lnTo>
                  <a:lnTo>
                    <a:pt x="39" y="150"/>
                  </a:lnTo>
                  <a:lnTo>
                    <a:pt x="190" y="77"/>
                  </a:lnTo>
                  <a:close/>
                </a:path>
              </a:pathLst>
            </a:custGeom>
            <a:solidFill>
              <a:srgbClr val="81B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531"/>
            <p:cNvSpPr>
              <a:spLocks/>
            </p:cNvSpPr>
            <p:nvPr/>
          </p:nvSpPr>
          <p:spPr bwMode="auto">
            <a:xfrm flipH="1">
              <a:off x="1869755" y="-183435"/>
              <a:ext cx="418858" cy="436095"/>
            </a:xfrm>
            <a:custGeom>
              <a:avLst/>
              <a:gdLst>
                <a:gd name="T0" fmla="*/ 1451 w 1451"/>
                <a:gd name="T1" fmla="*/ 1413 h 1759"/>
                <a:gd name="T2" fmla="*/ 720 w 1451"/>
                <a:gd name="T3" fmla="*/ 0 h 1759"/>
                <a:gd name="T4" fmla="*/ 0 w 1451"/>
                <a:gd name="T5" fmla="*/ 346 h 1759"/>
                <a:gd name="T6" fmla="*/ 732 w 1451"/>
                <a:gd name="T7" fmla="*/ 1759 h 1759"/>
                <a:gd name="T8" fmla="*/ 1451 w 1451"/>
                <a:gd name="T9" fmla="*/ 1413 h 1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1" h="1759">
                  <a:moveTo>
                    <a:pt x="1451" y="1413"/>
                  </a:moveTo>
                  <a:lnTo>
                    <a:pt x="720" y="0"/>
                  </a:lnTo>
                  <a:lnTo>
                    <a:pt x="0" y="346"/>
                  </a:lnTo>
                  <a:lnTo>
                    <a:pt x="732" y="1759"/>
                  </a:lnTo>
                  <a:lnTo>
                    <a:pt x="1451" y="1413"/>
                  </a:lnTo>
                  <a:close/>
                </a:path>
              </a:pathLst>
            </a:custGeom>
            <a:solidFill>
              <a:srgbClr val="F99D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532"/>
            <p:cNvSpPr>
              <a:spLocks/>
            </p:cNvSpPr>
            <p:nvPr/>
          </p:nvSpPr>
          <p:spPr bwMode="auto">
            <a:xfrm flipH="1">
              <a:off x="1918419" y="-94826"/>
              <a:ext cx="319792" cy="262352"/>
            </a:xfrm>
            <a:custGeom>
              <a:avLst/>
              <a:gdLst>
                <a:gd name="T0" fmla="*/ 1031 w 1101"/>
                <a:gd name="T1" fmla="*/ 270 h 1060"/>
                <a:gd name="T2" fmla="*/ 983 w 1101"/>
                <a:gd name="T3" fmla="*/ 203 h 1060"/>
                <a:gd name="T4" fmla="*/ 930 w 1101"/>
                <a:gd name="T5" fmla="*/ 146 h 1060"/>
                <a:gd name="T6" fmla="*/ 867 w 1101"/>
                <a:gd name="T7" fmla="*/ 96 h 1060"/>
                <a:gd name="T8" fmla="*/ 798 w 1101"/>
                <a:gd name="T9" fmla="*/ 57 h 1060"/>
                <a:gd name="T10" fmla="*/ 725 w 1101"/>
                <a:gd name="T11" fmla="*/ 28 h 1060"/>
                <a:gd name="T12" fmla="*/ 675 w 1101"/>
                <a:gd name="T13" fmla="*/ 14 h 1060"/>
                <a:gd name="T14" fmla="*/ 596 w 1101"/>
                <a:gd name="T15" fmla="*/ 2 h 1060"/>
                <a:gd name="T16" fmla="*/ 516 w 1101"/>
                <a:gd name="T17" fmla="*/ 1 h 1060"/>
                <a:gd name="T18" fmla="*/ 436 w 1101"/>
                <a:gd name="T19" fmla="*/ 12 h 1060"/>
                <a:gd name="T20" fmla="*/ 356 w 1101"/>
                <a:gd name="T21" fmla="*/ 34 h 1060"/>
                <a:gd name="T22" fmla="*/ 305 w 1101"/>
                <a:gd name="T23" fmla="*/ 56 h 1060"/>
                <a:gd name="T24" fmla="*/ 233 w 1101"/>
                <a:gd name="T25" fmla="*/ 97 h 1060"/>
                <a:gd name="T26" fmla="*/ 169 w 1101"/>
                <a:gd name="T27" fmla="*/ 148 h 1060"/>
                <a:gd name="T28" fmla="*/ 115 w 1101"/>
                <a:gd name="T29" fmla="*/ 205 h 1060"/>
                <a:gd name="T30" fmla="*/ 71 w 1101"/>
                <a:gd name="T31" fmla="*/ 269 h 1060"/>
                <a:gd name="T32" fmla="*/ 38 w 1101"/>
                <a:gd name="T33" fmla="*/ 338 h 1060"/>
                <a:gd name="T34" fmla="*/ 21 w 1101"/>
                <a:gd name="T35" fmla="*/ 386 h 1060"/>
                <a:gd name="T36" fmla="*/ 4 w 1101"/>
                <a:gd name="T37" fmla="*/ 461 h 1060"/>
                <a:gd name="T38" fmla="*/ 0 w 1101"/>
                <a:gd name="T39" fmla="*/ 538 h 1060"/>
                <a:gd name="T40" fmla="*/ 6 w 1101"/>
                <a:gd name="T41" fmla="*/ 615 h 1060"/>
                <a:gd name="T42" fmla="*/ 25 w 1101"/>
                <a:gd name="T43" fmla="*/ 692 h 1060"/>
                <a:gd name="T44" fmla="*/ 58 w 1101"/>
                <a:gd name="T45" fmla="*/ 766 h 1060"/>
                <a:gd name="T46" fmla="*/ 85 w 1101"/>
                <a:gd name="T47" fmla="*/ 814 h 1060"/>
                <a:gd name="T48" fmla="*/ 134 w 1101"/>
                <a:gd name="T49" fmla="*/ 878 h 1060"/>
                <a:gd name="T50" fmla="*/ 191 w 1101"/>
                <a:gd name="T51" fmla="*/ 933 h 1060"/>
                <a:gd name="T52" fmla="*/ 257 w 1101"/>
                <a:gd name="T53" fmla="*/ 978 h 1060"/>
                <a:gd name="T54" fmla="*/ 326 w 1101"/>
                <a:gd name="T55" fmla="*/ 1015 h 1060"/>
                <a:gd name="T56" fmla="*/ 375 w 1101"/>
                <a:gd name="T57" fmla="*/ 1033 h 1060"/>
                <a:gd name="T58" fmla="*/ 453 w 1101"/>
                <a:gd name="T59" fmla="*/ 1052 h 1060"/>
                <a:gd name="T60" fmla="*/ 531 w 1101"/>
                <a:gd name="T61" fmla="*/ 1060 h 1060"/>
                <a:gd name="T62" fmla="*/ 612 w 1101"/>
                <a:gd name="T63" fmla="*/ 1057 h 1060"/>
                <a:gd name="T64" fmla="*/ 692 w 1101"/>
                <a:gd name="T65" fmla="*/ 1043 h 1060"/>
                <a:gd name="T66" fmla="*/ 770 w 1101"/>
                <a:gd name="T67" fmla="*/ 1016 h 1060"/>
                <a:gd name="T68" fmla="*/ 821 w 1101"/>
                <a:gd name="T69" fmla="*/ 992 h 1060"/>
                <a:gd name="T70" fmla="*/ 890 w 1101"/>
                <a:gd name="T71" fmla="*/ 948 h 1060"/>
                <a:gd name="T72" fmla="*/ 951 w 1101"/>
                <a:gd name="T73" fmla="*/ 895 h 1060"/>
                <a:gd name="T74" fmla="*/ 1001 w 1101"/>
                <a:gd name="T75" fmla="*/ 835 h 1060"/>
                <a:gd name="T76" fmla="*/ 1042 w 1101"/>
                <a:gd name="T77" fmla="*/ 769 h 1060"/>
                <a:gd name="T78" fmla="*/ 1072 w 1101"/>
                <a:gd name="T79" fmla="*/ 698 h 1060"/>
                <a:gd name="T80" fmla="*/ 1087 w 1101"/>
                <a:gd name="T81" fmla="*/ 650 h 1060"/>
                <a:gd name="T82" fmla="*/ 1099 w 1101"/>
                <a:gd name="T83" fmla="*/ 574 h 1060"/>
                <a:gd name="T84" fmla="*/ 1100 w 1101"/>
                <a:gd name="T85" fmla="*/ 498 h 1060"/>
                <a:gd name="T86" fmla="*/ 1089 w 1101"/>
                <a:gd name="T87" fmla="*/ 420 h 1060"/>
                <a:gd name="T88" fmla="*/ 1066 w 1101"/>
                <a:gd name="T89" fmla="*/ 344 h 1060"/>
                <a:gd name="T90" fmla="*/ 1043 w 1101"/>
                <a:gd name="T91" fmla="*/ 293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01" h="1060">
                  <a:moveTo>
                    <a:pt x="1043" y="293"/>
                  </a:moveTo>
                  <a:lnTo>
                    <a:pt x="1043" y="293"/>
                  </a:lnTo>
                  <a:lnTo>
                    <a:pt x="1031" y="270"/>
                  </a:lnTo>
                  <a:lnTo>
                    <a:pt x="1016" y="247"/>
                  </a:lnTo>
                  <a:lnTo>
                    <a:pt x="1000" y="224"/>
                  </a:lnTo>
                  <a:lnTo>
                    <a:pt x="983" y="203"/>
                  </a:lnTo>
                  <a:lnTo>
                    <a:pt x="967" y="183"/>
                  </a:lnTo>
                  <a:lnTo>
                    <a:pt x="949" y="164"/>
                  </a:lnTo>
                  <a:lnTo>
                    <a:pt x="930" y="146"/>
                  </a:lnTo>
                  <a:lnTo>
                    <a:pt x="909" y="128"/>
                  </a:lnTo>
                  <a:lnTo>
                    <a:pt x="888" y="112"/>
                  </a:lnTo>
                  <a:lnTo>
                    <a:pt x="867" y="96"/>
                  </a:lnTo>
                  <a:lnTo>
                    <a:pt x="844" y="82"/>
                  </a:lnTo>
                  <a:lnTo>
                    <a:pt x="822" y="69"/>
                  </a:lnTo>
                  <a:lnTo>
                    <a:pt x="798" y="57"/>
                  </a:lnTo>
                  <a:lnTo>
                    <a:pt x="775" y="46"/>
                  </a:lnTo>
                  <a:lnTo>
                    <a:pt x="750" y="36"/>
                  </a:lnTo>
                  <a:lnTo>
                    <a:pt x="725" y="28"/>
                  </a:lnTo>
                  <a:lnTo>
                    <a:pt x="725" y="28"/>
                  </a:lnTo>
                  <a:lnTo>
                    <a:pt x="700" y="20"/>
                  </a:lnTo>
                  <a:lnTo>
                    <a:pt x="675" y="14"/>
                  </a:lnTo>
                  <a:lnTo>
                    <a:pt x="649" y="8"/>
                  </a:lnTo>
                  <a:lnTo>
                    <a:pt x="622" y="5"/>
                  </a:lnTo>
                  <a:lnTo>
                    <a:pt x="596" y="2"/>
                  </a:lnTo>
                  <a:lnTo>
                    <a:pt x="570" y="1"/>
                  </a:lnTo>
                  <a:lnTo>
                    <a:pt x="543" y="0"/>
                  </a:lnTo>
                  <a:lnTo>
                    <a:pt x="516" y="1"/>
                  </a:lnTo>
                  <a:lnTo>
                    <a:pt x="490" y="3"/>
                  </a:lnTo>
                  <a:lnTo>
                    <a:pt x="463" y="7"/>
                  </a:lnTo>
                  <a:lnTo>
                    <a:pt x="436" y="12"/>
                  </a:lnTo>
                  <a:lnTo>
                    <a:pt x="409" y="18"/>
                  </a:lnTo>
                  <a:lnTo>
                    <a:pt x="383" y="26"/>
                  </a:lnTo>
                  <a:lnTo>
                    <a:pt x="356" y="34"/>
                  </a:lnTo>
                  <a:lnTo>
                    <a:pt x="331" y="44"/>
                  </a:lnTo>
                  <a:lnTo>
                    <a:pt x="305" y="56"/>
                  </a:lnTo>
                  <a:lnTo>
                    <a:pt x="305" y="56"/>
                  </a:lnTo>
                  <a:lnTo>
                    <a:pt x="280" y="69"/>
                  </a:lnTo>
                  <a:lnTo>
                    <a:pt x="255" y="83"/>
                  </a:lnTo>
                  <a:lnTo>
                    <a:pt x="233" y="97"/>
                  </a:lnTo>
                  <a:lnTo>
                    <a:pt x="211" y="113"/>
                  </a:lnTo>
                  <a:lnTo>
                    <a:pt x="189" y="129"/>
                  </a:lnTo>
                  <a:lnTo>
                    <a:pt x="169" y="148"/>
                  </a:lnTo>
                  <a:lnTo>
                    <a:pt x="150" y="166"/>
                  </a:lnTo>
                  <a:lnTo>
                    <a:pt x="132" y="185"/>
                  </a:lnTo>
                  <a:lnTo>
                    <a:pt x="115" y="205"/>
                  </a:lnTo>
                  <a:lnTo>
                    <a:pt x="99" y="225"/>
                  </a:lnTo>
                  <a:lnTo>
                    <a:pt x="85" y="247"/>
                  </a:lnTo>
                  <a:lnTo>
                    <a:pt x="71" y="269"/>
                  </a:lnTo>
                  <a:lnTo>
                    <a:pt x="59" y="291"/>
                  </a:lnTo>
                  <a:lnTo>
                    <a:pt x="48" y="315"/>
                  </a:lnTo>
                  <a:lnTo>
                    <a:pt x="38" y="338"/>
                  </a:lnTo>
                  <a:lnTo>
                    <a:pt x="29" y="362"/>
                  </a:lnTo>
                  <a:lnTo>
                    <a:pt x="29" y="362"/>
                  </a:lnTo>
                  <a:lnTo>
                    <a:pt x="21" y="386"/>
                  </a:lnTo>
                  <a:lnTo>
                    <a:pt x="14" y="411"/>
                  </a:lnTo>
                  <a:lnTo>
                    <a:pt x="9" y="436"/>
                  </a:lnTo>
                  <a:lnTo>
                    <a:pt x="4" y="461"/>
                  </a:lnTo>
                  <a:lnTo>
                    <a:pt x="2" y="487"/>
                  </a:lnTo>
                  <a:lnTo>
                    <a:pt x="0" y="512"/>
                  </a:lnTo>
                  <a:lnTo>
                    <a:pt x="0" y="538"/>
                  </a:lnTo>
                  <a:lnTo>
                    <a:pt x="1" y="563"/>
                  </a:lnTo>
                  <a:lnTo>
                    <a:pt x="3" y="589"/>
                  </a:lnTo>
                  <a:lnTo>
                    <a:pt x="6" y="615"/>
                  </a:lnTo>
                  <a:lnTo>
                    <a:pt x="12" y="641"/>
                  </a:lnTo>
                  <a:lnTo>
                    <a:pt x="18" y="666"/>
                  </a:lnTo>
                  <a:lnTo>
                    <a:pt x="25" y="692"/>
                  </a:lnTo>
                  <a:lnTo>
                    <a:pt x="36" y="717"/>
                  </a:lnTo>
                  <a:lnTo>
                    <a:pt x="46" y="742"/>
                  </a:lnTo>
                  <a:lnTo>
                    <a:pt x="58" y="766"/>
                  </a:lnTo>
                  <a:lnTo>
                    <a:pt x="58" y="766"/>
                  </a:lnTo>
                  <a:lnTo>
                    <a:pt x="71" y="791"/>
                  </a:lnTo>
                  <a:lnTo>
                    <a:pt x="85" y="814"/>
                  </a:lnTo>
                  <a:lnTo>
                    <a:pt x="101" y="837"/>
                  </a:lnTo>
                  <a:lnTo>
                    <a:pt x="117" y="857"/>
                  </a:lnTo>
                  <a:lnTo>
                    <a:pt x="134" y="878"/>
                  </a:lnTo>
                  <a:lnTo>
                    <a:pt x="153" y="897"/>
                  </a:lnTo>
                  <a:lnTo>
                    <a:pt x="172" y="915"/>
                  </a:lnTo>
                  <a:lnTo>
                    <a:pt x="191" y="933"/>
                  </a:lnTo>
                  <a:lnTo>
                    <a:pt x="213" y="949"/>
                  </a:lnTo>
                  <a:lnTo>
                    <a:pt x="234" y="964"/>
                  </a:lnTo>
                  <a:lnTo>
                    <a:pt x="257" y="978"/>
                  </a:lnTo>
                  <a:lnTo>
                    <a:pt x="279" y="991"/>
                  </a:lnTo>
                  <a:lnTo>
                    <a:pt x="303" y="1004"/>
                  </a:lnTo>
                  <a:lnTo>
                    <a:pt x="326" y="1015"/>
                  </a:lnTo>
                  <a:lnTo>
                    <a:pt x="351" y="1025"/>
                  </a:lnTo>
                  <a:lnTo>
                    <a:pt x="375" y="1033"/>
                  </a:lnTo>
                  <a:lnTo>
                    <a:pt x="375" y="1033"/>
                  </a:lnTo>
                  <a:lnTo>
                    <a:pt x="401" y="1041"/>
                  </a:lnTo>
                  <a:lnTo>
                    <a:pt x="426" y="1047"/>
                  </a:lnTo>
                  <a:lnTo>
                    <a:pt x="453" y="1052"/>
                  </a:lnTo>
                  <a:lnTo>
                    <a:pt x="479" y="1056"/>
                  </a:lnTo>
                  <a:lnTo>
                    <a:pt x="504" y="1059"/>
                  </a:lnTo>
                  <a:lnTo>
                    <a:pt x="531" y="1060"/>
                  </a:lnTo>
                  <a:lnTo>
                    <a:pt x="558" y="1060"/>
                  </a:lnTo>
                  <a:lnTo>
                    <a:pt x="585" y="1059"/>
                  </a:lnTo>
                  <a:lnTo>
                    <a:pt x="612" y="1057"/>
                  </a:lnTo>
                  <a:lnTo>
                    <a:pt x="638" y="1054"/>
                  </a:lnTo>
                  <a:lnTo>
                    <a:pt x="665" y="1049"/>
                  </a:lnTo>
                  <a:lnTo>
                    <a:pt x="692" y="1043"/>
                  </a:lnTo>
                  <a:lnTo>
                    <a:pt x="718" y="1035"/>
                  </a:lnTo>
                  <a:lnTo>
                    <a:pt x="745" y="1027"/>
                  </a:lnTo>
                  <a:lnTo>
                    <a:pt x="770" y="1016"/>
                  </a:lnTo>
                  <a:lnTo>
                    <a:pt x="796" y="1005"/>
                  </a:lnTo>
                  <a:lnTo>
                    <a:pt x="796" y="1005"/>
                  </a:lnTo>
                  <a:lnTo>
                    <a:pt x="821" y="992"/>
                  </a:lnTo>
                  <a:lnTo>
                    <a:pt x="845" y="978"/>
                  </a:lnTo>
                  <a:lnTo>
                    <a:pt x="868" y="963"/>
                  </a:lnTo>
                  <a:lnTo>
                    <a:pt x="890" y="948"/>
                  </a:lnTo>
                  <a:lnTo>
                    <a:pt x="912" y="931"/>
                  </a:lnTo>
                  <a:lnTo>
                    <a:pt x="932" y="913"/>
                  </a:lnTo>
                  <a:lnTo>
                    <a:pt x="951" y="895"/>
                  </a:lnTo>
                  <a:lnTo>
                    <a:pt x="969" y="876"/>
                  </a:lnTo>
                  <a:lnTo>
                    <a:pt x="986" y="855"/>
                  </a:lnTo>
                  <a:lnTo>
                    <a:pt x="1001" y="835"/>
                  </a:lnTo>
                  <a:lnTo>
                    <a:pt x="1016" y="814"/>
                  </a:lnTo>
                  <a:lnTo>
                    <a:pt x="1029" y="791"/>
                  </a:lnTo>
                  <a:lnTo>
                    <a:pt x="1042" y="769"/>
                  </a:lnTo>
                  <a:lnTo>
                    <a:pt x="1053" y="746"/>
                  </a:lnTo>
                  <a:lnTo>
                    <a:pt x="1063" y="722"/>
                  </a:lnTo>
                  <a:lnTo>
                    <a:pt x="1072" y="698"/>
                  </a:lnTo>
                  <a:lnTo>
                    <a:pt x="1072" y="698"/>
                  </a:lnTo>
                  <a:lnTo>
                    <a:pt x="1080" y="675"/>
                  </a:lnTo>
                  <a:lnTo>
                    <a:pt x="1087" y="650"/>
                  </a:lnTo>
                  <a:lnTo>
                    <a:pt x="1092" y="625"/>
                  </a:lnTo>
                  <a:lnTo>
                    <a:pt x="1097" y="599"/>
                  </a:lnTo>
                  <a:lnTo>
                    <a:pt x="1099" y="574"/>
                  </a:lnTo>
                  <a:lnTo>
                    <a:pt x="1101" y="548"/>
                  </a:lnTo>
                  <a:lnTo>
                    <a:pt x="1101" y="523"/>
                  </a:lnTo>
                  <a:lnTo>
                    <a:pt x="1100" y="498"/>
                  </a:lnTo>
                  <a:lnTo>
                    <a:pt x="1098" y="472"/>
                  </a:lnTo>
                  <a:lnTo>
                    <a:pt x="1095" y="446"/>
                  </a:lnTo>
                  <a:lnTo>
                    <a:pt x="1089" y="420"/>
                  </a:lnTo>
                  <a:lnTo>
                    <a:pt x="1083" y="394"/>
                  </a:lnTo>
                  <a:lnTo>
                    <a:pt x="1075" y="369"/>
                  </a:lnTo>
                  <a:lnTo>
                    <a:pt x="1066" y="344"/>
                  </a:lnTo>
                  <a:lnTo>
                    <a:pt x="1055" y="318"/>
                  </a:lnTo>
                  <a:lnTo>
                    <a:pt x="1043" y="293"/>
                  </a:lnTo>
                  <a:lnTo>
                    <a:pt x="1043" y="2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533"/>
            <p:cNvSpPr>
              <a:spLocks/>
            </p:cNvSpPr>
            <p:nvPr/>
          </p:nvSpPr>
          <p:spPr bwMode="auto">
            <a:xfrm flipH="1">
              <a:off x="1937537" y="-79189"/>
              <a:ext cx="281556" cy="231078"/>
            </a:xfrm>
            <a:custGeom>
              <a:avLst/>
              <a:gdLst>
                <a:gd name="T0" fmla="*/ 905 w 968"/>
                <a:gd name="T1" fmla="*/ 236 h 931"/>
                <a:gd name="T2" fmla="*/ 865 w 968"/>
                <a:gd name="T3" fmla="*/ 178 h 931"/>
                <a:gd name="T4" fmla="*/ 817 w 968"/>
                <a:gd name="T5" fmla="*/ 127 h 931"/>
                <a:gd name="T6" fmla="*/ 762 w 968"/>
                <a:gd name="T7" fmla="*/ 84 h 931"/>
                <a:gd name="T8" fmla="*/ 701 w 968"/>
                <a:gd name="T9" fmla="*/ 49 h 931"/>
                <a:gd name="T10" fmla="*/ 637 w 968"/>
                <a:gd name="T11" fmla="*/ 23 h 931"/>
                <a:gd name="T12" fmla="*/ 570 w 968"/>
                <a:gd name="T13" fmla="*/ 7 h 931"/>
                <a:gd name="T14" fmla="*/ 500 w 968"/>
                <a:gd name="T15" fmla="*/ 0 h 931"/>
                <a:gd name="T16" fmla="*/ 430 w 968"/>
                <a:gd name="T17" fmla="*/ 2 h 931"/>
                <a:gd name="T18" fmla="*/ 359 w 968"/>
                <a:gd name="T19" fmla="*/ 15 h 931"/>
                <a:gd name="T20" fmla="*/ 290 w 968"/>
                <a:gd name="T21" fmla="*/ 38 h 931"/>
                <a:gd name="T22" fmla="*/ 246 w 968"/>
                <a:gd name="T23" fmla="*/ 60 h 931"/>
                <a:gd name="T24" fmla="*/ 185 w 968"/>
                <a:gd name="T25" fmla="*/ 99 h 931"/>
                <a:gd name="T26" fmla="*/ 132 w 968"/>
                <a:gd name="T27" fmla="*/ 145 h 931"/>
                <a:gd name="T28" fmla="*/ 87 w 968"/>
                <a:gd name="T29" fmla="*/ 197 h 931"/>
                <a:gd name="T30" fmla="*/ 52 w 968"/>
                <a:gd name="T31" fmla="*/ 255 h 931"/>
                <a:gd name="T32" fmla="*/ 25 w 968"/>
                <a:gd name="T33" fmla="*/ 317 h 931"/>
                <a:gd name="T34" fmla="*/ 8 w 968"/>
                <a:gd name="T35" fmla="*/ 382 h 931"/>
                <a:gd name="T36" fmla="*/ 0 w 968"/>
                <a:gd name="T37" fmla="*/ 449 h 931"/>
                <a:gd name="T38" fmla="*/ 2 w 968"/>
                <a:gd name="T39" fmla="*/ 517 h 931"/>
                <a:gd name="T40" fmla="*/ 16 w 968"/>
                <a:gd name="T41" fmla="*/ 585 h 931"/>
                <a:gd name="T42" fmla="*/ 39 w 968"/>
                <a:gd name="T43" fmla="*/ 652 h 931"/>
                <a:gd name="T44" fmla="*/ 62 w 968"/>
                <a:gd name="T45" fmla="*/ 694 h 931"/>
                <a:gd name="T46" fmla="*/ 102 w 968"/>
                <a:gd name="T47" fmla="*/ 753 h 931"/>
                <a:gd name="T48" fmla="*/ 150 w 968"/>
                <a:gd name="T49" fmla="*/ 804 h 931"/>
                <a:gd name="T50" fmla="*/ 205 w 968"/>
                <a:gd name="T51" fmla="*/ 847 h 931"/>
                <a:gd name="T52" fmla="*/ 266 w 968"/>
                <a:gd name="T53" fmla="*/ 882 h 931"/>
                <a:gd name="T54" fmla="*/ 330 w 968"/>
                <a:gd name="T55" fmla="*/ 907 h 931"/>
                <a:gd name="T56" fmla="*/ 397 w 968"/>
                <a:gd name="T57" fmla="*/ 924 h 931"/>
                <a:gd name="T58" fmla="*/ 467 w 968"/>
                <a:gd name="T59" fmla="*/ 931 h 931"/>
                <a:gd name="T60" fmla="*/ 537 w 968"/>
                <a:gd name="T61" fmla="*/ 928 h 931"/>
                <a:gd name="T62" fmla="*/ 608 w 968"/>
                <a:gd name="T63" fmla="*/ 915 h 931"/>
                <a:gd name="T64" fmla="*/ 676 w 968"/>
                <a:gd name="T65" fmla="*/ 893 h 931"/>
                <a:gd name="T66" fmla="*/ 721 w 968"/>
                <a:gd name="T67" fmla="*/ 871 h 931"/>
                <a:gd name="T68" fmla="*/ 782 w 968"/>
                <a:gd name="T69" fmla="*/ 832 h 931"/>
                <a:gd name="T70" fmla="*/ 836 w 968"/>
                <a:gd name="T71" fmla="*/ 786 h 931"/>
                <a:gd name="T72" fmla="*/ 879 w 968"/>
                <a:gd name="T73" fmla="*/ 733 h 931"/>
                <a:gd name="T74" fmla="*/ 915 w 968"/>
                <a:gd name="T75" fmla="*/ 676 h 931"/>
                <a:gd name="T76" fmla="*/ 942 w 968"/>
                <a:gd name="T77" fmla="*/ 613 h 931"/>
                <a:gd name="T78" fmla="*/ 960 w 968"/>
                <a:gd name="T79" fmla="*/ 548 h 931"/>
                <a:gd name="T80" fmla="*/ 967 w 968"/>
                <a:gd name="T81" fmla="*/ 481 h 931"/>
                <a:gd name="T82" fmla="*/ 965 w 968"/>
                <a:gd name="T83" fmla="*/ 413 h 931"/>
                <a:gd name="T84" fmla="*/ 951 w 968"/>
                <a:gd name="T85" fmla="*/ 346 h 931"/>
                <a:gd name="T86" fmla="*/ 928 w 968"/>
                <a:gd name="T87" fmla="*/ 279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68" h="931">
                  <a:moveTo>
                    <a:pt x="916" y="258"/>
                  </a:moveTo>
                  <a:lnTo>
                    <a:pt x="916" y="258"/>
                  </a:lnTo>
                  <a:lnTo>
                    <a:pt x="905" y="236"/>
                  </a:lnTo>
                  <a:lnTo>
                    <a:pt x="893" y="216"/>
                  </a:lnTo>
                  <a:lnTo>
                    <a:pt x="878" y="196"/>
                  </a:lnTo>
                  <a:lnTo>
                    <a:pt x="865" y="178"/>
                  </a:lnTo>
                  <a:lnTo>
                    <a:pt x="849" y="160"/>
                  </a:lnTo>
                  <a:lnTo>
                    <a:pt x="833" y="143"/>
                  </a:lnTo>
                  <a:lnTo>
                    <a:pt x="817" y="127"/>
                  </a:lnTo>
                  <a:lnTo>
                    <a:pt x="799" y="112"/>
                  </a:lnTo>
                  <a:lnTo>
                    <a:pt x="781" y="98"/>
                  </a:lnTo>
                  <a:lnTo>
                    <a:pt x="762" y="84"/>
                  </a:lnTo>
                  <a:lnTo>
                    <a:pt x="743" y="72"/>
                  </a:lnTo>
                  <a:lnTo>
                    <a:pt x="722" y="60"/>
                  </a:lnTo>
                  <a:lnTo>
                    <a:pt x="701" y="49"/>
                  </a:lnTo>
                  <a:lnTo>
                    <a:pt x="681" y="40"/>
                  </a:lnTo>
                  <a:lnTo>
                    <a:pt x="660" y="31"/>
                  </a:lnTo>
                  <a:lnTo>
                    <a:pt x="637" y="23"/>
                  </a:lnTo>
                  <a:lnTo>
                    <a:pt x="615" y="17"/>
                  </a:lnTo>
                  <a:lnTo>
                    <a:pt x="592" y="11"/>
                  </a:lnTo>
                  <a:lnTo>
                    <a:pt x="570" y="7"/>
                  </a:lnTo>
                  <a:lnTo>
                    <a:pt x="546" y="4"/>
                  </a:lnTo>
                  <a:lnTo>
                    <a:pt x="524" y="1"/>
                  </a:lnTo>
                  <a:lnTo>
                    <a:pt x="500" y="0"/>
                  </a:lnTo>
                  <a:lnTo>
                    <a:pt x="477" y="0"/>
                  </a:lnTo>
                  <a:lnTo>
                    <a:pt x="453" y="1"/>
                  </a:lnTo>
                  <a:lnTo>
                    <a:pt x="430" y="2"/>
                  </a:lnTo>
                  <a:lnTo>
                    <a:pt x="406" y="5"/>
                  </a:lnTo>
                  <a:lnTo>
                    <a:pt x="382" y="9"/>
                  </a:lnTo>
                  <a:lnTo>
                    <a:pt x="359" y="15"/>
                  </a:lnTo>
                  <a:lnTo>
                    <a:pt x="336" y="21"/>
                  </a:lnTo>
                  <a:lnTo>
                    <a:pt x="313" y="29"/>
                  </a:lnTo>
                  <a:lnTo>
                    <a:pt x="290" y="38"/>
                  </a:lnTo>
                  <a:lnTo>
                    <a:pt x="268" y="48"/>
                  </a:lnTo>
                  <a:lnTo>
                    <a:pt x="268" y="48"/>
                  </a:lnTo>
                  <a:lnTo>
                    <a:pt x="246" y="60"/>
                  </a:lnTo>
                  <a:lnTo>
                    <a:pt x="224" y="72"/>
                  </a:lnTo>
                  <a:lnTo>
                    <a:pt x="204" y="85"/>
                  </a:lnTo>
                  <a:lnTo>
                    <a:pt x="185" y="99"/>
                  </a:lnTo>
                  <a:lnTo>
                    <a:pt x="166" y="113"/>
                  </a:lnTo>
                  <a:lnTo>
                    <a:pt x="148" y="129"/>
                  </a:lnTo>
                  <a:lnTo>
                    <a:pt x="132" y="145"/>
                  </a:lnTo>
                  <a:lnTo>
                    <a:pt x="115" y="162"/>
                  </a:lnTo>
                  <a:lnTo>
                    <a:pt x="101" y="180"/>
                  </a:lnTo>
                  <a:lnTo>
                    <a:pt x="87" y="197"/>
                  </a:lnTo>
                  <a:lnTo>
                    <a:pt x="74" y="217"/>
                  </a:lnTo>
                  <a:lnTo>
                    <a:pt x="63" y="236"/>
                  </a:lnTo>
                  <a:lnTo>
                    <a:pt x="52" y="255"/>
                  </a:lnTo>
                  <a:lnTo>
                    <a:pt x="41" y="276"/>
                  </a:lnTo>
                  <a:lnTo>
                    <a:pt x="32" y="297"/>
                  </a:lnTo>
                  <a:lnTo>
                    <a:pt x="25" y="317"/>
                  </a:lnTo>
                  <a:lnTo>
                    <a:pt x="18" y="339"/>
                  </a:lnTo>
                  <a:lnTo>
                    <a:pt x="12" y="360"/>
                  </a:lnTo>
                  <a:lnTo>
                    <a:pt x="8" y="382"/>
                  </a:lnTo>
                  <a:lnTo>
                    <a:pt x="3" y="405"/>
                  </a:lnTo>
                  <a:lnTo>
                    <a:pt x="1" y="427"/>
                  </a:lnTo>
                  <a:lnTo>
                    <a:pt x="0" y="449"/>
                  </a:lnTo>
                  <a:lnTo>
                    <a:pt x="0" y="471"/>
                  </a:lnTo>
                  <a:lnTo>
                    <a:pt x="0" y="494"/>
                  </a:lnTo>
                  <a:lnTo>
                    <a:pt x="2" y="517"/>
                  </a:lnTo>
                  <a:lnTo>
                    <a:pt x="6" y="539"/>
                  </a:lnTo>
                  <a:lnTo>
                    <a:pt x="10" y="562"/>
                  </a:lnTo>
                  <a:lnTo>
                    <a:pt x="16" y="585"/>
                  </a:lnTo>
                  <a:lnTo>
                    <a:pt x="22" y="608"/>
                  </a:lnTo>
                  <a:lnTo>
                    <a:pt x="30" y="629"/>
                  </a:lnTo>
                  <a:lnTo>
                    <a:pt x="39" y="652"/>
                  </a:lnTo>
                  <a:lnTo>
                    <a:pt x="50" y="673"/>
                  </a:lnTo>
                  <a:lnTo>
                    <a:pt x="50" y="673"/>
                  </a:lnTo>
                  <a:lnTo>
                    <a:pt x="62" y="694"/>
                  </a:lnTo>
                  <a:lnTo>
                    <a:pt x="75" y="714"/>
                  </a:lnTo>
                  <a:lnTo>
                    <a:pt x="89" y="734"/>
                  </a:lnTo>
                  <a:lnTo>
                    <a:pt x="102" y="753"/>
                  </a:lnTo>
                  <a:lnTo>
                    <a:pt x="118" y="771"/>
                  </a:lnTo>
                  <a:lnTo>
                    <a:pt x="133" y="788"/>
                  </a:lnTo>
                  <a:lnTo>
                    <a:pt x="150" y="804"/>
                  </a:lnTo>
                  <a:lnTo>
                    <a:pt x="168" y="819"/>
                  </a:lnTo>
                  <a:lnTo>
                    <a:pt x="186" y="833"/>
                  </a:lnTo>
                  <a:lnTo>
                    <a:pt x="205" y="847"/>
                  </a:lnTo>
                  <a:lnTo>
                    <a:pt x="225" y="859"/>
                  </a:lnTo>
                  <a:lnTo>
                    <a:pt x="244" y="871"/>
                  </a:lnTo>
                  <a:lnTo>
                    <a:pt x="266" y="882"/>
                  </a:lnTo>
                  <a:lnTo>
                    <a:pt x="286" y="890"/>
                  </a:lnTo>
                  <a:lnTo>
                    <a:pt x="308" y="899"/>
                  </a:lnTo>
                  <a:lnTo>
                    <a:pt x="330" y="907"/>
                  </a:lnTo>
                  <a:lnTo>
                    <a:pt x="352" y="914"/>
                  </a:lnTo>
                  <a:lnTo>
                    <a:pt x="375" y="920"/>
                  </a:lnTo>
                  <a:lnTo>
                    <a:pt x="397" y="924"/>
                  </a:lnTo>
                  <a:lnTo>
                    <a:pt x="421" y="927"/>
                  </a:lnTo>
                  <a:lnTo>
                    <a:pt x="443" y="929"/>
                  </a:lnTo>
                  <a:lnTo>
                    <a:pt x="467" y="931"/>
                  </a:lnTo>
                  <a:lnTo>
                    <a:pt x="490" y="931"/>
                  </a:lnTo>
                  <a:lnTo>
                    <a:pt x="514" y="930"/>
                  </a:lnTo>
                  <a:lnTo>
                    <a:pt x="537" y="928"/>
                  </a:lnTo>
                  <a:lnTo>
                    <a:pt x="561" y="925"/>
                  </a:lnTo>
                  <a:lnTo>
                    <a:pt x="584" y="921"/>
                  </a:lnTo>
                  <a:lnTo>
                    <a:pt x="608" y="915"/>
                  </a:lnTo>
                  <a:lnTo>
                    <a:pt x="630" y="909"/>
                  </a:lnTo>
                  <a:lnTo>
                    <a:pt x="654" y="901"/>
                  </a:lnTo>
                  <a:lnTo>
                    <a:pt x="676" y="893"/>
                  </a:lnTo>
                  <a:lnTo>
                    <a:pt x="699" y="882"/>
                  </a:lnTo>
                  <a:lnTo>
                    <a:pt x="699" y="882"/>
                  </a:lnTo>
                  <a:lnTo>
                    <a:pt x="721" y="871"/>
                  </a:lnTo>
                  <a:lnTo>
                    <a:pt x="743" y="859"/>
                  </a:lnTo>
                  <a:lnTo>
                    <a:pt x="763" y="846"/>
                  </a:lnTo>
                  <a:lnTo>
                    <a:pt x="782" y="832"/>
                  </a:lnTo>
                  <a:lnTo>
                    <a:pt x="801" y="817"/>
                  </a:lnTo>
                  <a:lnTo>
                    <a:pt x="819" y="802"/>
                  </a:lnTo>
                  <a:lnTo>
                    <a:pt x="836" y="786"/>
                  </a:lnTo>
                  <a:lnTo>
                    <a:pt x="851" y="768"/>
                  </a:lnTo>
                  <a:lnTo>
                    <a:pt x="866" y="751"/>
                  </a:lnTo>
                  <a:lnTo>
                    <a:pt x="879" y="733"/>
                  </a:lnTo>
                  <a:lnTo>
                    <a:pt x="893" y="714"/>
                  </a:lnTo>
                  <a:lnTo>
                    <a:pt x="904" y="695"/>
                  </a:lnTo>
                  <a:lnTo>
                    <a:pt x="915" y="676"/>
                  </a:lnTo>
                  <a:lnTo>
                    <a:pt x="925" y="655"/>
                  </a:lnTo>
                  <a:lnTo>
                    <a:pt x="934" y="635"/>
                  </a:lnTo>
                  <a:lnTo>
                    <a:pt x="942" y="613"/>
                  </a:lnTo>
                  <a:lnTo>
                    <a:pt x="949" y="592"/>
                  </a:lnTo>
                  <a:lnTo>
                    <a:pt x="955" y="571"/>
                  </a:lnTo>
                  <a:lnTo>
                    <a:pt x="960" y="548"/>
                  </a:lnTo>
                  <a:lnTo>
                    <a:pt x="964" y="527"/>
                  </a:lnTo>
                  <a:lnTo>
                    <a:pt x="966" y="504"/>
                  </a:lnTo>
                  <a:lnTo>
                    <a:pt x="967" y="481"/>
                  </a:lnTo>
                  <a:lnTo>
                    <a:pt x="968" y="458"/>
                  </a:lnTo>
                  <a:lnTo>
                    <a:pt x="967" y="436"/>
                  </a:lnTo>
                  <a:lnTo>
                    <a:pt x="965" y="413"/>
                  </a:lnTo>
                  <a:lnTo>
                    <a:pt x="961" y="390"/>
                  </a:lnTo>
                  <a:lnTo>
                    <a:pt x="957" y="369"/>
                  </a:lnTo>
                  <a:lnTo>
                    <a:pt x="951" y="346"/>
                  </a:lnTo>
                  <a:lnTo>
                    <a:pt x="944" y="324"/>
                  </a:lnTo>
                  <a:lnTo>
                    <a:pt x="937" y="301"/>
                  </a:lnTo>
                  <a:lnTo>
                    <a:pt x="928" y="279"/>
                  </a:lnTo>
                  <a:lnTo>
                    <a:pt x="916" y="258"/>
                  </a:lnTo>
                  <a:lnTo>
                    <a:pt x="916" y="258"/>
                  </a:lnTo>
                  <a:close/>
                </a:path>
              </a:pathLst>
            </a:custGeom>
            <a:solidFill>
              <a:srgbClr val="ED7B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534"/>
            <p:cNvSpPr>
              <a:spLocks/>
            </p:cNvSpPr>
            <p:nvPr/>
          </p:nvSpPr>
          <p:spPr bwMode="auto">
            <a:xfrm flipH="1">
              <a:off x="1937537" y="-79189"/>
              <a:ext cx="281556" cy="231078"/>
            </a:xfrm>
            <a:custGeom>
              <a:avLst/>
              <a:gdLst>
                <a:gd name="T0" fmla="*/ 900 w 971"/>
                <a:gd name="T1" fmla="*/ 230 h 935"/>
                <a:gd name="T2" fmla="*/ 815 w 971"/>
                <a:gd name="T3" fmla="*/ 128 h 935"/>
                <a:gd name="T4" fmla="*/ 708 w 971"/>
                <a:gd name="T5" fmla="*/ 54 h 935"/>
                <a:gd name="T6" fmla="*/ 584 w 971"/>
                <a:gd name="T7" fmla="*/ 12 h 935"/>
                <a:gd name="T8" fmla="*/ 485 w 971"/>
                <a:gd name="T9" fmla="*/ 3 h 935"/>
                <a:gd name="T10" fmla="*/ 377 w 971"/>
                <a:gd name="T11" fmla="*/ 15 h 935"/>
                <a:gd name="T12" fmla="*/ 270 w 971"/>
                <a:gd name="T13" fmla="*/ 51 h 935"/>
                <a:gd name="T14" fmla="*/ 183 w 971"/>
                <a:gd name="T15" fmla="*/ 105 h 935"/>
                <a:gd name="T16" fmla="*/ 91 w 971"/>
                <a:gd name="T17" fmla="*/ 199 h 935"/>
                <a:gd name="T18" fmla="*/ 31 w 971"/>
                <a:gd name="T19" fmla="*/ 311 h 935"/>
                <a:gd name="T20" fmla="*/ 4 w 971"/>
                <a:gd name="T21" fmla="*/ 436 h 935"/>
                <a:gd name="T22" fmla="*/ 5 w 971"/>
                <a:gd name="T23" fmla="*/ 520 h 935"/>
                <a:gd name="T24" fmla="*/ 31 w 971"/>
                <a:gd name="T25" fmla="*/ 624 h 935"/>
                <a:gd name="T26" fmla="*/ 70 w 971"/>
                <a:gd name="T27" fmla="*/ 705 h 935"/>
                <a:gd name="T28" fmla="*/ 156 w 971"/>
                <a:gd name="T29" fmla="*/ 806 h 935"/>
                <a:gd name="T30" fmla="*/ 263 w 971"/>
                <a:gd name="T31" fmla="*/ 881 h 935"/>
                <a:gd name="T32" fmla="*/ 388 w 971"/>
                <a:gd name="T33" fmla="*/ 923 h 935"/>
                <a:gd name="T34" fmla="*/ 485 w 971"/>
                <a:gd name="T35" fmla="*/ 932 h 935"/>
                <a:gd name="T36" fmla="*/ 594 w 971"/>
                <a:gd name="T37" fmla="*/ 921 h 935"/>
                <a:gd name="T38" fmla="*/ 701 w 971"/>
                <a:gd name="T39" fmla="*/ 884 h 935"/>
                <a:gd name="T40" fmla="*/ 788 w 971"/>
                <a:gd name="T41" fmla="*/ 830 h 935"/>
                <a:gd name="T42" fmla="*/ 880 w 971"/>
                <a:gd name="T43" fmla="*/ 736 h 935"/>
                <a:gd name="T44" fmla="*/ 941 w 971"/>
                <a:gd name="T45" fmla="*/ 622 h 935"/>
                <a:gd name="T46" fmla="*/ 967 w 971"/>
                <a:gd name="T47" fmla="*/ 499 h 935"/>
                <a:gd name="T48" fmla="*/ 966 w 971"/>
                <a:gd name="T49" fmla="*/ 415 h 935"/>
                <a:gd name="T50" fmla="*/ 940 w 971"/>
                <a:gd name="T51" fmla="*/ 310 h 935"/>
                <a:gd name="T52" fmla="*/ 920 w 971"/>
                <a:gd name="T53" fmla="*/ 259 h 935"/>
                <a:gd name="T54" fmla="*/ 951 w 971"/>
                <a:gd name="T55" fmla="*/ 336 h 935"/>
                <a:gd name="T56" fmla="*/ 970 w 971"/>
                <a:gd name="T57" fmla="*/ 441 h 935"/>
                <a:gd name="T58" fmla="*/ 967 w 971"/>
                <a:gd name="T59" fmla="*/ 531 h 935"/>
                <a:gd name="T60" fmla="*/ 931 w 971"/>
                <a:gd name="T61" fmla="*/ 653 h 935"/>
                <a:gd name="T62" fmla="*/ 862 w 971"/>
                <a:gd name="T63" fmla="*/ 763 h 935"/>
                <a:gd name="T64" fmla="*/ 763 w 971"/>
                <a:gd name="T65" fmla="*/ 851 h 935"/>
                <a:gd name="T66" fmla="*/ 676 w 971"/>
                <a:gd name="T67" fmla="*/ 897 h 935"/>
                <a:gd name="T68" fmla="*/ 567 w 971"/>
                <a:gd name="T69" fmla="*/ 928 h 935"/>
                <a:gd name="T70" fmla="*/ 485 w 971"/>
                <a:gd name="T71" fmla="*/ 935 h 935"/>
                <a:gd name="T72" fmla="*/ 354 w 971"/>
                <a:gd name="T73" fmla="*/ 917 h 935"/>
                <a:gd name="T74" fmla="*/ 233 w 971"/>
                <a:gd name="T75" fmla="*/ 867 h 935"/>
                <a:gd name="T76" fmla="*/ 130 w 971"/>
                <a:gd name="T77" fmla="*/ 786 h 935"/>
                <a:gd name="T78" fmla="*/ 51 w 971"/>
                <a:gd name="T79" fmla="*/ 675 h 935"/>
                <a:gd name="T80" fmla="*/ 20 w 971"/>
                <a:gd name="T81" fmla="*/ 599 h 935"/>
                <a:gd name="T82" fmla="*/ 1 w 971"/>
                <a:gd name="T83" fmla="*/ 494 h 935"/>
                <a:gd name="T84" fmla="*/ 5 w 971"/>
                <a:gd name="T85" fmla="*/ 404 h 935"/>
                <a:gd name="T86" fmla="*/ 40 w 971"/>
                <a:gd name="T87" fmla="*/ 281 h 935"/>
                <a:gd name="T88" fmla="*/ 110 w 971"/>
                <a:gd name="T89" fmla="*/ 172 h 935"/>
                <a:gd name="T90" fmla="*/ 208 w 971"/>
                <a:gd name="T91" fmla="*/ 84 h 935"/>
                <a:gd name="T92" fmla="*/ 296 w 971"/>
                <a:gd name="T93" fmla="*/ 37 h 935"/>
                <a:gd name="T94" fmla="*/ 404 w 971"/>
                <a:gd name="T95" fmla="*/ 7 h 935"/>
                <a:gd name="T96" fmla="*/ 485 w 971"/>
                <a:gd name="T97" fmla="*/ 0 h 935"/>
                <a:gd name="T98" fmla="*/ 617 w 971"/>
                <a:gd name="T99" fmla="*/ 18 h 935"/>
                <a:gd name="T100" fmla="*/ 738 w 971"/>
                <a:gd name="T101" fmla="*/ 68 h 935"/>
                <a:gd name="T102" fmla="*/ 841 w 971"/>
                <a:gd name="T103" fmla="*/ 149 h 935"/>
                <a:gd name="T104" fmla="*/ 920 w 971"/>
                <a:gd name="T105" fmla="*/ 259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71" h="935">
                  <a:moveTo>
                    <a:pt x="918" y="260"/>
                  </a:moveTo>
                  <a:lnTo>
                    <a:pt x="917" y="260"/>
                  </a:lnTo>
                  <a:lnTo>
                    <a:pt x="917" y="260"/>
                  </a:lnTo>
                  <a:lnTo>
                    <a:pt x="900" y="230"/>
                  </a:lnTo>
                  <a:lnTo>
                    <a:pt x="883" y="202"/>
                  </a:lnTo>
                  <a:lnTo>
                    <a:pt x="861" y="175"/>
                  </a:lnTo>
                  <a:lnTo>
                    <a:pt x="839" y="151"/>
                  </a:lnTo>
                  <a:lnTo>
                    <a:pt x="815" y="128"/>
                  </a:lnTo>
                  <a:lnTo>
                    <a:pt x="791" y="107"/>
                  </a:lnTo>
                  <a:lnTo>
                    <a:pt x="764" y="88"/>
                  </a:lnTo>
                  <a:lnTo>
                    <a:pt x="737" y="71"/>
                  </a:lnTo>
                  <a:lnTo>
                    <a:pt x="708" y="54"/>
                  </a:lnTo>
                  <a:lnTo>
                    <a:pt x="677" y="42"/>
                  </a:lnTo>
                  <a:lnTo>
                    <a:pt x="647" y="30"/>
                  </a:lnTo>
                  <a:lnTo>
                    <a:pt x="616" y="20"/>
                  </a:lnTo>
                  <a:lnTo>
                    <a:pt x="584" y="12"/>
                  </a:lnTo>
                  <a:lnTo>
                    <a:pt x="552" y="7"/>
                  </a:lnTo>
                  <a:lnTo>
                    <a:pt x="518" y="4"/>
                  </a:lnTo>
                  <a:lnTo>
                    <a:pt x="485" y="3"/>
                  </a:lnTo>
                  <a:lnTo>
                    <a:pt x="485" y="3"/>
                  </a:lnTo>
                  <a:lnTo>
                    <a:pt x="459" y="4"/>
                  </a:lnTo>
                  <a:lnTo>
                    <a:pt x="430" y="6"/>
                  </a:lnTo>
                  <a:lnTo>
                    <a:pt x="404" y="9"/>
                  </a:lnTo>
                  <a:lnTo>
                    <a:pt x="377" y="15"/>
                  </a:lnTo>
                  <a:lnTo>
                    <a:pt x="350" y="21"/>
                  </a:lnTo>
                  <a:lnTo>
                    <a:pt x="323" y="30"/>
                  </a:lnTo>
                  <a:lnTo>
                    <a:pt x="296" y="39"/>
                  </a:lnTo>
                  <a:lnTo>
                    <a:pt x="270" y="51"/>
                  </a:lnTo>
                  <a:lnTo>
                    <a:pt x="270" y="51"/>
                  </a:lnTo>
                  <a:lnTo>
                    <a:pt x="240" y="67"/>
                  </a:lnTo>
                  <a:lnTo>
                    <a:pt x="211" y="86"/>
                  </a:lnTo>
                  <a:lnTo>
                    <a:pt x="183" y="105"/>
                  </a:lnTo>
                  <a:lnTo>
                    <a:pt x="157" y="127"/>
                  </a:lnTo>
                  <a:lnTo>
                    <a:pt x="133" y="149"/>
                  </a:lnTo>
                  <a:lnTo>
                    <a:pt x="111" y="174"/>
                  </a:lnTo>
                  <a:lnTo>
                    <a:pt x="91" y="199"/>
                  </a:lnTo>
                  <a:lnTo>
                    <a:pt x="73" y="226"/>
                  </a:lnTo>
                  <a:lnTo>
                    <a:pt x="57" y="254"/>
                  </a:lnTo>
                  <a:lnTo>
                    <a:pt x="42" y="282"/>
                  </a:lnTo>
                  <a:lnTo>
                    <a:pt x="31" y="311"/>
                  </a:lnTo>
                  <a:lnTo>
                    <a:pt x="21" y="342"/>
                  </a:lnTo>
                  <a:lnTo>
                    <a:pt x="13" y="373"/>
                  </a:lnTo>
                  <a:lnTo>
                    <a:pt x="8" y="404"/>
                  </a:lnTo>
                  <a:lnTo>
                    <a:pt x="4" y="436"/>
                  </a:lnTo>
                  <a:lnTo>
                    <a:pt x="3" y="468"/>
                  </a:lnTo>
                  <a:lnTo>
                    <a:pt x="3" y="468"/>
                  </a:lnTo>
                  <a:lnTo>
                    <a:pt x="3" y="494"/>
                  </a:lnTo>
                  <a:lnTo>
                    <a:pt x="5" y="520"/>
                  </a:lnTo>
                  <a:lnTo>
                    <a:pt x="10" y="546"/>
                  </a:lnTo>
                  <a:lnTo>
                    <a:pt x="15" y="573"/>
                  </a:lnTo>
                  <a:lnTo>
                    <a:pt x="22" y="599"/>
                  </a:lnTo>
                  <a:lnTo>
                    <a:pt x="31" y="624"/>
                  </a:lnTo>
                  <a:lnTo>
                    <a:pt x="41" y="649"/>
                  </a:lnTo>
                  <a:lnTo>
                    <a:pt x="54" y="674"/>
                  </a:lnTo>
                  <a:lnTo>
                    <a:pt x="54" y="674"/>
                  </a:lnTo>
                  <a:lnTo>
                    <a:pt x="70" y="705"/>
                  </a:lnTo>
                  <a:lnTo>
                    <a:pt x="89" y="733"/>
                  </a:lnTo>
                  <a:lnTo>
                    <a:pt x="110" y="759"/>
                  </a:lnTo>
                  <a:lnTo>
                    <a:pt x="132" y="783"/>
                  </a:lnTo>
                  <a:lnTo>
                    <a:pt x="156" y="806"/>
                  </a:lnTo>
                  <a:lnTo>
                    <a:pt x="180" y="828"/>
                  </a:lnTo>
                  <a:lnTo>
                    <a:pt x="207" y="847"/>
                  </a:lnTo>
                  <a:lnTo>
                    <a:pt x="235" y="864"/>
                  </a:lnTo>
                  <a:lnTo>
                    <a:pt x="263" y="881"/>
                  </a:lnTo>
                  <a:lnTo>
                    <a:pt x="294" y="894"/>
                  </a:lnTo>
                  <a:lnTo>
                    <a:pt x="324" y="905"/>
                  </a:lnTo>
                  <a:lnTo>
                    <a:pt x="355" y="915"/>
                  </a:lnTo>
                  <a:lnTo>
                    <a:pt x="388" y="923"/>
                  </a:lnTo>
                  <a:lnTo>
                    <a:pt x="420" y="928"/>
                  </a:lnTo>
                  <a:lnTo>
                    <a:pt x="453" y="931"/>
                  </a:lnTo>
                  <a:lnTo>
                    <a:pt x="485" y="932"/>
                  </a:lnTo>
                  <a:lnTo>
                    <a:pt x="485" y="932"/>
                  </a:lnTo>
                  <a:lnTo>
                    <a:pt x="513" y="931"/>
                  </a:lnTo>
                  <a:lnTo>
                    <a:pt x="540" y="929"/>
                  </a:lnTo>
                  <a:lnTo>
                    <a:pt x="567" y="926"/>
                  </a:lnTo>
                  <a:lnTo>
                    <a:pt x="594" y="921"/>
                  </a:lnTo>
                  <a:lnTo>
                    <a:pt x="621" y="913"/>
                  </a:lnTo>
                  <a:lnTo>
                    <a:pt x="648" y="905"/>
                  </a:lnTo>
                  <a:lnTo>
                    <a:pt x="675" y="895"/>
                  </a:lnTo>
                  <a:lnTo>
                    <a:pt x="701" y="884"/>
                  </a:lnTo>
                  <a:lnTo>
                    <a:pt x="701" y="884"/>
                  </a:lnTo>
                  <a:lnTo>
                    <a:pt x="732" y="868"/>
                  </a:lnTo>
                  <a:lnTo>
                    <a:pt x="761" y="849"/>
                  </a:lnTo>
                  <a:lnTo>
                    <a:pt x="788" y="830"/>
                  </a:lnTo>
                  <a:lnTo>
                    <a:pt x="814" y="808"/>
                  </a:lnTo>
                  <a:lnTo>
                    <a:pt x="838" y="786"/>
                  </a:lnTo>
                  <a:lnTo>
                    <a:pt x="860" y="761"/>
                  </a:lnTo>
                  <a:lnTo>
                    <a:pt x="880" y="736"/>
                  </a:lnTo>
                  <a:lnTo>
                    <a:pt x="898" y="709"/>
                  </a:lnTo>
                  <a:lnTo>
                    <a:pt x="914" y="681"/>
                  </a:lnTo>
                  <a:lnTo>
                    <a:pt x="929" y="653"/>
                  </a:lnTo>
                  <a:lnTo>
                    <a:pt x="941" y="622"/>
                  </a:lnTo>
                  <a:lnTo>
                    <a:pt x="950" y="592"/>
                  </a:lnTo>
                  <a:lnTo>
                    <a:pt x="958" y="562"/>
                  </a:lnTo>
                  <a:lnTo>
                    <a:pt x="963" y="531"/>
                  </a:lnTo>
                  <a:lnTo>
                    <a:pt x="967" y="499"/>
                  </a:lnTo>
                  <a:lnTo>
                    <a:pt x="968" y="467"/>
                  </a:lnTo>
                  <a:lnTo>
                    <a:pt x="968" y="467"/>
                  </a:lnTo>
                  <a:lnTo>
                    <a:pt x="968" y="441"/>
                  </a:lnTo>
                  <a:lnTo>
                    <a:pt x="966" y="415"/>
                  </a:lnTo>
                  <a:lnTo>
                    <a:pt x="961" y="388"/>
                  </a:lnTo>
                  <a:lnTo>
                    <a:pt x="955" y="362"/>
                  </a:lnTo>
                  <a:lnTo>
                    <a:pt x="949" y="336"/>
                  </a:lnTo>
                  <a:lnTo>
                    <a:pt x="940" y="310"/>
                  </a:lnTo>
                  <a:lnTo>
                    <a:pt x="930" y="286"/>
                  </a:lnTo>
                  <a:lnTo>
                    <a:pt x="917" y="260"/>
                  </a:lnTo>
                  <a:lnTo>
                    <a:pt x="918" y="260"/>
                  </a:lnTo>
                  <a:lnTo>
                    <a:pt x="920" y="259"/>
                  </a:lnTo>
                  <a:lnTo>
                    <a:pt x="920" y="259"/>
                  </a:lnTo>
                  <a:lnTo>
                    <a:pt x="932" y="284"/>
                  </a:lnTo>
                  <a:lnTo>
                    <a:pt x="942" y="310"/>
                  </a:lnTo>
                  <a:lnTo>
                    <a:pt x="951" y="336"/>
                  </a:lnTo>
                  <a:lnTo>
                    <a:pt x="958" y="362"/>
                  </a:lnTo>
                  <a:lnTo>
                    <a:pt x="963" y="388"/>
                  </a:lnTo>
                  <a:lnTo>
                    <a:pt x="968" y="414"/>
                  </a:lnTo>
                  <a:lnTo>
                    <a:pt x="970" y="441"/>
                  </a:lnTo>
                  <a:lnTo>
                    <a:pt x="971" y="467"/>
                  </a:lnTo>
                  <a:lnTo>
                    <a:pt x="971" y="467"/>
                  </a:lnTo>
                  <a:lnTo>
                    <a:pt x="970" y="499"/>
                  </a:lnTo>
                  <a:lnTo>
                    <a:pt x="967" y="531"/>
                  </a:lnTo>
                  <a:lnTo>
                    <a:pt x="961" y="562"/>
                  </a:lnTo>
                  <a:lnTo>
                    <a:pt x="953" y="593"/>
                  </a:lnTo>
                  <a:lnTo>
                    <a:pt x="943" y="624"/>
                  </a:lnTo>
                  <a:lnTo>
                    <a:pt x="931" y="653"/>
                  </a:lnTo>
                  <a:lnTo>
                    <a:pt x="916" y="682"/>
                  </a:lnTo>
                  <a:lnTo>
                    <a:pt x="900" y="710"/>
                  </a:lnTo>
                  <a:lnTo>
                    <a:pt x="881" y="737"/>
                  </a:lnTo>
                  <a:lnTo>
                    <a:pt x="862" y="763"/>
                  </a:lnTo>
                  <a:lnTo>
                    <a:pt x="840" y="787"/>
                  </a:lnTo>
                  <a:lnTo>
                    <a:pt x="815" y="809"/>
                  </a:lnTo>
                  <a:lnTo>
                    <a:pt x="789" y="831"/>
                  </a:lnTo>
                  <a:lnTo>
                    <a:pt x="763" y="851"/>
                  </a:lnTo>
                  <a:lnTo>
                    <a:pt x="733" y="869"/>
                  </a:lnTo>
                  <a:lnTo>
                    <a:pt x="702" y="885"/>
                  </a:lnTo>
                  <a:lnTo>
                    <a:pt x="702" y="885"/>
                  </a:lnTo>
                  <a:lnTo>
                    <a:pt x="676" y="897"/>
                  </a:lnTo>
                  <a:lnTo>
                    <a:pt x="649" y="908"/>
                  </a:lnTo>
                  <a:lnTo>
                    <a:pt x="622" y="915"/>
                  </a:lnTo>
                  <a:lnTo>
                    <a:pt x="595" y="923"/>
                  </a:lnTo>
                  <a:lnTo>
                    <a:pt x="567" y="928"/>
                  </a:lnTo>
                  <a:lnTo>
                    <a:pt x="540" y="931"/>
                  </a:lnTo>
                  <a:lnTo>
                    <a:pt x="513" y="933"/>
                  </a:lnTo>
                  <a:lnTo>
                    <a:pt x="485" y="935"/>
                  </a:lnTo>
                  <a:lnTo>
                    <a:pt x="485" y="935"/>
                  </a:lnTo>
                  <a:lnTo>
                    <a:pt x="453" y="933"/>
                  </a:lnTo>
                  <a:lnTo>
                    <a:pt x="419" y="930"/>
                  </a:lnTo>
                  <a:lnTo>
                    <a:pt x="387" y="925"/>
                  </a:lnTo>
                  <a:lnTo>
                    <a:pt x="354" y="917"/>
                  </a:lnTo>
                  <a:lnTo>
                    <a:pt x="323" y="908"/>
                  </a:lnTo>
                  <a:lnTo>
                    <a:pt x="292" y="896"/>
                  </a:lnTo>
                  <a:lnTo>
                    <a:pt x="262" y="882"/>
                  </a:lnTo>
                  <a:lnTo>
                    <a:pt x="233" y="867"/>
                  </a:lnTo>
                  <a:lnTo>
                    <a:pt x="206" y="849"/>
                  </a:lnTo>
                  <a:lnTo>
                    <a:pt x="179" y="830"/>
                  </a:lnTo>
                  <a:lnTo>
                    <a:pt x="153" y="808"/>
                  </a:lnTo>
                  <a:lnTo>
                    <a:pt x="130" y="786"/>
                  </a:lnTo>
                  <a:lnTo>
                    <a:pt x="107" y="761"/>
                  </a:lnTo>
                  <a:lnTo>
                    <a:pt x="87" y="734"/>
                  </a:lnTo>
                  <a:lnTo>
                    <a:pt x="68" y="706"/>
                  </a:lnTo>
                  <a:lnTo>
                    <a:pt x="51" y="675"/>
                  </a:lnTo>
                  <a:lnTo>
                    <a:pt x="51" y="675"/>
                  </a:lnTo>
                  <a:lnTo>
                    <a:pt x="39" y="651"/>
                  </a:lnTo>
                  <a:lnTo>
                    <a:pt x="29" y="625"/>
                  </a:lnTo>
                  <a:lnTo>
                    <a:pt x="20" y="599"/>
                  </a:lnTo>
                  <a:lnTo>
                    <a:pt x="13" y="573"/>
                  </a:lnTo>
                  <a:lnTo>
                    <a:pt x="8" y="547"/>
                  </a:lnTo>
                  <a:lnTo>
                    <a:pt x="3" y="520"/>
                  </a:lnTo>
                  <a:lnTo>
                    <a:pt x="1" y="494"/>
                  </a:lnTo>
                  <a:lnTo>
                    <a:pt x="0" y="468"/>
                  </a:lnTo>
                  <a:lnTo>
                    <a:pt x="0" y="468"/>
                  </a:lnTo>
                  <a:lnTo>
                    <a:pt x="1" y="436"/>
                  </a:lnTo>
                  <a:lnTo>
                    <a:pt x="5" y="404"/>
                  </a:lnTo>
                  <a:lnTo>
                    <a:pt x="11" y="372"/>
                  </a:lnTo>
                  <a:lnTo>
                    <a:pt x="19" y="342"/>
                  </a:lnTo>
                  <a:lnTo>
                    <a:pt x="28" y="311"/>
                  </a:lnTo>
                  <a:lnTo>
                    <a:pt x="40" y="281"/>
                  </a:lnTo>
                  <a:lnTo>
                    <a:pt x="55" y="253"/>
                  </a:lnTo>
                  <a:lnTo>
                    <a:pt x="70" y="225"/>
                  </a:lnTo>
                  <a:lnTo>
                    <a:pt x="89" y="198"/>
                  </a:lnTo>
                  <a:lnTo>
                    <a:pt x="110" y="172"/>
                  </a:lnTo>
                  <a:lnTo>
                    <a:pt x="131" y="148"/>
                  </a:lnTo>
                  <a:lnTo>
                    <a:pt x="156" y="125"/>
                  </a:lnTo>
                  <a:lnTo>
                    <a:pt x="181" y="103"/>
                  </a:lnTo>
                  <a:lnTo>
                    <a:pt x="208" y="84"/>
                  </a:lnTo>
                  <a:lnTo>
                    <a:pt x="238" y="65"/>
                  </a:lnTo>
                  <a:lnTo>
                    <a:pt x="269" y="49"/>
                  </a:lnTo>
                  <a:lnTo>
                    <a:pt x="269" y="49"/>
                  </a:lnTo>
                  <a:lnTo>
                    <a:pt x="296" y="37"/>
                  </a:lnTo>
                  <a:lnTo>
                    <a:pt x="322" y="27"/>
                  </a:lnTo>
                  <a:lnTo>
                    <a:pt x="349" y="19"/>
                  </a:lnTo>
                  <a:lnTo>
                    <a:pt x="375" y="12"/>
                  </a:lnTo>
                  <a:lnTo>
                    <a:pt x="404" y="7"/>
                  </a:lnTo>
                  <a:lnTo>
                    <a:pt x="430" y="3"/>
                  </a:lnTo>
                  <a:lnTo>
                    <a:pt x="457" y="0"/>
                  </a:lnTo>
                  <a:lnTo>
                    <a:pt x="485" y="0"/>
                  </a:lnTo>
                  <a:lnTo>
                    <a:pt x="485" y="0"/>
                  </a:lnTo>
                  <a:lnTo>
                    <a:pt x="518" y="2"/>
                  </a:lnTo>
                  <a:lnTo>
                    <a:pt x="552" y="5"/>
                  </a:lnTo>
                  <a:lnTo>
                    <a:pt x="584" y="10"/>
                  </a:lnTo>
                  <a:lnTo>
                    <a:pt x="617" y="18"/>
                  </a:lnTo>
                  <a:lnTo>
                    <a:pt x="648" y="27"/>
                  </a:lnTo>
                  <a:lnTo>
                    <a:pt x="678" y="39"/>
                  </a:lnTo>
                  <a:lnTo>
                    <a:pt x="709" y="52"/>
                  </a:lnTo>
                  <a:lnTo>
                    <a:pt x="738" y="68"/>
                  </a:lnTo>
                  <a:lnTo>
                    <a:pt x="765" y="86"/>
                  </a:lnTo>
                  <a:lnTo>
                    <a:pt x="792" y="105"/>
                  </a:lnTo>
                  <a:lnTo>
                    <a:pt x="817" y="127"/>
                  </a:lnTo>
                  <a:lnTo>
                    <a:pt x="841" y="149"/>
                  </a:lnTo>
                  <a:lnTo>
                    <a:pt x="863" y="174"/>
                  </a:lnTo>
                  <a:lnTo>
                    <a:pt x="884" y="201"/>
                  </a:lnTo>
                  <a:lnTo>
                    <a:pt x="903" y="229"/>
                  </a:lnTo>
                  <a:lnTo>
                    <a:pt x="920" y="259"/>
                  </a:lnTo>
                  <a:lnTo>
                    <a:pt x="918" y="260"/>
                  </a:lnTo>
                  <a:close/>
                </a:path>
              </a:pathLst>
            </a:custGeom>
            <a:solidFill>
              <a:srgbClr val="ED7B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535"/>
            <p:cNvSpPr>
              <a:spLocks/>
            </p:cNvSpPr>
            <p:nvPr/>
          </p:nvSpPr>
          <p:spPr bwMode="auto">
            <a:xfrm flipH="1">
              <a:off x="1960131" y="32006"/>
              <a:ext cx="118184" cy="36486"/>
            </a:xfrm>
            <a:custGeom>
              <a:avLst/>
              <a:gdLst>
                <a:gd name="T0" fmla="*/ 0 w 411"/>
                <a:gd name="T1" fmla="*/ 25 h 147"/>
                <a:gd name="T2" fmla="*/ 403 w 411"/>
                <a:gd name="T3" fmla="*/ 147 h 147"/>
                <a:gd name="T4" fmla="*/ 411 w 411"/>
                <a:gd name="T5" fmla="*/ 120 h 147"/>
                <a:gd name="T6" fmla="*/ 8 w 411"/>
                <a:gd name="T7" fmla="*/ 0 h 147"/>
                <a:gd name="T8" fmla="*/ 0 w 411"/>
                <a:gd name="T9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" h="147">
                  <a:moveTo>
                    <a:pt x="0" y="25"/>
                  </a:moveTo>
                  <a:lnTo>
                    <a:pt x="403" y="147"/>
                  </a:lnTo>
                  <a:lnTo>
                    <a:pt x="411" y="120"/>
                  </a:lnTo>
                  <a:lnTo>
                    <a:pt x="8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BAD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536"/>
            <p:cNvSpPr>
              <a:spLocks/>
            </p:cNvSpPr>
            <p:nvPr/>
          </p:nvSpPr>
          <p:spPr bwMode="auto">
            <a:xfrm flipH="1">
              <a:off x="1994891" y="32006"/>
              <a:ext cx="88638" cy="60810"/>
            </a:xfrm>
            <a:custGeom>
              <a:avLst/>
              <a:gdLst>
                <a:gd name="T0" fmla="*/ 26 w 306"/>
                <a:gd name="T1" fmla="*/ 3 h 243"/>
                <a:gd name="T2" fmla="*/ 26 w 306"/>
                <a:gd name="T3" fmla="*/ 3 h 243"/>
                <a:gd name="T4" fmla="*/ 20 w 306"/>
                <a:gd name="T5" fmla="*/ 0 h 243"/>
                <a:gd name="T6" fmla="*/ 13 w 306"/>
                <a:gd name="T7" fmla="*/ 0 h 243"/>
                <a:gd name="T8" fmla="*/ 8 w 306"/>
                <a:gd name="T9" fmla="*/ 2 h 243"/>
                <a:gd name="T10" fmla="*/ 3 w 306"/>
                <a:gd name="T11" fmla="*/ 5 h 243"/>
                <a:gd name="T12" fmla="*/ 3 w 306"/>
                <a:gd name="T13" fmla="*/ 5 h 243"/>
                <a:gd name="T14" fmla="*/ 0 w 306"/>
                <a:gd name="T15" fmla="*/ 11 h 243"/>
                <a:gd name="T16" fmla="*/ 0 w 306"/>
                <a:gd name="T17" fmla="*/ 17 h 243"/>
                <a:gd name="T18" fmla="*/ 1 w 306"/>
                <a:gd name="T19" fmla="*/ 23 h 243"/>
                <a:gd name="T20" fmla="*/ 5 w 306"/>
                <a:gd name="T21" fmla="*/ 28 h 243"/>
                <a:gd name="T22" fmla="*/ 280 w 306"/>
                <a:gd name="T23" fmla="*/ 240 h 243"/>
                <a:gd name="T24" fmla="*/ 280 w 306"/>
                <a:gd name="T25" fmla="*/ 240 h 243"/>
                <a:gd name="T26" fmla="*/ 286 w 306"/>
                <a:gd name="T27" fmla="*/ 243 h 243"/>
                <a:gd name="T28" fmla="*/ 291 w 306"/>
                <a:gd name="T29" fmla="*/ 243 h 243"/>
                <a:gd name="T30" fmla="*/ 298 w 306"/>
                <a:gd name="T31" fmla="*/ 242 h 243"/>
                <a:gd name="T32" fmla="*/ 303 w 306"/>
                <a:gd name="T33" fmla="*/ 237 h 243"/>
                <a:gd name="T34" fmla="*/ 303 w 306"/>
                <a:gd name="T35" fmla="*/ 237 h 243"/>
                <a:gd name="T36" fmla="*/ 306 w 306"/>
                <a:gd name="T37" fmla="*/ 232 h 243"/>
                <a:gd name="T38" fmla="*/ 306 w 306"/>
                <a:gd name="T39" fmla="*/ 226 h 243"/>
                <a:gd name="T40" fmla="*/ 304 w 306"/>
                <a:gd name="T41" fmla="*/ 220 h 243"/>
                <a:gd name="T42" fmla="*/ 300 w 306"/>
                <a:gd name="T43" fmla="*/ 216 h 243"/>
                <a:gd name="T44" fmla="*/ 26 w 306"/>
                <a:gd name="T45" fmla="*/ 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6" h="243">
                  <a:moveTo>
                    <a:pt x="26" y="3"/>
                  </a:moveTo>
                  <a:lnTo>
                    <a:pt x="26" y="3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1" y="23"/>
                  </a:lnTo>
                  <a:lnTo>
                    <a:pt x="5" y="28"/>
                  </a:lnTo>
                  <a:lnTo>
                    <a:pt x="280" y="240"/>
                  </a:lnTo>
                  <a:lnTo>
                    <a:pt x="280" y="240"/>
                  </a:lnTo>
                  <a:lnTo>
                    <a:pt x="286" y="243"/>
                  </a:lnTo>
                  <a:lnTo>
                    <a:pt x="291" y="243"/>
                  </a:lnTo>
                  <a:lnTo>
                    <a:pt x="298" y="242"/>
                  </a:lnTo>
                  <a:lnTo>
                    <a:pt x="303" y="237"/>
                  </a:lnTo>
                  <a:lnTo>
                    <a:pt x="303" y="237"/>
                  </a:lnTo>
                  <a:lnTo>
                    <a:pt x="306" y="232"/>
                  </a:lnTo>
                  <a:lnTo>
                    <a:pt x="306" y="226"/>
                  </a:lnTo>
                  <a:lnTo>
                    <a:pt x="304" y="220"/>
                  </a:lnTo>
                  <a:lnTo>
                    <a:pt x="300" y="216"/>
                  </a:lnTo>
                  <a:lnTo>
                    <a:pt x="26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537"/>
            <p:cNvSpPr>
              <a:spLocks/>
            </p:cNvSpPr>
            <p:nvPr/>
          </p:nvSpPr>
          <p:spPr bwMode="auto">
            <a:xfrm flipH="1">
              <a:off x="2060935" y="-16642"/>
              <a:ext cx="22594" cy="57335"/>
            </a:xfrm>
            <a:custGeom>
              <a:avLst/>
              <a:gdLst>
                <a:gd name="T0" fmla="*/ 0 w 77"/>
                <a:gd name="T1" fmla="*/ 210 h 229"/>
                <a:gd name="T2" fmla="*/ 0 w 77"/>
                <a:gd name="T3" fmla="*/ 210 h 229"/>
                <a:gd name="T4" fmla="*/ 0 w 77"/>
                <a:gd name="T5" fmla="*/ 216 h 229"/>
                <a:gd name="T6" fmla="*/ 2 w 77"/>
                <a:gd name="T7" fmla="*/ 222 h 229"/>
                <a:gd name="T8" fmla="*/ 6 w 77"/>
                <a:gd name="T9" fmla="*/ 226 h 229"/>
                <a:gd name="T10" fmla="*/ 12 w 77"/>
                <a:gd name="T11" fmla="*/ 228 h 229"/>
                <a:gd name="T12" fmla="*/ 12 w 77"/>
                <a:gd name="T13" fmla="*/ 228 h 229"/>
                <a:gd name="T14" fmla="*/ 19 w 77"/>
                <a:gd name="T15" fmla="*/ 229 h 229"/>
                <a:gd name="T16" fmla="*/ 24 w 77"/>
                <a:gd name="T17" fmla="*/ 226 h 229"/>
                <a:gd name="T18" fmla="*/ 29 w 77"/>
                <a:gd name="T19" fmla="*/ 223 h 229"/>
                <a:gd name="T20" fmla="*/ 31 w 77"/>
                <a:gd name="T21" fmla="*/ 216 h 229"/>
                <a:gd name="T22" fmla="*/ 76 w 77"/>
                <a:gd name="T23" fmla="*/ 19 h 229"/>
                <a:gd name="T24" fmla="*/ 76 w 77"/>
                <a:gd name="T25" fmla="*/ 19 h 229"/>
                <a:gd name="T26" fmla="*/ 77 w 77"/>
                <a:gd name="T27" fmla="*/ 13 h 229"/>
                <a:gd name="T28" fmla="*/ 74 w 77"/>
                <a:gd name="T29" fmla="*/ 8 h 229"/>
                <a:gd name="T30" fmla="*/ 70 w 77"/>
                <a:gd name="T31" fmla="*/ 3 h 229"/>
                <a:gd name="T32" fmla="*/ 64 w 77"/>
                <a:gd name="T33" fmla="*/ 0 h 229"/>
                <a:gd name="T34" fmla="*/ 64 w 77"/>
                <a:gd name="T35" fmla="*/ 0 h 229"/>
                <a:gd name="T36" fmla="*/ 58 w 77"/>
                <a:gd name="T37" fmla="*/ 0 h 229"/>
                <a:gd name="T38" fmla="*/ 52 w 77"/>
                <a:gd name="T39" fmla="*/ 2 h 229"/>
                <a:gd name="T40" fmla="*/ 48 w 77"/>
                <a:gd name="T41" fmla="*/ 7 h 229"/>
                <a:gd name="T42" fmla="*/ 45 w 77"/>
                <a:gd name="T43" fmla="*/ 12 h 229"/>
                <a:gd name="T44" fmla="*/ 0 w 77"/>
                <a:gd name="T45" fmla="*/ 21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" h="229">
                  <a:moveTo>
                    <a:pt x="0" y="210"/>
                  </a:moveTo>
                  <a:lnTo>
                    <a:pt x="0" y="210"/>
                  </a:lnTo>
                  <a:lnTo>
                    <a:pt x="0" y="216"/>
                  </a:lnTo>
                  <a:lnTo>
                    <a:pt x="2" y="222"/>
                  </a:lnTo>
                  <a:lnTo>
                    <a:pt x="6" y="226"/>
                  </a:lnTo>
                  <a:lnTo>
                    <a:pt x="12" y="228"/>
                  </a:lnTo>
                  <a:lnTo>
                    <a:pt x="12" y="228"/>
                  </a:lnTo>
                  <a:lnTo>
                    <a:pt x="19" y="229"/>
                  </a:lnTo>
                  <a:lnTo>
                    <a:pt x="24" y="226"/>
                  </a:lnTo>
                  <a:lnTo>
                    <a:pt x="29" y="223"/>
                  </a:lnTo>
                  <a:lnTo>
                    <a:pt x="31" y="216"/>
                  </a:lnTo>
                  <a:lnTo>
                    <a:pt x="76" y="19"/>
                  </a:lnTo>
                  <a:lnTo>
                    <a:pt x="76" y="19"/>
                  </a:lnTo>
                  <a:lnTo>
                    <a:pt x="77" y="13"/>
                  </a:lnTo>
                  <a:lnTo>
                    <a:pt x="74" y="8"/>
                  </a:lnTo>
                  <a:lnTo>
                    <a:pt x="70" y="3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48" y="7"/>
                  </a:lnTo>
                  <a:lnTo>
                    <a:pt x="45" y="12"/>
                  </a:lnTo>
                  <a:lnTo>
                    <a:pt x="0" y="2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538"/>
            <p:cNvSpPr>
              <a:spLocks/>
            </p:cNvSpPr>
            <p:nvPr/>
          </p:nvSpPr>
          <p:spPr bwMode="auto">
            <a:xfrm flipH="1">
              <a:off x="1947965" y="-18379"/>
              <a:ext cx="26070" cy="13899"/>
            </a:xfrm>
            <a:custGeom>
              <a:avLst/>
              <a:gdLst>
                <a:gd name="T0" fmla="*/ 82 w 91"/>
                <a:gd name="T1" fmla="*/ 29 h 58"/>
                <a:gd name="T2" fmla="*/ 82 w 91"/>
                <a:gd name="T3" fmla="*/ 29 h 58"/>
                <a:gd name="T4" fmla="*/ 87 w 91"/>
                <a:gd name="T5" fmla="*/ 24 h 58"/>
                <a:gd name="T6" fmla="*/ 90 w 91"/>
                <a:gd name="T7" fmla="*/ 20 h 58"/>
                <a:gd name="T8" fmla="*/ 91 w 91"/>
                <a:gd name="T9" fmla="*/ 14 h 58"/>
                <a:gd name="T10" fmla="*/ 89 w 91"/>
                <a:gd name="T11" fmla="*/ 8 h 58"/>
                <a:gd name="T12" fmla="*/ 89 w 91"/>
                <a:gd name="T13" fmla="*/ 8 h 58"/>
                <a:gd name="T14" fmla="*/ 86 w 91"/>
                <a:gd name="T15" fmla="*/ 3 h 58"/>
                <a:gd name="T16" fmla="*/ 80 w 91"/>
                <a:gd name="T17" fmla="*/ 0 h 58"/>
                <a:gd name="T18" fmla="*/ 73 w 91"/>
                <a:gd name="T19" fmla="*/ 0 h 58"/>
                <a:gd name="T20" fmla="*/ 68 w 91"/>
                <a:gd name="T21" fmla="*/ 1 h 58"/>
                <a:gd name="T22" fmla="*/ 8 w 91"/>
                <a:gd name="T23" fmla="*/ 29 h 58"/>
                <a:gd name="T24" fmla="*/ 8 w 91"/>
                <a:gd name="T25" fmla="*/ 29 h 58"/>
                <a:gd name="T26" fmla="*/ 4 w 91"/>
                <a:gd name="T27" fmla="*/ 33 h 58"/>
                <a:gd name="T28" fmla="*/ 0 w 91"/>
                <a:gd name="T29" fmla="*/ 37 h 58"/>
                <a:gd name="T30" fmla="*/ 0 w 91"/>
                <a:gd name="T31" fmla="*/ 44 h 58"/>
                <a:gd name="T32" fmla="*/ 2 w 91"/>
                <a:gd name="T33" fmla="*/ 49 h 58"/>
                <a:gd name="T34" fmla="*/ 2 w 91"/>
                <a:gd name="T35" fmla="*/ 49 h 58"/>
                <a:gd name="T36" fmla="*/ 6 w 91"/>
                <a:gd name="T37" fmla="*/ 55 h 58"/>
                <a:gd name="T38" fmla="*/ 11 w 91"/>
                <a:gd name="T39" fmla="*/ 58 h 58"/>
                <a:gd name="T40" fmla="*/ 17 w 91"/>
                <a:gd name="T41" fmla="*/ 58 h 58"/>
                <a:gd name="T42" fmla="*/ 23 w 91"/>
                <a:gd name="T43" fmla="*/ 57 h 58"/>
                <a:gd name="T44" fmla="*/ 82 w 91"/>
                <a:gd name="T45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1" h="58">
                  <a:moveTo>
                    <a:pt x="82" y="29"/>
                  </a:moveTo>
                  <a:lnTo>
                    <a:pt x="82" y="29"/>
                  </a:lnTo>
                  <a:lnTo>
                    <a:pt x="87" y="24"/>
                  </a:lnTo>
                  <a:lnTo>
                    <a:pt x="90" y="20"/>
                  </a:lnTo>
                  <a:lnTo>
                    <a:pt x="91" y="14"/>
                  </a:lnTo>
                  <a:lnTo>
                    <a:pt x="89" y="8"/>
                  </a:lnTo>
                  <a:lnTo>
                    <a:pt x="89" y="8"/>
                  </a:lnTo>
                  <a:lnTo>
                    <a:pt x="86" y="3"/>
                  </a:lnTo>
                  <a:lnTo>
                    <a:pt x="80" y="0"/>
                  </a:lnTo>
                  <a:lnTo>
                    <a:pt x="73" y="0"/>
                  </a:lnTo>
                  <a:lnTo>
                    <a:pt x="68" y="1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4" y="33"/>
                  </a:lnTo>
                  <a:lnTo>
                    <a:pt x="0" y="37"/>
                  </a:lnTo>
                  <a:lnTo>
                    <a:pt x="0" y="44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6" y="55"/>
                  </a:lnTo>
                  <a:lnTo>
                    <a:pt x="11" y="58"/>
                  </a:lnTo>
                  <a:lnTo>
                    <a:pt x="17" y="58"/>
                  </a:lnTo>
                  <a:lnTo>
                    <a:pt x="23" y="57"/>
                  </a:lnTo>
                  <a:lnTo>
                    <a:pt x="82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539"/>
            <p:cNvSpPr>
              <a:spLocks/>
            </p:cNvSpPr>
            <p:nvPr/>
          </p:nvSpPr>
          <p:spPr bwMode="auto">
            <a:xfrm flipH="1">
              <a:off x="2126979" y="-70502"/>
              <a:ext cx="19118" cy="20849"/>
            </a:xfrm>
            <a:custGeom>
              <a:avLst/>
              <a:gdLst>
                <a:gd name="T0" fmla="*/ 32 w 62"/>
                <a:gd name="T1" fmla="*/ 9 h 87"/>
                <a:gd name="T2" fmla="*/ 32 w 62"/>
                <a:gd name="T3" fmla="*/ 9 h 87"/>
                <a:gd name="T4" fmla="*/ 27 w 62"/>
                <a:gd name="T5" fmla="*/ 3 h 87"/>
                <a:gd name="T6" fmla="*/ 22 w 62"/>
                <a:gd name="T7" fmla="*/ 0 h 87"/>
                <a:gd name="T8" fmla="*/ 16 w 62"/>
                <a:gd name="T9" fmla="*/ 0 h 87"/>
                <a:gd name="T10" fmla="*/ 9 w 62"/>
                <a:gd name="T11" fmla="*/ 1 h 87"/>
                <a:gd name="T12" fmla="*/ 9 w 62"/>
                <a:gd name="T13" fmla="*/ 1 h 87"/>
                <a:gd name="T14" fmla="*/ 5 w 62"/>
                <a:gd name="T15" fmla="*/ 5 h 87"/>
                <a:gd name="T16" fmla="*/ 1 w 62"/>
                <a:gd name="T17" fmla="*/ 11 h 87"/>
                <a:gd name="T18" fmla="*/ 0 w 62"/>
                <a:gd name="T19" fmla="*/ 16 h 87"/>
                <a:gd name="T20" fmla="*/ 2 w 62"/>
                <a:gd name="T21" fmla="*/ 23 h 87"/>
                <a:gd name="T22" fmla="*/ 32 w 62"/>
                <a:gd name="T23" fmla="*/ 79 h 87"/>
                <a:gd name="T24" fmla="*/ 32 w 62"/>
                <a:gd name="T25" fmla="*/ 79 h 87"/>
                <a:gd name="T26" fmla="*/ 35 w 62"/>
                <a:gd name="T27" fmla="*/ 83 h 87"/>
                <a:gd name="T28" fmla="*/ 41 w 62"/>
                <a:gd name="T29" fmla="*/ 86 h 87"/>
                <a:gd name="T30" fmla="*/ 47 w 62"/>
                <a:gd name="T31" fmla="*/ 87 h 87"/>
                <a:gd name="T32" fmla="*/ 53 w 62"/>
                <a:gd name="T33" fmla="*/ 85 h 87"/>
                <a:gd name="T34" fmla="*/ 53 w 62"/>
                <a:gd name="T35" fmla="*/ 85 h 87"/>
                <a:gd name="T36" fmla="*/ 59 w 62"/>
                <a:gd name="T37" fmla="*/ 82 h 87"/>
                <a:gd name="T38" fmla="*/ 61 w 62"/>
                <a:gd name="T39" fmla="*/ 77 h 87"/>
                <a:gd name="T40" fmla="*/ 62 w 62"/>
                <a:gd name="T41" fmla="*/ 71 h 87"/>
                <a:gd name="T42" fmla="*/ 61 w 62"/>
                <a:gd name="T43" fmla="*/ 65 h 87"/>
                <a:gd name="T44" fmla="*/ 32 w 62"/>
                <a:gd name="T45" fmla="*/ 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" h="87">
                  <a:moveTo>
                    <a:pt x="32" y="9"/>
                  </a:moveTo>
                  <a:lnTo>
                    <a:pt x="32" y="9"/>
                  </a:lnTo>
                  <a:lnTo>
                    <a:pt x="27" y="3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9" y="1"/>
                  </a:lnTo>
                  <a:lnTo>
                    <a:pt x="9" y="1"/>
                  </a:lnTo>
                  <a:lnTo>
                    <a:pt x="5" y="5"/>
                  </a:lnTo>
                  <a:lnTo>
                    <a:pt x="1" y="11"/>
                  </a:lnTo>
                  <a:lnTo>
                    <a:pt x="0" y="16"/>
                  </a:lnTo>
                  <a:lnTo>
                    <a:pt x="2" y="23"/>
                  </a:lnTo>
                  <a:lnTo>
                    <a:pt x="32" y="79"/>
                  </a:lnTo>
                  <a:lnTo>
                    <a:pt x="32" y="79"/>
                  </a:lnTo>
                  <a:lnTo>
                    <a:pt x="35" y="83"/>
                  </a:lnTo>
                  <a:lnTo>
                    <a:pt x="41" y="86"/>
                  </a:lnTo>
                  <a:lnTo>
                    <a:pt x="47" y="87"/>
                  </a:lnTo>
                  <a:lnTo>
                    <a:pt x="53" y="85"/>
                  </a:lnTo>
                  <a:lnTo>
                    <a:pt x="53" y="85"/>
                  </a:lnTo>
                  <a:lnTo>
                    <a:pt x="59" y="82"/>
                  </a:lnTo>
                  <a:lnTo>
                    <a:pt x="61" y="77"/>
                  </a:lnTo>
                  <a:lnTo>
                    <a:pt x="62" y="71"/>
                  </a:lnTo>
                  <a:lnTo>
                    <a:pt x="61" y="65"/>
                  </a:lnTo>
                  <a:lnTo>
                    <a:pt x="32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540"/>
            <p:cNvSpPr>
              <a:spLocks/>
            </p:cNvSpPr>
            <p:nvPr/>
          </p:nvSpPr>
          <p:spPr bwMode="auto">
            <a:xfrm flipH="1">
              <a:off x="2182595" y="77179"/>
              <a:ext cx="26070" cy="15637"/>
            </a:xfrm>
            <a:custGeom>
              <a:avLst/>
              <a:gdLst>
                <a:gd name="T0" fmla="*/ 9 w 92"/>
                <a:gd name="T1" fmla="*/ 30 h 60"/>
                <a:gd name="T2" fmla="*/ 9 w 92"/>
                <a:gd name="T3" fmla="*/ 30 h 60"/>
                <a:gd name="T4" fmla="*/ 4 w 92"/>
                <a:gd name="T5" fmla="*/ 34 h 60"/>
                <a:gd name="T6" fmla="*/ 1 w 92"/>
                <a:gd name="T7" fmla="*/ 39 h 60"/>
                <a:gd name="T8" fmla="*/ 0 w 92"/>
                <a:gd name="T9" fmla="*/ 45 h 60"/>
                <a:gd name="T10" fmla="*/ 2 w 92"/>
                <a:gd name="T11" fmla="*/ 51 h 60"/>
                <a:gd name="T12" fmla="*/ 2 w 92"/>
                <a:gd name="T13" fmla="*/ 51 h 60"/>
                <a:gd name="T14" fmla="*/ 5 w 92"/>
                <a:gd name="T15" fmla="*/ 56 h 60"/>
                <a:gd name="T16" fmla="*/ 11 w 92"/>
                <a:gd name="T17" fmla="*/ 58 h 60"/>
                <a:gd name="T18" fmla="*/ 18 w 92"/>
                <a:gd name="T19" fmla="*/ 60 h 60"/>
                <a:gd name="T20" fmla="*/ 23 w 92"/>
                <a:gd name="T21" fmla="*/ 58 h 60"/>
                <a:gd name="T22" fmla="*/ 83 w 92"/>
                <a:gd name="T23" fmla="*/ 30 h 60"/>
                <a:gd name="T24" fmla="*/ 83 w 92"/>
                <a:gd name="T25" fmla="*/ 30 h 60"/>
                <a:gd name="T26" fmla="*/ 87 w 92"/>
                <a:gd name="T27" fmla="*/ 26 h 60"/>
                <a:gd name="T28" fmla="*/ 90 w 92"/>
                <a:gd name="T29" fmla="*/ 21 h 60"/>
                <a:gd name="T30" fmla="*/ 92 w 92"/>
                <a:gd name="T31" fmla="*/ 15 h 60"/>
                <a:gd name="T32" fmla="*/ 89 w 92"/>
                <a:gd name="T33" fmla="*/ 9 h 60"/>
                <a:gd name="T34" fmla="*/ 89 w 92"/>
                <a:gd name="T35" fmla="*/ 9 h 60"/>
                <a:gd name="T36" fmla="*/ 86 w 92"/>
                <a:gd name="T37" fmla="*/ 4 h 60"/>
                <a:gd name="T38" fmla="*/ 80 w 92"/>
                <a:gd name="T39" fmla="*/ 1 h 60"/>
                <a:gd name="T40" fmla="*/ 74 w 92"/>
                <a:gd name="T41" fmla="*/ 0 h 60"/>
                <a:gd name="T42" fmla="*/ 68 w 92"/>
                <a:gd name="T43" fmla="*/ 2 h 60"/>
                <a:gd name="T44" fmla="*/ 9 w 92"/>
                <a:gd name="T45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2" h="60">
                  <a:moveTo>
                    <a:pt x="9" y="30"/>
                  </a:moveTo>
                  <a:lnTo>
                    <a:pt x="9" y="30"/>
                  </a:lnTo>
                  <a:lnTo>
                    <a:pt x="4" y="34"/>
                  </a:lnTo>
                  <a:lnTo>
                    <a:pt x="1" y="39"/>
                  </a:lnTo>
                  <a:lnTo>
                    <a:pt x="0" y="45"/>
                  </a:lnTo>
                  <a:lnTo>
                    <a:pt x="2" y="51"/>
                  </a:lnTo>
                  <a:lnTo>
                    <a:pt x="2" y="51"/>
                  </a:lnTo>
                  <a:lnTo>
                    <a:pt x="5" y="56"/>
                  </a:lnTo>
                  <a:lnTo>
                    <a:pt x="11" y="58"/>
                  </a:lnTo>
                  <a:lnTo>
                    <a:pt x="18" y="60"/>
                  </a:lnTo>
                  <a:lnTo>
                    <a:pt x="23" y="58"/>
                  </a:lnTo>
                  <a:lnTo>
                    <a:pt x="83" y="30"/>
                  </a:lnTo>
                  <a:lnTo>
                    <a:pt x="83" y="30"/>
                  </a:lnTo>
                  <a:lnTo>
                    <a:pt x="87" y="26"/>
                  </a:lnTo>
                  <a:lnTo>
                    <a:pt x="90" y="21"/>
                  </a:lnTo>
                  <a:lnTo>
                    <a:pt x="92" y="15"/>
                  </a:lnTo>
                  <a:lnTo>
                    <a:pt x="89" y="9"/>
                  </a:lnTo>
                  <a:lnTo>
                    <a:pt x="89" y="9"/>
                  </a:lnTo>
                  <a:lnTo>
                    <a:pt x="86" y="4"/>
                  </a:lnTo>
                  <a:lnTo>
                    <a:pt x="80" y="1"/>
                  </a:lnTo>
                  <a:lnTo>
                    <a:pt x="74" y="0"/>
                  </a:lnTo>
                  <a:lnTo>
                    <a:pt x="68" y="2"/>
                  </a:lnTo>
                  <a:lnTo>
                    <a:pt x="9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541"/>
            <p:cNvSpPr>
              <a:spLocks/>
            </p:cNvSpPr>
            <p:nvPr/>
          </p:nvSpPr>
          <p:spPr bwMode="auto">
            <a:xfrm flipH="1">
              <a:off x="2010533" y="122352"/>
              <a:ext cx="19118" cy="20849"/>
            </a:xfrm>
            <a:custGeom>
              <a:avLst/>
              <a:gdLst>
                <a:gd name="T0" fmla="*/ 30 w 62"/>
                <a:gd name="T1" fmla="*/ 78 h 87"/>
                <a:gd name="T2" fmla="*/ 30 w 62"/>
                <a:gd name="T3" fmla="*/ 78 h 87"/>
                <a:gd name="T4" fmla="*/ 35 w 62"/>
                <a:gd name="T5" fmla="*/ 83 h 87"/>
                <a:gd name="T6" fmla="*/ 40 w 62"/>
                <a:gd name="T7" fmla="*/ 86 h 87"/>
                <a:gd name="T8" fmla="*/ 46 w 62"/>
                <a:gd name="T9" fmla="*/ 87 h 87"/>
                <a:gd name="T10" fmla="*/ 53 w 62"/>
                <a:gd name="T11" fmla="*/ 85 h 87"/>
                <a:gd name="T12" fmla="*/ 53 w 62"/>
                <a:gd name="T13" fmla="*/ 85 h 87"/>
                <a:gd name="T14" fmla="*/ 57 w 62"/>
                <a:gd name="T15" fmla="*/ 82 h 87"/>
                <a:gd name="T16" fmla="*/ 61 w 62"/>
                <a:gd name="T17" fmla="*/ 76 h 87"/>
                <a:gd name="T18" fmla="*/ 62 w 62"/>
                <a:gd name="T19" fmla="*/ 71 h 87"/>
                <a:gd name="T20" fmla="*/ 59 w 62"/>
                <a:gd name="T21" fmla="*/ 64 h 87"/>
                <a:gd name="T22" fmla="*/ 30 w 62"/>
                <a:gd name="T23" fmla="*/ 8 h 87"/>
                <a:gd name="T24" fmla="*/ 30 w 62"/>
                <a:gd name="T25" fmla="*/ 8 h 87"/>
                <a:gd name="T26" fmla="*/ 27 w 62"/>
                <a:gd name="T27" fmla="*/ 3 h 87"/>
                <a:gd name="T28" fmla="*/ 21 w 62"/>
                <a:gd name="T29" fmla="*/ 1 h 87"/>
                <a:gd name="T30" fmla="*/ 15 w 62"/>
                <a:gd name="T31" fmla="*/ 0 h 87"/>
                <a:gd name="T32" fmla="*/ 9 w 62"/>
                <a:gd name="T33" fmla="*/ 1 h 87"/>
                <a:gd name="T34" fmla="*/ 9 w 62"/>
                <a:gd name="T35" fmla="*/ 1 h 87"/>
                <a:gd name="T36" fmla="*/ 3 w 62"/>
                <a:gd name="T37" fmla="*/ 5 h 87"/>
                <a:gd name="T38" fmla="*/ 1 w 62"/>
                <a:gd name="T39" fmla="*/ 10 h 87"/>
                <a:gd name="T40" fmla="*/ 0 w 62"/>
                <a:gd name="T41" fmla="*/ 16 h 87"/>
                <a:gd name="T42" fmla="*/ 1 w 62"/>
                <a:gd name="T43" fmla="*/ 22 h 87"/>
                <a:gd name="T44" fmla="*/ 30 w 62"/>
                <a:gd name="T45" fmla="*/ 7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" h="87">
                  <a:moveTo>
                    <a:pt x="30" y="78"/>
                  </a:moveTo>
                  <a:lnTo>
                    <a:pt x="30" y="78"/>
                  </a:lnTo>
                  <a:lnTo>
                    <a:pt x="35" y="83"/>
                  </a:lnTo>
                  <a:lnTo>
                    <a:pt x="40" y="86"/>
                  </a:lnTo>
                  <a:lnTo>
                    <a:pt x="46" y="87"/>
                  </a:lnTo>
                  <a:lnTo>
                    <a:pt x="53" y="85"/>
                  </a:lnTo>
                  <a:lnTo>
                    <a:pt x="53" y="85"/>
                  </a:lnTo>
                  <a:lnTo>
                    <a:pt x="57" y="82"/>
                  </a:lnTo>
                  <a:lnTo>
                    <a:pt x="61" y="76"/>
                  </a:lnTo>
                  <a:lnTo>
                    <a:pt x="62" y="71"/>
                  </a:lnTo>
                  <a:lnTo>
                    <a:pt x="59" y="64"/>
                  </a:lnTo>
                  <a:lnTo>
                    <a:pt x="30" y="8"/>
                  </a:lnTo>
                  <a:lnTo>
                    <a:pt x="30" y="8"/>
                  </a:lnTo>
                  <a:lnTo>
                    <a:pt x="27" y="3"/>
                  </a:lnTo>
                  <a:lnTo>
                    <a:pt x="21" y="1"/>
                  </a:lnTo>
                  <a:lnTo>
                    <a:pt x="15" y="0"/>
                  </a:lnTo>
                  <a:lnTo>
                    <a:pt x="9" y="1"/>
                  </a:lnTo>
                  <a:lnTo>
                    <a:pt x="9" y="1"/>
                  </a:lnTo>
                  <a:lnTo>
                    <a:pt x="3" y="5"/>
                  </a:lnTo>
                  <a:lnTo>
                    <a:pt x="1" y="10"/>
                  </a:lnTo>
                  <a:lnTo>
                    <a:pt x="0" y="16"/>
                  </a:lnTo>
                  <a:lnTo>
                    <a:pt x="1" y="22"/>
                  </a:lnTo>
                  <a:lnTo>
                    <a:pt x="3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542"/>
            <p:cNvSpPr>
              <a:spLocks/>
            </p:cNvSpPr>
            <p:nvPr/>
          </p:nvSpPr>
          <p:spPr bwMode="auto">
            <a:xfrm flipH="1">
              <a:off x="1996629" y="-63553"/>
              <a:ext cx="19118" cy="20849"/>
            </a:xfrm>
            <a:custGeom>
              <a:avLst/>
              <a:gdLst>
                <a:gd name="T0" fmla="*/ 65 w 67"/>
                <a:gd name="T1" fmla="*/ 25 h 83"/>
                <a:gd name="T2" fmla="*/ 65 w 67"/>
                <a:gd name="T3" fmla="*/ 25 h 83"/>
                <a:gd name="T4" fmla="*/ 67 w 67"/>
                <a:gd name="T5" fmla="*/ 18 h 83"/>
                <a:gd name="T6" fmla="*/ 67 w 67"/>
                <a:gd name="T7" fmla="*/ 13 h 83"/>
                <a:gd name="T8" fmla="*/ 65 w 67"/>
                <a:gd name="T9" fmla="*/ 8 h 83"/>
                <a:gd name="T10" fmla="*/ 60 w 67"/>
                <a:gd name="T11" fmla="*/ 3 h 83"/>
                <a:gd name="T12" fmla="*/ 60 w 67"/>
                <a:gd name="T13" fmla="*/ 3 h 83"/>
                <a:gd name="T14" fmla="*/ 55 w 67"/>
                <a:gd name="T15" fmla="*/ 0 h 83"/>
                <a:gd name="T16" fmla="*/ 48 w 67"/>
                <a:gd name="T17" fmla="*/ 1 h 83"/>
                <a:gd name="T18" fmla="*/ 42 w 67"/>
                <a:gd name="T19" fmla="*/ 3 h 83"/>
                <a:gd name="T20" fmla="*/ 38 w 67"/>
                <a:gd name="T21" fmla="*/ 8 h 83"/>
                <a:gd name="T22" fmla="*/ 2 w 67"/>
                <a:gd name="T23" fmla="*/ 59 h 83"/>
                <a:gd name="T24" fmla="*/ 2 w 67"/>
                <a:gd name="T25" fmla="*/ 59 h 83"/>
                <a:gd name="T26" fmla="*/ 0 w 67"/>
                <a:gd name="T27" fmla="*/ 66 h 83"/>
                <a:gd name="T28" fmla="*/ 0 w 67"/>
                <a:gd name="T29" fmla="*/ 71 h 83"/>
                <a:gd name="T30" fmla="*/ 2 w 67"/>
                <a:gd name="T31" fmla="*/ 77 h 83"/>
                <a:gd name="T32" fmla="*/ 7 w 67"/>
                <a:gd name="T33" fmla="*/ 81 h 83"/>
                <a:gd name="T34" fmla="*/ 7 w 67"/>
                <a:gd name="T35" fmla="*/ 81 h 83"/>
                <a:gd name="T36" fmla="*/ 12 w 67"/>
                <a:gd name="T37" fmla="*/ 83 h 83"/>
                <a:gd name="T38" fmla="*/ 19 w 67"/>
                <a:gd name="T39" fmla="*/ 83 h 83"/>
                <a:gd name="T40" fmla="*/ 24 w 67"/>
                <a:gd name="T41" fmla="*/ 81 h 83"/>
                <a:gd name="T42" fmla="*/ 29 w 67"/>
                <a:gd name="T43" fmla="*/ 77 h 83"/>
                <a:gd name="T44" fmla="*/ 65 w 67"/>
                <a:gd name="T45" fmla="*/ 2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" h="83">
                  <a:moveTo>
                    <a:pt x="65" y="25"/>
                  </a:moveTo>
                  <a:lnTo>
                    <a:pt x="65" y="25"/>
                  </a:lnTo>
                  <a:lnTo>
                    <a:pt x="67" y="18"/>
                  </a:lnTo>
                  <a:lnTo>
                    <a:pt x="67" y="13"/>
                  </a:lnTo>
                  <a:lnTo>
                    <a:pt x="65" y="8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55" y="0"/>
                  </a:lnTo>
                  <a:lnTo>
                    <a:pt x="48" y="1"/>
                  </a:lnTo>
                  <a:lnTo>
                    <a:pt x="42" y="3"/>
                  </a:lnTo>
                  <a:lnTo>
                    <a:pt x="38" y="8"/>
                  </a:lnTo>
                  <a:lnTo>
                    <a:pt x="2" y="59"/>
                  </a:lnTo>
                  <a:lnTo>
                    <a:pt x="2" y="59"/>
                  </a:lnTo>
                  <a:lnTo>
                    <a:pt x="0" y="66"/>
                  </a:lnTo>
                  <a:lnTo>
                    <a:pt x="0" y="71"/>
                  </a:lnTo>
                  <a:lnTo>
                    <a:pt x="2" y="77"/>
                  </a:lnTo>
                  <a:lnTo>
                    <a:pt x="7" y="81"/>
                  </a:lnTo>
                  <a:lnTo>
                    <a:pt x="7" y="81"/>
                  </a:lnTo>
                  <a:lnTo>
                    <a:pt x="12" y="83"/>
                  </a:lnTo>
                  <a:lnTo>
                    <a:pt x="19" y="83"/>
                  </a:lnTo>
                  <a:lnTo>
                    <a:pt x="24" y="81"/>
                  </a:lnTo>
                  <a:lnTo>
                    <a:pt x="29" y="77"/>
                  </a:lnTo>
                  <a:lnTo>
                    <a:pt x="65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543"/>
            <p:cNvSpPr>
              <a:spLocks/>
            </p:cNvSpPr>
            <p:nvPr/>
          </p:nvSpPr>
          <p:spPr bwMode="auto">
            <a:xfrm flipH="1">
              <a:off x="2173905" y="-30541"/>
              <a:ext cx="26070" cy="15637"/>
            </a:xfrm>
            <a:custGeom>
              <a:avLst/>
              <a:gdLst>
                <a:gd name="T0" fmla="*/ 25 w 86"/>
                <a:gd name="T1" fmla="*/ 2 h 65"/>
                <a:gd name="T2" fmla="*/ 25 w 86"/>
                <a:gd name="T3" fmla="*/ 2 h 65"/>
                <a:gd name="T4" fmla="*/ 19 w 86"/>
                <a:gd name="T5" fmla="*/ 0 h 65"/>
                <a:gd name="T6" fmla="*/ 13 w 86"/>
                <a:gd name="T7" fmla="*/ 0 h 65"/>
                <a:gd name="T8" fmla="*/ 7 w 86"/>
                <a:gd name="T9" fmla="*/ 2 h 65"/>
                <a:gd name="T10" fmla="*/ 2 w 86"/>
                <a:gd name="T11" fmla="*/ 6 h 65"/>
                <a:gd name="T12" fmla="*/ 2 w 86"/>
                <a:gd name="T13" fmla="*/ 6 h 65"/>
                <a:gd name="T14" fmla="*/ 0 w 86"/>
                <a:gd name="T15" fmla="*/ 12 h 65"/>
                <a:gd name="T16" fmla="*/ 0 w 86"/>
                <a:gd name="T17" fmla="*/ 18 h 65"/>
                <a:gd name="T18" fmla="*/ 2 w 86"/>
                <a:gd name="T19" fmla="*/ 24 h 65"/>
                <a:gd name="T20" fmla="*/ 7 w 86"/>
                <a:gd name="T21" fmla="*/ 28 h 65"/>
                <a:gd name="T22" fmla="*/ 62 w 86"/>
                <a:gd name="T23" fmla="*/ 62 h 65"/>
                <a:gd name="T24" fmla="*/ 62 w 86"/>
                <a:gd name="T25" fmla="*/ 62 h 65"/>
                <a:gd name="T26" fmla="*/ 67 w 86"/>
                <a:gd name="T27" fmla="*/ 65 h 65"/>
                <a:gd name="T28" fmla="*/ 74 w 86"/>
                <a:gd name="T29" fmla="*/ 65 h 65"/>
                <a:gd name="T30" fmla="*/ 80 w 86"/>
                <a:gd name="T31" fmla="*/ 62 h 65"/>
                <a:gd name="T32" fmla="*/ 84 w 86"/>
                <a:gd name="T33" fmla="*/ 58 h 65"/>
                <a:gd name="T34" fmla="*/ 84 w 86"/>
                <a:gd name="T35" fmla="*/ 58 h 65"/>
                <a:gd name="T36" fmla="*/ 86 w 86"/>
                <a:gd name="T37" fmla="*/ 53 h 65"/>
                <a:gd name="T38" fmla="*/ 86 w 86"/>
                <a:gd name="T39" fmla="*/ 46 h 65"/>
                <a:gd name="T40" fmla="*/ 84 w 86"/>
                <a:gd name="T41" fmla="*/ 41 h 65"/>
                <a:gd name="T42" fmla="*/ 80 w 86"/>
                <a:gd name="T43" fmla="*/ 37 h 65"/>
                <a:gd name="T44" fmla="*/ 25 w 86"/>
                <a:gd name="T45" fmla="*/ 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65">
                  <a:moveTo>
                    <a:pt x="25" y="2"/>
                  </a:moveTo>
                  <a:lnTo>
                    <a:pt x="25" y="2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7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2" y="24"/>
                  </a:lnTo>
                  <a:lnTo>
                    <a:pt x="7" y="28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7" y="65"/>
                  </a:lnTo>
                  <a:lnTo>
                    <a:pt x="74" y="65"/>
                  </a:lnTo>
                  <a:lnTo>
                    <a:pt x="80" y="62"/>
                  </a:lnTo>
                  <a:lnTo>
                    <a:pt x="84" y="58"/>
                  </a:lnTo>
                  <a:lnTo>
                    <a:pt x="84" y="58"/>
                  </a:lnTo>
                  <a:lnTo>
                    <a:pt x="86" y="53"/>
                  </a:lnTo>
                  <a:lnTo>
                    <a:pt x="86" y="46"/>
                  </a:lnTo>
                  <a:lnTo>
                    <a:pt x="84" y="41"/>
                  </a:lnTo>
                  <a:lnTo>
                    <a:pt x="80" y="37"/>
                  </a:lnTo>
                  <a:lnTo>
                    <a:pt x="25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544"/>
            <p:cNvSpPr>
              <a:spLocks/>
            </p:cNvSpPr>
            <p:nvPr/>
          </p:nvSpPr>
          <p:spPr bwMode="auto">
            <a:xfrm flipH="1">
              <a:off x="2140883" y="115403"/>
              <a:ext cx="19118" cy="20849"/>
            </a:xfrm>
            <a:custGeom>
              <a:avLst/>
              <a:gdLst>
                <a:gd name="T0" fmla="*/ 2 w 67"/>
                <a:gd name="T1" fmla="*/ 59 h 83"/>
                <a:gd name="T2" fmla="*/ 2 w 67"/>
                <a:gd name="T3" fmla="*/ 59 h 83"/>
                <a:gd name="T4" fmla="*/ 0 w 67"/>
                <a:gd name="T5" fmla="*/ 64 h 83"/>
                <a:gd name="T6" fmla="*/ 0 w 67"/>
                <a:gd name="T7" fmla="*/ 71 h 83"/>
                <a:gd name="T8" fmla="*/ 2 w 67"/>
                <a:gd name="T9" fmla="*/ 76 h 83"/>
                <a:gd name="T10" fmla="*/ 6 w 67"/>
                <a:gd name="T11" fmla="*/ 81 h 83"/>
                <a:gd name="T12" fmla="*/ 6 w 67"/>
                <a:gd name="T13" fmla="*/ 81 h 83"/>
                <a:gd name="T14" fmla="*/ 12 w 67"/>
                <a:gd name="T15" fmla="*/ 83 h 83"/>
                <a:gd name="T16" fmla="*/ 19 w 67"/>
                <a:gd name="T17" fmla="*/ 83 h 83"/>
                <a:gd name="T18" fmla="*/ 24 w 67"/>
                <a:gd name="T19" fmla="*/ 81 h 83"/>
                <a:gd name="T20" fmla="*/ 29 w 67"/>
                <a:gd name="T21" fmla="*/ 76 h 83"/>
                <a:gd name="T22" fmla="*/ 65 w 67"/>
                <a:gd name="T23" fmla="*/ 23 h 83"/>
                <a:gd name="T24" fmla="*/ 65 w 67"/>
                <a:gd name="T25" fmla="*/ 23 h 83"/>
                <a:gd name="T26" fmla="*/ 67 w 67"/>
                <a:gd name="T27" fmla="*/ 18 h 83"/>
                <a:gd name="T28" fmla="*/ 67 w 67"/>
                <a:gd name="T29" fmla="*/ 12 h 83"/>
                <a:gd name="T30" fmla="*/ 65 w 67"/>
                <a:gd name="T31" fmla="*/ 6 h 83"/>
                <a:gd name="T32" fmla="*/ 60 w 67"/>
                <a:gd name="T33" fmla="*/ 2 h 83"/>
                <a:gd name="T34" fmla="*/ 60 w 67"/>
                <a:gd name="T35" fmla="*/ 2 h 83"/>
                <a:gd name="T36" fmla="*/ 55 w 67"/>
                <a:gd name="T37" fmla="*/ 0 h 83"/>
                <a:gd name="T38" fmla="*/ 48 w 67"/>
                <a:gd name="T39" fmla="*/ 0 h 83"/>
                <a:gd name="T40" fmla="*/ 42 w 67"/>
                <a:gd name="T41" fmla="*/ 2 h 83"/>
                <a:gd name="T42" fmla="*/ 38 w 67"/>
                <a:gd name="T43" fmla="*/ 6 h 83"/>
                <a:gd name="T44" fmla="*/ 2 w 67"/>
                <a:gd name="T45" fmla="*/ 5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" h="83">
                  <a:moveTo>
                    <a:pt x="2" y="59"/>
                  </a:moveTo>
                  <a:lnTo>
                    <a:pt x="2" y="59"/>
                  </a:lnTo>
                  <a:lnTo>
                    <a:pt x="0" y="64"/>
                  </a:lnTo>
                  <a:lnTo>
                    <a:pt x="0" y="71"/>
                  </a:lnTo>
                  <a:lnTo>
                    <a:pt x="2" y="76"/>
                  </a:lnTo>
                  <a:lnTo>
                    <a:pt x="6" y="81"/>
                  </a:lnTo>
                  <a:lnTo>
                    <a:pt x="6" y="81"/>
                  </a:lnTo>
                  <a:lnTo>
                    <a:pt x="12" y="83"/>
                  </a:lnTo>
                  <a:lnTo>
                    <a:pt x="19" y="83"/>
                  </a:lnTo>
                  <a:lnTo>
                    <a:pt x="24" y="81"/>
                  </a:lnTo>
                  <a:lnTo>
                    <a:pt x="29" y="76"/>
                  </a:lnTo>
                  <a:lnTo>
                    <a:pt x="65" y="23"/>
                  </a:lnTo>
                  <a:lnTo>
                    <a:pt x="65" y="23"/>
                  </a:lnTo>
                  <a:lnTo>
                    <a:pt x="67" y="18"/>
                  </a:lnTo>
                  <a:lnTo>
                    <a:pt x="67" y="12"/>
                  </a:lnTo>
                  <a:lnTo>
                    <a:pt x="65" y="6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5" y="0"/>
                  </a:lnTo>
                  <a:lnTo>
                    <a:pt x="48" y="0"/>
                  </a:lnTo>
                  <a:lnTo>
                    <a:pt x="42" y="2"/>
                  </a:lnTo>
                  <a:lnTo>
                    <a:pt x="38" y="6"/>
                  </a:lnTo>
                  <a:lnTo>
                    <a:pt x="2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45"/>
            <p:cNvSpPr>
              <a:spLocks/>
            </p:cNvSpPr>
            <p:nvPr/>
          </p:nvSpPr>
          <p:spPr bwMode="auto">
            <a:xfrm flipH="1">
              <a:off x="1956655" y="87604"/>
              <a:ext cx="24332" cy="17374"/>
            </a:xfrm>
            <a:custGeom>
              <a:avLst/>
              <a:gdLst>
                <a:gd name="T0" fmla="*/ 61 w 86"/>
                <a:gd name="T1" fmla="*/ 64 h 66"/>
                <a:gd name="T2" fmla="*/ 61 w 86"/>
                <a:gd name="T3" fmla="*/ 64 h 66"/>
                <a:gd name="T4" fmla="*/ 67 w 86"/>
                <a:gd name="T5" fmla="*/ 66 h 66"/>
                <a:gd name="T6" fmla="*/ 74 w 86"/>
                <a:gd name="T7" fmla="*/ 66 h 66"/>
                <a:gd name="T8" fmla="*/ 79 w 86"/>
                <a:gd name="T9" fmla="*/ 64 h 66"/>
                <a:gd name="T10" fmla="*/ 84 w 86"/>
                <a:gd name="T11" fmla="*/ 60 h 66"/>
                <a:gd name="T12" fmla="*/ 84 w 86"/>
                <a:gd name="T13" fmla="*/ 60 h 66"/>
                <a:gd name="T14" fmla="*/ 86 w 86"/>
                <a:gd name="T15" fmla="*/ 53 h 66"/>
                <a:gd name="T16" fmla="*/ 86 w 86"/>
                <a:gd name="T17" fmla="*/ 48 h 66"/>
                <a:gd name="T18" fmla="*/ 84 w 86"/>
                <a:gd name="T19" fmla="*/ 42 h 66"/>
                <a:gd name="T20" fmla="*/ 79 w 86"/>
                <a:gd name="T21" fmla="*/ 38 h 66"/>
                <a:gd name="T22" fmla="*/ 24 w 86"/>
                <a:gd name="T23" fmla="*/ 2 h 66"/>
                <a:gd name="T24" fmla="*/ 24 w 86"/>
                <a:gd name="T25" fmla="*/ 2 h 66"/>
                <a:gd name="T26" fmla="*/ 19 w 86"/>
                <a:gd name="T27" fmla="*/ 0 h 66"/>
                <a:gd name="T28" fmla="*/ 12 w 86"/>
                <a:gd name="T29" fmla="*/ 0 h 66"/>
                <a:gd name="T30" fmla="*/ 6 w 86"/>
                <a:gd name="T31" fmla="*/ 2 h 66"/>
                <a:gd name="T32" fmla="*/ 2 w 86"/>
                <a:gd name="T33" fmla="*/ 7 h 66"/>
                <a:gd name="T34" fmla="*/ 2 w 86"/>
                <a:gd name="T35" fmla="*/ 7 h 66"/>
                <a:gd name="T36" fmla="*/ 0 w 86"/>
                <a:gd name="T37" fmla="*/ 13 h 66"/>
                <a:gd name="T38" fmla="*/ 0 w 86"/>
                <a:gd name="T39" fmla="*/ 19 h 66"/>
                <a:gd name="T40" fmla="*/ 2 w 86"/>
                <a:gd name="T41" fmla="*/ 24 h 66"/>
                <a:gd name="T42" fmla="*/ 6 w 86"/>
                <a:gd name="T43" fmla="*/ 28 h 66"/>
                <a:gd name="T44" fmla="*/ 61 w 86"/>
                <a:gd name="T45" fmla="*/ 6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66">
                  <a:moveTo>
                    <a:pt x="61" y="64"/>
                  </a:moveTo>
                  <a:lnTo>
                    <a:pt x="61" y="64"/>
                  </a:lnTo>
                  <a:lnTo>
                    <a:pt x="67" y="66"/>
                  </a:lnTo>
                  <a:lnTo>
                    <a:pt x="74" y="66"/>
                  </a:lnTo>
                  <a:lnTo>
                    <a:pt x="79" y="64"/>
                  </a:lnTo>
                  <a:lnTo>
                    <a:pt x="84" y="60"/>
                  </a:lnTo>
                  <a:lnTo>
                    <a:pt x="84" y="60"/>
                  </a:lnTo>
                  <a:lnTo>
                    <a:pt x="86" y="53"/>
                  </a:lnTo>
                  <a:lnTo>
                    <a:pt x="86" y="48"/>
                  </a:lnTo>
                  <a:lnTo>
                    <a:pt x="84" y="42"/>
                  </a:lnTo>
                  <a:lnTo>
                    <a:pt x="79" y="38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2" y="24"/>
                  </a:lnTo>
                  <a:lnTo>
                    <a:pt x="6" y="28"/>
                  </a:lnTo>
                  <a:lnTo>
                    <a:pt x="61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46"/>
            <p:cNvSpPr>
              <a:spLocks/>
            </p:cNvSpPr>
            <p:nvPr/>
          </p:nvSpPr>
          <p:spPr bwMode="auto">
            <a:xfrm flipH="1">
              <a:off x="2064411" y="-82664"/>
              <a:ext cx="10428" cy="22587"/>
            </a:xfrm>
            <a:custGeom>
              <a:avLst/>
              <a:gdLst>
                <a:gd name="T0" fmla="*/ 35 w 35"/>
                <a:gd name="T1" fmla="*/ 18 h 94"/>
                <a:gd name="T2" fmla="*/ 35 w 35"/>
                <a:gd name="T3" fmla="*/ 18 h 94"/>
                <a:gd name="T4" fmla="*/ 34 w 35"/>
                <a:gd name="T5" fmla="*/ 11 h 94"/>
                <a:gd name="T6" fmla="*/ 31 w 35"/>
                <a:gd name="T7" fmla="*/ 6 h 94"/>
                <a:gd name="T8" fmla="*/ 26 w 35"/>
                <a:gd name="T9" fmla="*/ 3 h 94"/>
                <a:gd name="T10" fmla="*/ 20 w 35"/>
                <a:gd name="T11" fmla="*/ 0 h 94"/>
                <a:gd name="T12" fmla="*/ 20 w 35"/>
                <a:gd name="T13" fmla="*/ 0 h 94"/>
                <a:gd name="T14" fmla="*/ 14 w 35"/>
                <a:gd name="T15" fmla="*/ 2 h 94"/>
                <a:gd name="T16" fmla="*/ 9 w 35"/>
                <a:gd name="T17" fmla="*/ 5 h 94"/>
                <a:gd name="T18" fmla="*/ 5 w 35"/>
                <a:gd name="T19" fmla="*/ 9 h 94"/>
                <a:gd name="T20" fmla="*/ 3 w 35"/>
                <a:gd name="T21" fmla="*/ 16 h 94"/>
                <a:gd name="T22" fmla="*/ 0 w 35"/>
                <a:gd name="T23" fmla="*/ 78 h 94"/>
                <a:gd name="T24" fmla="*/ 0 w 35"/>
                <a:gd name="T25" fmla="*/ 78 h 94"/>
                <a:gd name="T26" fmla="*/ 0 w 35"/>
                <a:gd name="T27" fmla="*/ 85 h 94"/>
                <a:gd name="T28" fmla="*/ 3 w 35"/>
                <a:gd name="T29" fmla="*/ 90 h 94"/>
                <a:gd name="T30" fmla="*/ 9 w 35"/>
                <a:gd name="T31" fmla="*/ 93 h 94"/>
                <a:gd name="T32" fmla="*/ 14 w 35"/>
                <a:gd name="T33" fmla="*/ 94 h 94"/>
                <a:gd name="T34" fmla="*/ 14 w 35"/>
                <a:gd name="T35" fmla="*/ 94 h 94"/>
                <a:gd name="T36" fmla="*/ 21 w 35"/>
                <a:gd name="T37" fmla="*/ 94 h 94"/>
                <a:gd name="T38" fmla="*/ 26 w 35"/>
                <a:gd name="T39" fmla="*/ 91 h 94"/>
                <a:gd name="T40" fmla="*/ 30 w 35"/>
                <a:gd name="T41" fmla="*/ 86 h 94"/>
                <a:gd name="T42" fmla="*/ 31 w 35"/>
                <a:gd name="T43" fmla="*/ 80 h 94"/>
                <a:gd name="T44" fmla="*/ 35 w 35"/>
                <a:gd name="T45" fmla="*/ 18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" h="94">
                  <a:moveTo>
                    <a:pt x="35" y="18"/>
                  </a:moveTo>
                  <a:lnTo>
                    <a:pt x="35" y="18"/>
                  </a:lnTo>
                  <a:lnTo>
                    <a:pt x="34" y="11"/>
                  </a:lnTo>
                  <a:lnTo>
                    <a:pt x="31" y="6"/>
                  </a:lnTo>
                  <a:lnTo>
                    <a:pt x="26" y="3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4" y="2"/>
                  </a:lnTo>
                  <a:lnTo>
                    <a:pt x="9" y="5"/>
                  </a:lnTo>
                  <a:lnTo>
                    <a:pt x="5" y="9"/>
                  </a:lnTo>
                  <a:lnTo>
                    <a:pt x="3" y="16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85"/>
                  </a:lnTo>
                  <a:lnTo>
                    <a:pt x="3" y="90"/>
                  </a:lnTo>
                  <a:lnTo>
                    <a:pt x="9" y="93"/>
                  </a:lnTo>
                  <a:lnTo>
                    <a:pt x="14" y="94"/>
                  </a:lnTo>
                  <a:lnTo>
                    <a:pt x="14" y="94"/>
                  </a:lnTo>
                  <a:lnTo>
                    <a:pt x="21" y="94"/>
                  </a:lnTo>
                  <a:lnTo>
                    <a:pt x="26" y="91"/>
                  </a:lnTo>
                  <a:lnTo>
                    <a:pt x="30" y="86"/>
                  </a:lnTo>
                  <a:lnTo>
                    <a:pt x="31" y="80"/>
                  </a:lnTo>
                  <a:lnTo>
                    <a:pt x="35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547"/>
            <p:cNvSpPr>
              <a:spLocks/>
            </p:cNvSpPr>
            <p:nvPr/>
          </p:nvSpPr>
          <p:spPr bwMode="auto">
            <a:xfrm flipH="1">
              <a:off x="2194761" y="25056"/>
              <a:ext cx="27808" cy="8687"/>
            </a:xfrm>
            <a:custGeom>
              <a:avLst/>
              <a:gdLst>
                <a:gd name="T0" fmla="*/ 17 w 98"/>
                <a:gd name="T1" fmla="*/ 0 h 35"/>
                <a:gd name="T2" fmla="*/ 17 w 98"/>
                <a:gd name="T3" fmla="*/ 0 h 35"/>
                <a:gd name="T4" fmla="*/ 11 w 98"/>
                <a:gd name="T5" fmla="*/ 1 h 35"/>
                <a:gd name="T6" fmla="*/ 6 w 98"/>
                <a:gd name="T7" fmla="*/ 4 h 35"/>
                <a:gd name="T8" fmla="*/ 2 w 98"/>
                <a:gd name="T9" fmla="*/ 8 h 35"/>
                <a:gd name="T10" fmla="*/ 0 w 98"/>
                <a:gd name="T11" fmla="*/ 15 h 35"/>
                <a:gd name="T12" fmla="*/ 0 w 98"/>
                <a:gd name="T13" fmla="*/ 15 h 35"/>
                <a:gd name="T14" fmla="*/ 1 w 98"/>
                <a:gd name="T15" fmla="*/ 21 h 35"/>
                <a:gd name="T16" fmla="*/ 5 w 98"/>
                <a:gd name="T17" fmla="*/ 26 h 35"/>
                <a:gd name="T18" fmla="*/ 9 w 98"/>
                <a:gd name="T19" fmla="*/ 30 h 35"/>
                <a:gd name="T20" fmla="*/ 16 w 98"/>
                <a:gd name="T21" fmla="*/ 31 h 35"/>
                <a:gd name="T22" fmla="*/ 81 w 98"/>
                <a:gd name="T23" fmla="*/ 35 h 35"/>
                <a:gd name="T24" fmla="*/ 81 w 98"/>
                <a:gd name="T25" fmla="*/ 35 h 35"/>
                <a:gd name="T26" fmla="*/ 87 w 98"/>
                <a:gd name="T27" fmla="*/ 34 h 35"/>
                <a:gd name="T28" fmla="*/ 92 w 98"/>
                <a:gd name="T29" fmla="*/ 31 h 35"/>
                <a:gd name="T30" fmla="*/ 97 w 98"/>
                <a:gd name="T31" fmla="*/ 27 h 35"/>
                <a:gd name="T32" fmla="*/ 98 w 98"/>
                <a:gd name="T33" fmla="*/ 20 h 35"/>
                <a:gd name="T34" fmla="*/ 98 w 98"/>
                <a:gd name="T35" fmla="*/ 20 h 35"/>
                <a:gd name="T36" fmla="*/ 97 w 98"/>
                <a:gd name="T37" fmla="*/ 15 h 35"/>
                <a:gd name="T38" fmla="*/ 94 w 98"/>
                <a:gd name="T39" fmla="*/ 9 h 35"/>
                <a:gd name="T40" fmla="*/ 89 w 98"/>
                <a:gd name="T41" fmla="*/ 5 h 35"/>
                <a:gd name="T42" fmla="*/ 83 w 98"/>
                <a:gd name="T43" fmla="*/ 4 h 35"/>
                <a:gd name="T44" fmla="*/ 17 w 98"/>
                <a:gd name="T4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35">
                  <a:moveTo>
                    <a:pt x="17" y="0"/>
                  </a:moveTo>
                  <a:lnTo>
                    <a:pt x="17" y="0"/>
                  </a:lnTo>
                  <a:lnTo>
                    <a:pt x="11" y="1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21"/>
                  </a:lnTo>
                  <a:lnTo>
                    <a:pt x="5" y="26"/>
                  </a:lnTo>
                  <a:lnTo>
                    <a:pt x="9" y="30"/>
                  </a:lnTo>
                  <a:lnTo>
                    <a:pt x="16" y="31"/>
                  </a:lnTo>
                  <a:lnTo>
                    <a:pt x="81" y="35"/>
                  </a:lnTo>
                  <a:lnTo>
                    <a:pt x="81" y="35"/>
                  </a:lnTo>
                  <a:lnTo>
                    <a:pt x="87" y="34"/>
                  </a:lnTo>
                  <a:lnTo>
                    <a:pt x="92" y="31"/>
                  </a:lnTo>
                  <a:lnTo>
                    <a:pt x="97" y="27"/>
                  </a:lnTo>
                  <a:lnTo>
                    <a:pt x="98" y="20"/>
                  </a:lnTo>
                  <a:lnTo>
                    <a:pt x="98" y="20"/>
                  </a:lnTo>
                  <a:lnTo>
                    <a:pt x="97" y="15"/>
                  </a:lnTo>
                  <a:lnTo>
                    <a:pt x="94" y="9"/>
                  </a:lnTo>
                  <a:lnTo>
                    <a:pt x="89" y="5"/>
                  </a:lnTo>
                  <a:lnTo>
                    <a:pt x="83" y="4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48"/>
            <p:cNvSpPr>
              <a:spLocks/>
            </p:cNvSpPr>
            <p:nvPr/>
          </p:nvSpPr>
          <p:spPr bwMode="auto">
            <a:xfrm flipH="1">
              <a:off x="2080053" y="132777"/>
              <a:ext cx="12166" cy="22587"/>
            </a:xfrm>
            <a:custGeom>
              <a:avLst/>
              <a:gdLst>
                <a:gd name="T0" fmla="*/ 0 w 37"/>
                <a:gd name="T1" fmla="*/ 77 h 94"/>
                <a:gd name="T2" fmla="*/ 0 w 37"/>
                <a:gd name="T3" fmla="*/ 77 h 94"/>
                <a:gd name="T4" fmla="*/ 2 w 37"/>
                <a:gd name="T5" fmla="*/ 84 h 94"/>
                <a:gd name="T6" fmla="*/ 5 w 37"/>
                <a:gd name="T7" fmla="*/ 88 h 94"/>
                <a:gd name="T8" fmla="*/ 9 w 37"/>
                <a:gd name="T9" fmla="*/ 92 h 94"/>
                <a:gd name="T10" fmla="*/ 16 w 37"/>
                <a:gd name="T11" fmla="*/ 94 h 94"/>
                <a:gd name="T12" fmla="*/ 16 w 37"/>
                <a:gd name="T13" fmla="*/ 94 h 94"/>
                <a:gd name="T14" fmla="*/ 22 w 37"/>
                <a:gd name="T15" fmla="*/ 94 h 94"/>
                <a:gd name="T16" fmla="*/ 27 w 37"/>
                <a:gd name="T17" fmla="*/ 90 h 94"/>
                <a:gd name="T18" fmla="*/ 31 w 37"/>
                <a:gd name="T19" fmla="*/ 85 h 94"/>
                <a:gd name="T20" fmla="*/ 33 w 37"/>
                <a:gd name="T21" fmla="*/ 79 h 94"/>
                <a:gd name="T22" fmla="*/ 37 w 37"/>
                <a:gd name="T23" fmla="*/ 17 h 94"/>
                <a:gd name="T24" fmla="*/ 37 w 37"/>
                <a:gd name="T25" fmla="*/ 17 h 94"/>
                <a:gd name="T26" fmla="*/ 36 w 37"/>
                <a:gd name="T27" fmla="*/ 10 h 94"/>
                <a:gd name="T28" fmla="*/ 33 w 37"/>
                <a:gd name="T29" fmla="*/ 5 h 94"/>
                <a:gd name="T30" fmla="*/ 28 w 37"/>
                <a:gd name="T31" fmla="*/ 2 h 94"/>
                <a:gd name="T32" fmla="*/ 22 w 37"/>
                <a:gd name="T33" fmla="*/ 0 h 94"/>
                <a:gd name="T34" fmla="*/ 22 w 37"/>
                <a:gd name="T35" fmla="*/ 0 h 94"/>
                <a:gd name="T36" fmla="*/ 15 w 37"/>
                <a:gd name="T37" fmla="*/ 1 h 94"/>
                <a:gd name="T38" fmla="*/ 11 w 37"/>
                <a:gd name="T39" fmla="*/ 4 h 94"/>
                <a:gd name="T40" fmla="*/ 6 w 37"/>
                <a:gd name="T41" fmla="*/ 8 h 94"/>
                <a:gd name="T42" fmla="*/ 5 w 37"/>
                <a:gd name="T43" fmla="*/ 15 h 94"/>
                <a:gd name="T44" fmla="*/ 0 w 37"/>
                <a:gd name="T45" fmla="*/ 7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" h="94">
                  <a:moveTo>
                    <a:pt x="0" y="77"/>
                  </a:moveTo>
                  <a:lnTo>
                    <a:pt x="0" y="77"/>
                  </a:lnTo>
                  <a:lnTo>
                    <a:pt x="2" y="84"/>
                  </a:lnTo>
                  <a:lnTo>
                    <a:pt x="5" y="88"/>
                  </a:lnTo>
                  <a:lnTo>
                    <a:pt x="9" y="92"/>
                  </a:lnTo>
                  <a:lnTo>
                    <a:pt x="16" y="94"/>
                  </a:lnTo>
                  <a:lnTo>
                    <a:pt x="16" y="94"/>
                  </a:lnTo>
                  <a:lnTo>
                    <a:pt x="22" y="94"/>
                  </a:lnTo>
                  <a:lnTo>
                    <a:pt x="27" y="90"/>
                  </a:lnTo>
                  <a:lnTo>
                    <a:pt x="31" y="85"/>
                  </a:lnTo>
                  <a:lnTo>
                    <a:pt x="33" y="79"/>
                  </a:lnTo>
                  <a:lnTo>
                    <a:pt x="37" y="17"/>
                  </a:lnTo>
                  <a:lnTo>
                    <a:pt x="37" y="17"/>
                  </a:lnTo>
                  <a:lnTo>
                    <a:pt x="36" y="10"/>
                  </a:lnTo>
                  <a:lnTo>
                    <a:pt x="33" y="5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5" y="1"/>
                  </a:lnTo>
                  <a:lnTo>
                    <a:pt x="11" y="4"/>
                  </a:lnTo>
                  <a:lnTo>
                    <a:pt x="6" y="8"/>
                  </a:lnTo>
                  <a:lnTo>
                    <a:pt x="5" y="15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49"/>
            <p:cNvSpPr>
              <a:spLocks/>
            </p:cNvSpPr>
            <p:nvPr/>
          </p:nvSpPr>
          <p:spPr bwMode="auto">
            <a:xfrm flipH="1">
              <a:off x="1934061" y="38956"/>
              <a:ext cx="27808" cy="8687"/>
            </a:xfrm>
            <a:custGeom>
              <a:avLst/>
              <a:gdLst>
                <a:gd name="T0" fmla="*/ 81 w 98"/>
                <a:gd name="T1" fmla="*/ 34 h 34"/>
                <a:gd name="T2" fmla="*/ 81 w 98"/>
                <a:gd name="T3" fmla="*/ 34 h 34"/>
                <a:gd name="T4" fmla="*/ 86 w 98"/>
                <a:gd name="T5" fmla="*/ 33 h 34"/>
                <a:gd name="T6" fmla="*/ 92 w 98"/>
                <a:gd name="T7" fmla="*/ 31 h 34"/>
                <a:gd name="T8" fmla="*/ 97 w 98"/>
                <a:gd name="T9" fmla="*/ 26 h 34"/>
                <a:gd name="T10" fmla="*/ 98 w 98"/>
                <a:gd name="T11" fmla="*/ 20 h 34"/>
                <a:gd name="T12" fmla="*/ 98 w 98"/>
                <a:gd name="T13" fmla="*/ 20 h 34"/>
                <a:gd name="T14" fmla="*/ 97 w 98"/>
                <a:gd name="T15" fmla="*/ 14 h 34"/>
                <a:gd name="T16" fmla="*/ 93 w 98"/>
                <a:gd name="T17" fmla="*/ 8 h 34"/>
                <a:gd name="T18" fmla="*/ 89 w 98"/>
                <a:gd name="T19" fmla="*/ 5 h 34"/>
                <a:gd name="T20" fmla="*/ 83 w 98"/>
                <a:gd name="T21" fmla="*/ 3 h 34"/>
                <a:gd name="T22" fmla="*/ 17 w 98"/>
                <a:gd name="T23" fmla="*/ 0 h 34"/>
                <a:gd name="T24" fmla="*/ 17 w 98"/>
                <a:gd name="T25" fmla="*/ 0 h 34"/>
                <a:gd name="T26" fmla="*/ 11 w 98"/>
                <a:gd name="T27" fmla="*/ 1 h 34"/>
                <a:gd name="T28" fmla="*/ 6 w 98"/>
                <a:gd name="T29" fmla="*/ 3 h 34"/>
                <a:gd name="T30" fmla="*/ 1 w 98"/>
                <a:gd name="T31" fmla="*/ 8 h 34"/>
                <a:gd name="T32" fmla="*/ 0 w 98"/>
                <a:gd name="T33" fmla="*/ 14 h 34"/>
                <a:gd name="T34" fmla="*/ 0 w 98"/>
                <a:gd name="T35" fmla="*/ 14 h 34"/>
                <a:gd name="T36" fmla="*/ 1 w 98"/>
                <a:gd name="T37" fmla="*/ 20 h 34"/>
                <a:gd name="T38" fmla="*/ 5 w 98"/>
                <a:gd name="T39" fmla="*/ 26 h 34"/>
                <a:gd name="T40" fmla="*/ 9 w 98"/>
                <a:gd name="T41" fmla="*/ 29 h 34"/>
                <a:gd name="T42" fmla="*/ 15 w 98"/>
                <a:gd name="T43" fmla="*/ 31 h 34"/>
                <a:gd name="T44" fmla="*/ 81 w 98"/>
                <a:gd name="T4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34">
                  <a:moveTo>
                    <a:pt x="81" y="34"/>
                  </a:moveTo>
                  <a:lnTo>
                    <a:pt x="81" y="34"/>
                  </a:lnTo>
                  <a:lnTo>
                    <a:pt x="86" y="33"/>
                  </a:lnTo>
                  <a:lnTo>
                    <a:pt x="92" y="31"/>
                  </a:lnTo>
                  <a:lnTo>
                    <a:pt x="97" y="26"/>
                  </a:lnTo>
                  <a:lnTo>
                    <a:pt x="98" y="20"/>
                  </a:lnTo>
                  <a:lnTo>
                    <a:pt x="98" y="20"/>
                  </a:lnTo>
                  <a:lnTo>
                    <a:pt x="97" y="14"/>
                  </a:lnTo>
                  <a:lnTo>
                    <a:pt x="93" y="8"/>
                  </a:lnTo>
                  <a:lnTo>
                    <a:pt x="89" y="5"/>
                  </a:lnTo>
                  <a:lnTo>
                    <a:pt x="83" y="3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1" y="1"/>
                  </a:lnTo>
                  <a:lnTo>
                    <a:pt x="6" y="3"/>
                  </a:lnTo>
                  <a:lnTo>
                    <a:pt x="1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20"/>
                  </a:lnTo>
                  <a:lnTo>
                    <a:pt x="5" y="26"/>
                  </a:lnTo>
                  <a:lnTo>
                    <a:pt x="9" y="29"/>
                  </a:lnTo>
                  <a:lnTo>
                    <a:pt x="15" y="31"/>
                  </a:lnTo>
                  <a:lnTo>
                    <a:pt x="81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550"/>
            <p:cNvSpPr>
              <a:spLocks/>
            </p:cNvSpPr>
            <p:nvPr/>
          </p:nvSpPr>
          <p:spPr bwMode="auto">
            <a:xfrm flipH="1">
              <a:off x="2168691" y="-155636"/>
              <a:ext cx="311102" cy="500380"/>
            </a:xfrm>
            <a:custGeom>
              <a:avLst/>
              <a:gdLst>
                <a:gd name="T0" fmla="*/ 939 w 1073"/>
                <a:gd name="T1" fmla="*/ 0 h 2013"/>
                <a:gd name="T2" fmla="*/ 0 w 1073"/>
                <a:gd name="T3" fmla="*/ 450 h 2013"/>
                <a:gd name="T4" fmla="*/ 820 w 1073"/>
                <a:gd name="T5" fmla="*/ 2013 h 2013"/>
                <a:gd name="T6" fmla="*/ 1073 w 1073"/>
                <a:gd name="T7" fmla="*/ 1892 h 2013"/>
                <a:gd name="T8" fmla="*/ 939 w 1073"/>
                <a:gd name="T9" fmla="*/ 0 h 2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3" h="2013">
                  <a:moveTo>
                    <a:pt x="939" y="0"/>
                  </a:moveTo>
                  <a:lnTo>
                    <a:pt x="0" y="450"/>
                  </a:lnTo>
                  <a:lnTo>
                    <a:pt x="820" y="2013"/>
                  </a:lnTo>
                  <a:lnTo>
                    <a:pt x="1073" y="189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51"/>
            <p:cNvSpPr>
              <a:spLocks/>
            </p:cNvSpPr>
            <p:nvPr/>
          </p:nvSpPr>
          <p:spPr bwMode="auto">
            <a:xfrm flipH="1">
              <a:off x="2168691" y="137989"/>
              <a:ext cx="133826" cy="206754"/>
            </a:xfrm>
            <a:custGeom>
              <a:avLst/>
              <a:gdLst>
                <a:gd name="T0" fmla="*/ 414 w 456"/>
                <a:gd name="T1" fmla="*/ 9 h 832"/>
                <a:gd name="T2" fmla="*/ 414 w 456"/>
                <a:gd name="T3" fmla="*/ 9 h 832"/>
                <a:gd name="T4" fmla="*/ 395 w 456"/>
                <a:gd name="T5" fmla="*/ 6 h 832"/>
                <a:gd name="T6" fmla="*/ 377 w 456"/>
                <a:gd name="T7" fmla="*/ 4 h 832"/>
                <a:gd name="T8" fmla="*/ 360 w 456"/>
                <a:gd name="T9" fmla="*/ 1 h 832"/>
                <a:gd name="T10" fmla="*/ 343 w 456"/>
                <a:gd name="T11" fmla="*/ 0 h 832"/>
                <a:gd name="T12" fmla="*/ 326 w 456"/>
                <a:gd name="T13" fmla="*/ 0 h 832"/>
                <a:gd name="T14" fmla="*/ 310 w 456"/>
                <a:gd name="T15" fmla="*/ 1 h 832"/>
                <a:gd name="T16" fmla="*/ 295 w 456"/>
                <a:gd name="T17" fmla="*/ 2 h 832"/>
                <a:gd name="T18" fmla="*/ 280 w 456"/>
                <a:gd name="T19" fmla="*/ 4 h 832"/>
                <a:gd name="T20" fmla="*/ 266 w 456"/>
                <a:gd name="T21" fmla="*/ 6 h 832"/>
                <a:gd name="T22" fmla="*/ 251 w 456"/>
                <a:gd name="T23" fmla="*/ 9 h 832"/>
                <a:gd name="T24" fmla="*/ 224 w 456"/>
                <a:gd name="T25" fmla="*/ 17 h 832"/>
                <a:gd name="T26" fmla="*/ 199 w 456"/>
                <a:gd name="T27" fmla="*/ 25 h 832"/>
                <a:gd name="T28" fmla="*/ 176 w 456"/>
                <a:gd name="T29" fmla="*/ 37 h 832"/>
                <a:gd name="T30" fmla="*/ 154 w 456"/>
                <a:gd name="T31" fmla="*/ 50 h 832"/>
                <a:gd name="T32" fmla="*/ 134 w 456"/>
                <a:gd name="T33" fmla="*/ 65 h 832"/>
                <a:gd name="T34" fmla="*/ 116 w 456"/>
                <a:gd name="T35" fmla="*/ 81 h 832"/>
                <a:gd name="T36" fmla="*/ 99 w 456"/>
                <a:gd name="T37" fmla="*/ 99 h 832"/>
                <a:gd name="T38" fmla="*/ 84 w 456"/>
                <a:gd name="T39" fmla="*/ 118 h 832"/>
                <a:gd name="T40" fmla="*/ 69 w 456"/>
                <a:gd name="T41" fmla="*/ 137 h 832"/>
                <a:gd name="T42" fmla="*/ 57 w 456"/>
                <a:gd name="T43" fmla="*/ 158 h 832"/>
                <a:gd name="T44" fmla="*/ 46 w 456"/>
                <a:gd name="T45" fmla="*/ 180 h 832"/>
                <a:gd name="T46" fmla="*/ 36 w 456"/>
                <a:gd name="T47" fmla="*/ 202 h 832"/>
                <a:gd name="T48" fmla="*/ 28 w 456"/>
                <a:gd name="T49" fmla="*/ 225 h 832"/>
                <a:gd name="T50" fmla="*/ 20 w 456"/>
                <a:gd name="T51" fmla="*/ 248 h 832"/>
                <a:gd name="T52" fmla="*/ 14 w 456"/>
                <a:gd name="T53" fmla="*/ 270 h 832"/>
                <a:gd name="T54" fmla="*/ 9 w 456"/>
                <a:gd name="T55" fmla="*/ 293 h 832"/>
                <a:gd name="T56" fmla="*/ 5 w 456"/>
                <a:gd name="T57" fmla="*/ 316 h 832"/>
                <a:gd name="T58" fmla="*/ 2 w 456"/>
                <a:gd name="T59" fmla="*/ 338 h 832"/>
                <a:gd name="T60" fmla="*/ 1 w 456"/>
                <a:gd name="T61" fmla="*/ 360 h 832"/>
                <a:gd name="T62" fmla="*/ 0 w 456"/>
                <a:gd name="T63" fmla="*/ 382 h 832"/>
                <a:gd name="T64" fmla="*/ 0 w 456"/>
                <a:gd name="T65" fmla="*/ 402 h 832"/>
                <a:gd name="T66" fmla="*/ 1 w 456"/>
                <a:gd name="T67" fmla="*/ 421 h 832"/>
                <a:gd name="T68" fmla="*/ 2 w 456"/>
                <a:gd name="T69" fmla="*/ 440 h 832"/>
                <a:gd name="T70" fmla="*/ 4 w 456"/>
                <a:gd name="T71" fmla="*/ 457 h 832"/>
                <a:gd name="T72" fmla="*/ 7 w 456"/>
                <a:gd name="T73" fmla="*/ 472 h 832"/>
                <a:gd name="T74" fmla="*/ 12 w 456"/>
                <a:gd name="T75" fmla="*/ 487 h 832"/>
                <a:gd name="T76" fmla="*/ 16 w 456"/>
                <a:gd name="T77" fmla="*/ 499 h 832"/>
                <a:gd name="T78" fmla="*/ 203 w 456"/>
                <a:gd name="T79" fmla="*/ 832 h 832"/>
                <a:gd name="T80" fmla="*/ 456 w 456"/>
                <a:gd name="T81" fmla="*/ 711 h 832"/>
                <a:gd name="T82" fmla="*/ 414 w 456"/>
                <a:gd name="T83" fmla="*/ 9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56" h="832">
                  <a:moveTo>
                    <a:pt x="414" y="9"/>
                  </a:moveTo>
                  <a:lnTo>
                    <a:pt x="414" y="9"/>
                  </a:lnTo>
                  <a:lnTo>
                    <a:pt x="395" y="6"/>
                  </a:lnTo>
                  <a:lnTo>
                    <a:pt x="377" y="4"/>
                  </a:lnTo>
                  <a:lnTo>
                    <a:pt x="360" y="1"/>
                  </a:lnTo>
                  <a:lnTo>
                    <a:pt x="343" y="0"/>
                  </a:lnTo>
                  <a:lnTo>
                    <a:pt x="326" y="0"/>
                  </a:lnTo>
                  <a:lnTo>
                    <a:pt x="310" y="1"/>
                  </a:lnTo>
                  <a:lnTo>
                    <a:pt x="295" y="2"/>
                  </a:lnTo>
                  <a:lnTo>
                    <a:pt x="280" y="4"/>
                  </a:lnTo>
                  <a:lnTo>
                    <a:pt x="266" y="6"/>
                  </a:lnTo>
                  <a:lnTo>
                    <a:pt x="251" y="9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7"/>
                  </a:lnTo>
                  <a:lnTo>
                    <a:pt x="154" y="50"/>
                  </a:lnTo>
                  <a:lnTo>
                    <a:pt x="134" y="65"/>
                  </a:lnTo>
                  <a:lnTo>
                    <a:pt x="116" y="81"/>
                  </a:lnTo>
                  <a:lnTo>
                    <a:pt x="99" y="99"/>
                  </a:lnTo>
                  <a:lnTo>
                    <a:pt x="84" y="118"/>
                  </a:lnTo>
                  <a:lnTo>
                    <a:pt x="69" y="137"/>
                  </a:lnTo>
                  <a:lnTo>
                    <a:pt x="57" y="158"/>
                  </a:lnTo>
                  <a:lnTo>
                    <a:pt x="46" y="180"/>
                  </a:lnTo>
                  <a:lnTo>
                    <a:pt x="36" y="202"/>
                  </a:lnTo>
                  <a:lnTo>
                    <a:pt x="28" y="225"/>
                  </a:lnTo>
                  <a:lnTo>
                    <a:pt x="20" y="248"/>
                  </a:lnTo>
                  <a:lnTo>
                    <a:pt x="14" y="270"/>
                  </a:lnTo>
                  <a:lnTo>
                    <a:pt x="9" y="293"/>
                  </a:lnTo>
                  <a:lnTo>
                    <a:pt x="5" y="316"/>
                  </a:lnTo>
                  <a:lnTo>
                    <a:pt x="2" y="338"/>
                  </a:lnTo>
                  <a:lnTo>
                    <a:pt x="1" y="360"/>
                  </a:lnTo>
                  <a:lnTo>
                    <a:pt x="0" y="382"/>
                  </a:lnTo>
                  <a:lnTo>
                    <a:pt x="0" y="402"/>
                  </a:lnTo>
                  <a:lnTo>
                    <a:pt x="1" y="421"/>
                  </a:lnTo>
                  <a:lnTo>
                    <a:pt x="2" y="440"/>
                  </a:lnTo>
                  <a:lnTo>
                    <a:pt x="4" y="457"/>
                  </a:lnTo>
                  <a:lnTo>
                    <a:pt x="7" y="472"/>
                  </a:lnTo>
                  <a:lnTo>
                    <a:pt x="12" y="487"/>
                  </a:lnTo>
                  <a:lnTo>
                    <a:pt x="16" y="499"/>
                  </a:lnTo>
                  <a:lnTo>
                    <a:pt x="203" y="832"/>
                  </a:lnTo>
                  <a:lnTo>
                    <a:pt x="456" y="711"/>
                  </a:lnTo>
                  <a:lnTo>
                    <a:pt x="414" y="9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52"/>
            <p:cNvSpPr>
              <a:spLocks/>
            </p:cNvSpPr>
            <p:nvPr/>
          </p:nvSpPr>
          <p:spPr bwMode="auto">
            <a:xfrm flipH="1">
              <a:off x="2229521" y="261347"/>
              <a:ext cx="926354" cy="484743"/>
            </a:xfrm>
            <a:custGeom>
              <a:avLst/>
              <a:gdLst>
                <a:gd name="T0" fmla="*/ 2975 w 3194"/>
                <a:gd name="T1" fmla="*/ 0 h 1952"/>
                <a:gd name="T2" fmla="*/ 0 w 3194"/>
                <a:gd name="T3" fmla="*/ 1426 h 1952"/>
                <a:gd name="T4" fmla="*/ 0 w 3194"/>
                <a:gd name="T5" fmla="*/ 1952 h 1952"/>
                <a:gd name="T6" fmla="*/ 3194 w 3194"/>
                <a:gd name="T7" fmla="*/ 420 h 1952"/>
                <a:gd name="T8" fmla="*/ 2975 w 3194"/>
                <a:gd name="T9" fmla="*/ 0 h 1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4" h="1952">
                  <a:moveTo>
                    <a:pt x="2975" y="0"/>
                  </a:moveTo>
                  <a:lnTo>
                    <a:pt x="0" y="1426"/>
                  </a:lnTo>
                  <a:lnTo>
                    <a:pt x="0" y="1952"/>
                  </a:lnTo>
                  <a:lnTo>
                    <a:pt x="3194" y="420"/>
                  </a:lnTo>
                  <a:lnTo>
                    <a:pt x="2975" y="0"/>
                  </a:lnTo>
                  <a:close/>
                </a:path>
              </a:pathLst>
            </a:custGeom>
            <a:solidFill>
              <a:srgbClr val="358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553"/>
            <p:cNvSpPr>
              <a:spLocks/>
            </p:cNvSpPr>
            <p:nvPr/>
          </p:nvSpPr>
          <p:spPr bwMode="auto">
            <a:xfrm flipH="1">
              <a:off x="1659457" y="139727"/>
              <a:ext cx="620466" cy="622000"/>
            </a:xfrm>
            <a:custGeom>
              <a:avLst/>
              <a:gdLst>
                <a:gd name="T0" fmla="*/ 520 w 2146"/>
                <a:gd name="T1" fmla="*/ 103 h 2507"/>
                <a:gd name="T2" fmla="*/ 2146 w 2146"/>
                <a:gd name="T3" fmla="*/ 2059 h 2507"/>
                <a:gd name="T4" fmla="*/ 1808 w 2146"/>
                <a:gd name="T5" fmla="*/ 2507 h 2507"/>
                <a:gd name="T6" fmla="*/ 78 w 2146"/>
                <a:gd name="T7" fmla="*/ 438 h 2507"/>
                <a:gd name="T8" fmla="*/ 78 w 2146"/>
                <a:gd name="T9" fmla="*/ 438 h 2507"/>
                <a:gd name="T10" fmla="*/ 66 w 2146"/>
                <a:gd name="T11" fmla="*/ 423 h 2507"/>
                <a:gd name="T12" fmla="*/ 55 w 2146"/>
                <a:gd name="T13" fmla="*/ 409 h 2507"/>
                <a:gd name="T14" fmla="*/ 45 w 2146"/>
                <a:gd name="T15" fmla="*/ 395 h 2507"/>
                <a:gd name="T16" fmla="*/ 36 w 2146"/>
                <a:gd name="T17" fmla="*/ 380 h 2507"/>
                <a:gd name="T18" fmla="*/ 28 w 2146"/>
                <a:gd name="T19" fmla="*/ 366 h 2507"/>
                <a:gd name="T20" fmla="*/ 21 w 2146"/>
                <a:gd name="T21" fmla="*/ 352 h 2507"/>
                <a:gd name="T22" fmla="*/ 15 w 2146"/>
                <a:gd name="T23" fmla="*/ 338 h 2507"/>
                <a:gd name="T24" fmla="*/ 11 w 2146"/>
                <a:gd name="T25" fmla="*/ 324 h 2507"/>
                <a:gd name="T26" fmla="*/ 6 w 2146"/>
                <a:gd name="T27" fmla="*/ 310 h 2507"/>
                <a:gd name="T28" fmla="*/ 3 w 2146"/>
                <a:gd name="T29" fmla="*/ 296 h 2507"/>
                <a:gd name="T30" fmla="*/ 1 w 2146"/>
                <a:gd name="T31" fmla="*/ 283 h 2507"/>
                <a:gd name="T32" fmla="*/ 0 w 2146"/>
                <a:gd name="T33" fmla="*/ 269 h 2507"/>
                <a:gd name="T34" fmla="*/ 0 w 2146"/>
                <a:gd name="T35" fmla="*/ 256 h 2507"/>
                <a:gd name="T36" fmla="*/ 0 w 2146"/>
                <a:gd name="T37" fmla="*/ 243 h 2507"/>
                <a:gd name="T38" fmla="*/ 1 w 2146"/>
                <a:gd name="T39" fmla="*/ 230 h 2507"/>
                <a:gd name="T40" fmla="*/ 3 w 2146"/>
                <a:gd name="T41" fmla="*/ 217 h 2507"/>
                <a:gd name="T42" fmla="*/ 5 w 2146"/>
                <a:gd name="T43" fmla="*/ 205 h 2507"/>
                <a:gd name="T44" fmla="*/ 9 w 2146"/>
                <a:gd name="T45" fmla="*/ 193 h 2507"/>
                <a:gd name="T46" fmla="*/ 13 w 2146"/>
                <a:gd name="T47" fmla="*/ 181 h 2507"/>
                <a:gd name="T48" fmla="*/ 18 w 2146"/>
                <a:gd name="T49" fmla="*/ 169 h 2507"/>
                <a:gd name="T50" fmla="*/ 23 w 2146"/>
                <a:gd name="T51" fmla="*/ 158 h 2507"/>
                <a:gd name="T52" fmla="*/ 29 w 2146"/>
                <a:gd name="T53" fmla="*/ 147 h 2507"/>
                <a:gd name="T54" fmla="*/ 42 w 2146"/>
                <a:gd name="T55" fmla="*/ 126 h 2507"/>
                <a:gd name="T56" fmla="*/ 58 w 2146"/>
                <a:gd name="T57" fmla="*/ 106 h 2507"/>
                <a:gd name="T58" fmla="*/ 76 w 2146"/>
                <a:gd name="T59" fmla="*/ 87 h 2507"/>
                <a:gd name="T60" fmla="*/ 96 w 2146"/>
                <a:gd name="T61" fmla="*/ 71 h 2507"/>
                <a:gd name="T62" fmla="*/ 117 w 2146"/>
                <a:gd name="T63" fmla="*/ 55 h 2507"/>
                <a:gd name="T64" fmla="*/ 140 w 2146"/>
                <a:gd name="T65" fmla="*/ 42 h 2507"/>
                <a:gd name="T66" fmla="*/ 163 w 2146"/>
                <a:gd name="T67" fmla="*/ 30 h 2507"/>
                <a:gd name="T68" fmla="*/ 189 w 2146"/>
                <a:gd name="T69" fmla="*/ 20 h 2507"/>
                <a:gd name="T70" fmla="*/ 215 w 2146"/>
                <a:gd name="T71" fmla="*/ 12 h 2507"/>
                <a:gd name="T72" fmla="*/ 241 w 2146"/>
                <a:gd name="T73" fmla="*/ 5 h 2507"/>
                <a:gd name="T74" fmla="*/ 268 w 2146"/>
                <a:gd name="T75" fmla="*/ 2 h 2507"/>
                <a:gd name="T76" fmla="*/ 295 w 2146"/>
                <a:gd name="T77" fmla="*/ 0 h 2507"/>
                <a:gd name="T78" fmla="*/ 323 w 2146"/>
                <a:gd name="T79" fmla="*/ 1 h 2507"/>
                <a:gd name="T80" fmla="*/ 350 w 2146"/>
                <a:gd name="T81" fmla="*/ 4 h 2507"/>
                <a:gd name="T82" fmla="*/ 363 w 2146"/>
                <a:gd name="T83" fmla="*/ 7 h 2507"/>
                <a:gd name="T84" fmla="*/ 377 w 2146"/>
                <a:gd name="T85" fmla="*/ 9 h 2507"/>
                <a:gd name="T86" fmla="*/ 390 w 2146"/>
                <a:gd name="T87" fmla="*/ 14 h 2507"/>
                <a:gd name="T88" fmla="*/ 402 w 2146"/>
                <a:gd name="T89" fmla="*/ 18 h 2507"/>
                <a:gd name="T90" fmla="*/ 416 w 2146"/>
                <a:gd name="T91" fmla="*/ 23 h 2507"/>
                <a:gd name="T92" fmla="*/ 428 w 2146"/>
                <a:gd name="T93" fmla="*/ 30 h 2507"/>
                <a:gd name="T94" fmla="*/ 441 w 2146"/>
                <a:gd name="T95" fmla="*/ 36 h 2507"/>
                <a:gd name="T96" fmla="*/ 453 w 2146"/>
                <a:gd name="T97" fmla="*/ 43 h 2507"/>
                <a:gd name="T98" fmla="*/ 465 w 2146"/>
                <a:gd name="T99" fmla="*/ 52 h 2507"/>
                <a:gd name="T100" fmla="*/ 476 w 2146"/>
                <a:gd name="T101" fmla="*/ 60 h 2507"/>
                <a:gd name="T102" fmla="*/ 488 w 2146"/>
                <a:gd name="T103" fmla="*/ 70 h 2507"/>
                <a:gd name="T104" fmla="*/ 499 w 2146"/>
                <a:gd name="T105" fmla="*/ 81 h 2507"/>
                <a:gd name="T106" fmla="*/ 510 w 2146"/>
                <a:gd name="T107" fmla="*/ 92 h 2507"/>
                <a:gd name="T108" fmla="*/ 520 w 2146"/>
                <a:gd name="T109" fmla="*/ 103 h 2507"/>
                <a:gd name="T110" fmla="*/ 520 w 2146"/>
                <a:gd name="T111" fmla="*/ 103 h 2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146" h="2507">
                  <a:moveTo>
                    <a:pt x="520" y="103"/>
                  </a:moveTo>
                  <a:lnTo>
                    <a:pt x="2146" y="2059"/>
                  </a:lnTo>
                  <a:lnTo>
                    <a:pt x="1808" y="2507"/>
                  </a:lnTo>
                  <a:lnTo>
                    <a:pt x="78" y="438"/>
                  </a:lnTo>
                  <a:lnTo>
                    <a:pt x="78" y="438"/>
                  </a:lnTo>
                  <a:lnTo>
                    <a:pt x="66" y="423"/>
                  </a:lnTo>
                  <a:lnTo>
                    <a:pt x="55" y="409"/>
                  </a:lnTo>
                  <a:lnTo>
                    <a:pt x="45" y="395"/>
                  </a:lnTo>
                  <a:lnTo>
                    <a:pt x="36" y="380"/>
                  </a:lnTo>
                  <a:lnTo>
                    <a:pt x="28" y="366"/>
                  </a:lnTo>
                  <a:lnTo>
                    <a:pt x="21" y="352"/>
                  </a:lnTo>
                  <a:lnTo>
                    <a:pt x="15" y="338"/>
                  </a:lnTo>
                  <a:lnTo>
                    <a:pt x="11" y="324"/>
                  </a:lnTo>
                  <a:lnTo>
                    <a:pt x="6" y="310"/>
                  </a:lnTo>
                  <a:lnTo>
                    <a:pt x="3" y="296"/>
                  </a:lnTo>
                  <a:lnTo>
                    <a:pt x="1" y="283"/>
                  </a:lnTo>
                  <a:lnTo>
                    <a:pt x="0" y="269"/>
                  </a:lnTo>
                  <a:lnTo>
                    <a:pt x="0" y="256"/>
                  </a:lnTo>
                  <a:lnTo>
                    <a:pt x="0" y="243"/>
                  </a:lnTo>
                  <a:lnTo>
                    <a:pt x="1" y="230"/>
                  </a:lnTo>
                  <a:lnTo>
                    <a:pt x="3" y="217"/>
                  </a:lnTo>
                  <a:lnTo>
                    <a:pt x="5" y="205"/>
                  </a:lnTo>
                  <a:lnTo>
                    <a:pt x="9" y="193"/>
                  </a:lnTo>
                  <a:lnTo>
                    <a:pt x="13" y="181"/>
                  </a:lnTo>
                  <a:lnTo>
                    <a:pt x="18" y="169"/>
                  </a:lnTo>
                  <a:lnTo>
                    <a:pt x="23" y="158"/>
                  </a:lnTo>
                  <a:lnTo>
                    <a:pt x="29" y="147"/>
                  </a:lnTo>
                  <a:lnTo>
                    <a:pt x="42" y="126"/>
                  </a:lnTo>
                  <a:lnTo>
                    <a:pt x="58" y="106"/>
                  </a:lnTo>
                  <a:lnTo>
                    <a:pt x="76" y="87"/>
                  </a:lnTo>
                  <a:lnTo>
                    <a:pt x="96" y="71"/>
                  </a:lnTo>
                  <a:lnTo>
                    <a:pt x="117" y="55"/>
                  </a:lnTo>
                  <a:lnTo>
                    <a:pt x="140" y="42"/>
                  </a:lnTo>
                  <a:lnTo>
                    <a:pt x="163" y="30"/>
                  </a:lnTo>
                  <a:lnTo>
                    <a:pt x="189" y="20"/>
                  </a:lnTo>
                  <a:lnTo>
                    <a:pt x="215" y="12"/>
                  </a:lnTo>
                  <a:lnTo>
                    <a:pt x="241" y="5"/>
                  </a:lnTo>
                  <a:lnTo>
                    <a:pt x="268" y="2"/>
                  </a:lnTo>
                  <a:lnTo>
                    <a:pt x="295" y="0"/>
                  </a:lnTo>
                  <a:lnTo>
                    <a:pt x="323" y="1"/>
                  </a:lnTo>
                  <a:lnTo>
                    <a:pt x="350" y="4"/>
                  </a:lnTo>
                  <a:lnTo>
                    <a:pt x="363" y="7"/>
                  </a:lnTo>
                  <a:lnTo>
                    <a:pt x="377" y="9"/>
                  </a:lnTo>
                  <a:lnTo>
                    <a:pt x="390" y="14"/>
                  </a:lnTo>
                  <a:lnTo>
                    <a:pt x="402" y="18"/>
                  </a:lnTo>
                  <a:lnTo>
                    <a:pt x="416" y="23"/>
                  </a:lnTo>
                  <a:lnTo>
                    <a:pt x="428" y="30"/>
                  </a:lnTo>
                  <a:lnTo>
                    <a:pt x="441" y="36"/>
                  </a:lnTo>
                  <a:lnTo>
                    <a:pt x="453" y="43"/>
                  </a:lnTo>
                  <a:lnTo>
                    <a:pt x="465" y="52"/>
                  </a:lnTo>
                  <a:lnTo>
                    <a:pt x="476" y="60"/>
                  </a:lnTo>
                  <a:lnTo>
                    <a:pt x="488" y="70"/>
                  </a:lnTo>
                  <a:lnTo>
                    <a:pt x="499" y="81"/>
                  </a:lnTo>
                  <a:lnTo>
                    <a:pt x="510" y="92"/>
                  </a:lnTo>
                  <a:lnTo>
                    <a:pt x="520" y="103"/>
                  </a:lnTo>
                  <a:lnTo>
                    <a:pt x="520" y="103"/>
                  </a:lnTo>
                  <a:close/>
                </a:path>
              </a:pathLst>
            </a:custGeom>
            <a:solidFill>
              <a:srgbClr val="FED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554"/>
            <p:cNvSpPr>
              <a:spLocks/>
            </p:cNvSpPr>
            <p:nvPr/>
          </p:nvSpPr>
          <p:spPr bwMode="auto">
            <a:xfrm flipH="1">
              <a:off x="722675" y="798213"/>
              <a:ext cx="837716" cy="578564"/>
            </a:xfrm>
            <a:custGeom>
              <a:avLst/>
              <a:gdLst>
                <a:gd name="T0" fmla="*/ 1132 w 2887"/>
                <a:gd name="T1" fmla="*/ 0 h 2334"/>
                <a:gd name="T2" fmla="*/ 2873 w 2887"/>
                <a:gd name="T3" fmla="*/ 2007 h 2334"/>
                <a:gd name="T4" fmla="*/ 2887 w 2887"/>
                <a:gd name="T5" fmla="*/ 2082 h 2334"/>
                <a:gd name="T6" fmla="*/ 2887 w 2887"/>
                <a:gd name="T7" fmla="*/ 2092 h 2334"/>
                <a:gd name="T8" fmla="*/ 1530 w 2887"/>
                <a:gd name="T9" fmla="*/ 2334 h 2334"/>
                <a:gd name="T10" fmla="*/ 1024 w 2887"/>
                <a:gd name="T11" fmla="*/ 2260 h 2334"/>
                <a:gd name="T12" fmla="*/ 0 w 2887"/>
                <a:gd name="T13" fmla="*/ 1079 h 2334"/>
                <a:gd name="T14" fmla="*/ 1132 w 2887"/>
                <a:gd name="T15" fmla="*/ 0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7" h="2334">
                  <a:moveTo>
                    <a:pt x="1132" y="0"/>
                  </a:moveTo>
                  <a:lnTo>
                    <a:pt x="2873" y="2007"/>
                  </a:lnTo>
                  <a:lnTo>
                    <a:pt x="2887" y="2082"/>
                  </a:lnTo>
                  <a:lnTo>
                    <a:pt x="2887" y="2092"/>
                  </a:lnTo>
                  <a:lnTo>
                    <a:pt x="1530" y="2334"/>
                  </a:lnTo>
                  <a:lnTo>
                    <a:pt x="1024" y="2260"/>
                  </a:lnTo>
                  <a:lnTo>
                    <a:pt x="0" y="1079"/>
                  </a:lnTo>
                  <a:lnTo>
                    <a:pt x="1132" y="0"/>
                  </a:lnTo>
                  <a:close/>
                </a:path>
              </a:pathLst>
            </a:custGeom>
            <a:solidFill>
              <a:srgbClr val="FED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555"/>
            <p:cNvSpPr>
              <a:spLocks/>
            </p:cNvSpPr>
            <p:nvPr/>
          </p:nvSpPr>
          <p:spPr bwMode="auto">
            <a:xfrm flipH="1">
              <a:off x="1468277" y="780839"/>
              <a:ext cx="759506" cy="288414"/>
            </a:xfrm>
            <a:custGeom>
              <a:avLst/>
              <a:gdLst>
                <a:gd name="T0" fmla="*/ 1179 w 2621"/>
                <a:gd name="T1" fmla="*/ 889 h 1162"/>
                <a:gd name="T2" fmla="*/ 1195 w 2621"/>
                <a:gd name="T3" fmla="*/ 898 h 1162"/>
                <a:gd name="T4" fmla="*/ 1247 w 2621"/>
                <a:gd name="T5" fmla="*/ 916 h 1162"/>
                <a:gd name="T6" fmla="*/ 1359 w 2621"/>
                <a:gd name="T7" fmla="*/ 951 h 1162"/>
                <a:gd name="T8" fmla="*/ 1560 w 2621"/>
                <a:gd name="T9" fmla="*/ 1006 h 1162"/>
                <a:gd name="T10" fmla="*/ 1797 w 2621"/>
                <a:gd name="T11" fmla="*/ 1062 h 1162"/>
                <a:gd name="T12" fmla="*/ 2042 w 2621"/>
                <a:gd name="T13" fmla="*/ 1112 h 1162"/>
                <a:gd name="T14" fmla="*/ 2160 w 2621"/>
                <a:gd name="T15" fmla="*/ 1131 h 1162"/>
                <a:gd name="T16" fmla="*/ 2272 w 2621"/>
                <a:gd name="T17" fmla="*/ 1147 h 1162"/>
                <a:gd name="T18" fmla="*/ 2373 w 2621"/>
                <a:gd name="T19" fmla="*/ 1157 h 1162"/>
                <a:gd name="T20" fmla="*/ 2462 w 2621"/>
                <a:gd name="T21" fmla="*/ 1162 h 1162"/>
                <a:gd name="T22" fmla="*/ 2534 w 2621"/>
                <a:gd name="T23" fmla="*/ 1158 h 1162"/>
                <a:gd name="T24" fmla="*/ 2562 w 2621"/>
                <a:gd name="T25" fmla="*/ 1153 h 1162"/>
                <a:gd name="T26" fmla="*/ 2585 w 2621"/>
                <a:gd name="T27" fmla="*/ 1146 h 1162"/>
                <a:gd name="T28" fmla="*/ 2603 w 2621"/>
                <a:gd name="T29" fmla="*/ 1137 h 1162"/>
                <a:gd name="T30" fmla="*/ 2615 w 2621"/>
                <a:gd name="T31" fmla="*/ 1125 h 1162"/>
                <a:gd name="T32" fmla="*/ 2618 w 2621"/>
                <a:gd name="T33" fmla="*/ 1118 h 1162"/>
                <a:gd name="T34" fmla="*/ 2621 w 2621"/>
                <a:gd name="T35" fmla="*/ 1103 h 1162"/>
                <a:gd name="T36" fmla="*/ 2618 w 2621"/>
                <a:gd name="T37" fmla="*/ 1086 h 1162"/>
                <a:gd name="T38" fmla="*/ 2609 w 2621"/>
                <a:gd name="T39" fmla="*/ 1068 h 1162"/>
                <a:gd name="T40" fmla="*/ 2597 w 2621"/>
                <a:gd name="T41" fmla="*/ 1048 h 1162"/>
                <a:gd name="T42" fmla="*/ 2569 w 2621"/>
                <a:gd name="T43" fmla="*/ 1016 h 1162"/>
                <a:gd name="T44" fmla="*/ 2517 w 2621"/>
                <a:gd name="T45" fmla="*/ 969 h 1162"/>
                <a:gd name="T46" fmla="*/ 2452 w 2621"/>
                <a:gd name="T47" fmla="*/ 919 h 1162"/>
                <a:gd name="T48" fmla="*/ 2376 w 2621"/>
                <a:gd name="T49" fmla="*/ 866 h 1162"/>
                <a:gd name="T50" fmla="*/ 2291 w 2621"/>
                <a:gd name="T51" fmla="*/ 812 h 1162"/>
                <a:gd name="T52" fmla="*/ 2109 w 2621"/>
                <a:gd name="T53" fmla="*/ 704 h 1162"/>
                <a:gd name="T54" fmla="*/ 1926 w 2621"/>
                <a:gd name="T55" fmla="*/ 603 h 1162"/>
                <a:gd name="T56" fmla="*/ 1763 w 2621"/>
                <a:gd name="T57" fmla="*/ 518 h 1162"/>
                <a:gd name="T58" fmla="*/ 1605 w 2621"/>
                <a:gd name="T59" fmla="*/ 440 h 1162"/>
                <a:gd name="T60" fmla="*/ 747 w 2621"/>
                <a:gd name="T61" fmla="*/ 74 h 1162"/>
                <a:gd name="T62" fmla="*/ 658 w 2621"/>
                <a:gd name="T63" fmla="*/ 41 h 1162"/>
                <a:gd name="T64" fmla="*/ 577 w 2621"/>
                <a:gd name="T65" fmla="*/ 18 h 1162"/>
                <a:gd name="T66" fmla="*/ 502 w 2621"/>
                <a:gd name="T67" fmla="*/ 4 h 1162"/>
                <a:gd name="T68" fmla="*/ 434 w 2621"/>
                <a:gd name="T69" fmla="*/ 0 h 1162"/>
                <a:gd name="T70" fmla="*/ 372 w 2621"/>
                <a:gd name="T71" fmla="*/ 3 h 1162"/>
                <a:gd name="T72" fmla="*/ 316 w 2621"/>
                <a:gd name="T73" fmla="*/ 13 h 1162"/>
                <a:gd name="T74" fmla="*/ 264 w 2621"/>
                <a:gd name="T75" fmla="*/ 29 h 1162"/>
                <a:gd name="T76" fmla="*/ 220 w 2621"/>
                <a:gd name="T77" fmla="*/ 50 h 1162"/>
                <a:gd name="T78" fmla="*/ 178 w 2621"/>
                <a:gd name="T79" fmla="*/ 76 h 1162"/>
                <a:gd name="T80" fmla="*/ 142 w 2621"/>
                <a:gd name="T81" fmla="*/ 105 h 1162"/>
                <a:gd name="T82" fmla="*/ 110 w 2621"/>
                <a:gd name="T83" fmla="*/ 138 h 1162"/>
                <a:gd name="T84" fmla="*/ 82 w 2621"/>
                <a:gd name="T85" fmla="*/ 171 h 1162"/>
                <a:gd name="T86" fmla="*/ 57 w 2621"/>
                <a:gd name="T87" fmla="*/ 205 h 1162"/>
                <a:gd name="T88" fmla="*/ 16 w 2621"/>
                <a:gd name="T89" fmla="*/ 273 h 1162"/>
                <a:gd name="T90" fmla="*/ 0 w 2621"/>
                <a:gd name="T91" fmla="*/ 304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21" h="1162">
                  <a:moveTo>
                    <a:pt x="0" y="304"/>
                  </a:moveTo>
                  <a:lnTo>
                    <a:pt x="1179" y="889"/>
                  </a:lnTo>
                  <a:lnTo>
                    <a:pt x="1179" y="889"/>
                  </a:lnTo>
                  <a:lnTo>
                    <a:pt x="1195" y="898"/>
                  </a:lnTo>
                  <a:lnTo>
                    <a:pt x="1219" y="907"/>
                  </a:lnTo>
                  <a:lnTo>
                    <a:pt x="1247" y="916"/>
                  </a:lnTo>
                  <a:lnTo>
                    <a:pt x="1280" y="927"/>
                  </a:lnTo>
                  <a:lnTo>
                    <a:pt x="1359" y="951"/>
                  </a:lnTo>
                  <a:lnTo>
                    <a:pt x="1455" y="978"/>
                  </a:lnTo>
                  <a:lnTo>
                    <a:pt x="1560" y="1006"/>
                  </a:lnTo>
                  <a:lnTo>
                    <a:pt x="1676" y="1034"/>
                  </a:lnTo>
                  <a:lnTo>
                    <a:pt x="1797" y="1062"/>
                  </a:lnTo>
                  <a:lnTo>
                    <a:pt x="1919" y="1088"/>
                  </a:lnTo>
                  <a:lnTo>
                    <a:pt x="2042" y="1112"/>
                  </a:lnTo>
                  <a:lnTo>
                    <a:pt x="2102" y="1122"/>
                  </a:lnTo>
                  <a:lnTo>
                    <a:pt x="2160" y="1131"/>
                  </a:lnTo>
                  <a:lnTo>
                    <a:pt x="2217" y="1140"/>
                  </a:lnTo>
                  <a:lnTo>
                    <a:pt x="2272" y="1147"/>
                  </a:lnTo>
                  <a:lnTo>
                    <a:pt x="2324" y="1153"/>
                  </a:lnTo>
                  <a:lnTo>
                    <a:pt x="2373" y="1157"/>
                  </a:lnTo>
                  <a:lnTo>
                    <a:pt x="2419" y="1160"/>
                  </a:lnTo>
                  <a:lnTo>
                    <a:pt x="2462" y="1162"/>
                  </a:lnTo>
                  <a:lnTo>
                    <a:pt x="2500" y="1160"/>
                  </a:lnTo>
                  <a:lnTo>
                    <a:pt x="2534" y="1158"/>
                  </a:lnTo>
                  <a:lnTo>
                    <a:pt x="2548" y="1156"/>
                  </a:lnTo>
                  <a:lnTo>
                    <a:pt x="2562" y="1153"/>
                  </a:lnTo>
                  <a:lnTo>
                    <a:pt x="2574" y="1150"/>
                  </a:lnTo>
                  <a:lnTo>
                    <a:pt x="2585" y="1146"/>
                  </a:lnTo>
                  <a:lnTo>
                    <a:pt x="2595" y="1142"/>
                  </a:lnTo>
                  <a:lnTo>
                    <a:pt x="2603" y="1137"/>
                  </a:lnTo>
                  <a:lnTo>
                    <a:pt x="2610" y="1131"/>
                  </a:lnTo>
                  <a:lnTo>
                    <a:pt x="2615" y="1125"/>
                  </a:lnTo>
                  <a:lnTo>
                    <a:pt x="2615" y="1125"/>
                  </a:lnTo>
                  <a:lnTo>
                    <a:pt x="2618" y="1118"/>
                  </a:lnTo>
                  <a:lnTo>
                    <a:pt x="2620" y="1111"/>
                  </a:lnTo>
                  <a:lnTo>
                    <a:pt x="2621" y="1103"/>
                  </a:lnTo>
                  <a:lnTo>
                    <a:pt x="2620" y="1095"/>
                  </a:lnTo>
                  <a:lnTo>
                    <a:pt x="2618" y="1086"/>
                  </a:lnTo>
                  <a:lnTo>
                    <a:pt x="2615" y="1077"/>
                  </a:lnTo>
                  <a:lnTo>
                    <a:pt x="2609" y="1068"/>
                  </a:lnTo>
                  <a:lnTo>
                    <a:pt x="2603" y="1058"/>
                  </a:lnTo>
                  <a:lnTo>
                    <a:pt x="2597" y="1048"/>
                  </a:lnTo>
                  <a:lnTo>
                    <a:pt x="2588" y="1037"/>
                  </a:lnTo>
                  <a:lnTo>
                    <a:pt x="2569" y="1016"/>
                  </a:lnTo>
                  <a:lnTo>
                    <a:pt x="2544" y="993"/>
                  </a:lnTo>
                  <a:lnTo>
                    <a:pt x="2517" y="969"/>
                  </a:lnTo>
                  <a:lnTo>
                    <a:pt x="2486" y="944"/>
                  </a:lnTo>
                  <a:lnTo>
                    <a:pt x="2452" y="919"/>
                  </a:lnTo>
                  <a:lnTo>
                    <a:pt x="2415" y="893"/>
                  </a:lnTo>
                  <a:lnTo>
                    <a:pt x="2376" y="866"/>
                  </a:lnTo>
                  <a:lnTo>
                    <a:pt x="2334" y="839"/>
                  </a:lnTo>
                  <a:lnTo>
                    <a:pt x="2291" y="812"/>
                  </a:lnTo>
                  <a:lnTo>
                    <a:pt x="2202" y="758"/>
                  </a:lnTo>
                  <a:lnTo>
                    <a:pt x="2109" y="704"/>
                  </a:lnTo>
                  <a:lnTo>
                    <a:pt x="2016" y="652"/>
                  </a:lnTo>
                  <a:lnTo>
                    <a:pt x="1926" y="603"/>
                  </a:lnTo>
                  <a:lnTo>
                    <a:pt x="1841" y="558"/>
                  </a:lnTo>
                  <a:lnTo>
                    <a:pt x="1763" y="518"/>
                  </a:lnTo>
                  <a:lnTo>
                    <a:pt x="1696" y="484"/>
                  </a:lnTo>
                  <a:lnTo>
                    <a:pt x="1605" y="440"/>
                  </a:lnTo>
                  <a:lnTo>
                    <a:pt x="747" y="74"/>
                  </a:lnTo>
                  <a:lnTo>
                    <a:pt x="747" y="74"/>
                  </a:lnTo>
                  <a:lnTo>
                    <a:pt x="702" y="56"/>
                  </a:lnTo>
                  <a:lnTo>
                    <a:pt x="658" y="41"/>
                  </a:lnTo>
                  <a:lnTo>
                    <a:pt x="617" y="28"/>
                  </a:lnTo>
                  <a:lnTo>
                    <a:pt x="577" y="18"/>
                  </a:lnTo>
                  <a:lnTo>
                    <a:pt x="538" y="9"/>
                  </a:lnTo>
                  <a:lnTo>
                    <a:pt x="502" y="4"/>
                  </a:lnTo>
                  <a:lnTo>
                    <a:pt x="467" y="1"/>
                  </a:lnTo>
                  <a:lnTo>
                    <a:pt x="434" y="0"/>
                  </a:lnTo>
                  <a:lnTo>
                    <a:pt x="402" y="0"/>
                  </a:lnTo>
                  <a:lnTo>
                    <a:pt x="372" y="3"/>
                  </a:lnTo>
                  <a:lnTo>
                    <a:pt x="343" y="6"/>
                  </a:lnTo>
                  <a:lnTo>
                    <a:pt x="316" y="13"/>
                  </a:lnTo>
                  <a:lnTo>
                    <a:pt x="289" y="20"/>
                  </a:lnTo>
                  <a:lnTo>
                    <a:pt x="264" y="29"/>
                  </a:lnTo>
                  <a:lnTo>
                    <a:pt x="241" y="38"/>
                  </a:lnTo>
                  <a:lnTo>
                    <a:pt x="220" y="50"/>
                  </a:lnTo>
                  <a:lnTo>
                    <a:pt x="198" y="62"/>
                  </a:lnTo>
                  <a:lnTo>
                    <a:pt x="178" y="76"/>
                  </a:lnTo>
                  <a:lnTo>
                    <a:pt x="159" y="90"/>
                  </a:lnTo>
                  <a:lnTo>
                    <a:pt x="142" y="105"/>
                  </a:lnTo>
                  <a:lnTo>
                    <a:pt x="125" y="122"/>
                  </a:lnTo>
                  <a:lnTo>
                    <a:pt x="110" y="138"/>
                  </a:lnTo>
                  <a:lnTo>
                    <a:pt x="95" y="154"/>
                  </a:lnTo>
                  <a:lnTo>
                    <a:pt x="82" y="171"/>
                  </a:lnTo>
                  <a:lnTo>
                    <a:pt x="68" y="189"/>
                  </a:lnTo>
                  <a:lnTo>
                    <a:pt x="57" y="205"/>
                  </a:lnTo>
                  <a:lnTo>
                    <a:pt x="36" y="239"/>
                  </a:lnTo>
                  <a:lnTo>
                    <a:pt x="16" y="273"/>
                  </a:lnTo>
                  <a:lnTo>
                    <a:pt x="0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ED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556"/>
            <p:cNvSpPr>
              <a:spLocks/>
            </p:cNvSpPr>
            <p:nvPr/>
          </p:nvSpPr>
          <p:spPr bwMode="auto">
            <a:xfrm flipH="1">
              <a:off x="1183245" y="261347"/>
              <a:ext cx="1187054" cy="816592"/>
            </a:xfrm>
            <a:custGeom>
              <a:avLst/>
              <a:gdLst>
                <a:gd name="T0" fmla="*/ 1338 w 4097"/>
                <a:gd name="T1" fmla="*/ 1066 h 3288"/>
                <a:gd name="T2" fmla="*/ 1356 w 4097"/>
                <a:gd name="T3" fmla="*/ 982 h 3288"/>
                <a:gd name="T4" fmla="*/ 1401 w 4097"/>
                <a:gd name="T5" fmla="*/ 911 h 3288"/>
                <a:gd name="T6" fmla="*/ 1469 w 4097"/>
                <a:gd name="T7" fmla="*/ 857 h 3288"/>
                <a:gd name="T8" fmla="*/ 1551 w 4097"/>
                <a:gd name="T9" fmla="*/ 821 h 3288"/>
                <a:gd name="T10" fmla="*/ 1641 w 4097"/>
                <a:gd name="T11" fmla="*/ 806 h 3288"/>
                <a:gd name="T12" fmla="*/ 1734 w 4097"/>
                <a:gd name="T13" fmla="*/ 815 h 3288"/>
                <a:gd name="T14" fmla="*/ 1823 w 4097"/>
                <a:gd name="T15" fmla="*/ 850 h 3288"/>
                <a:gd name="T16" fmla="*/ 1883 w 4097"/>
                <a:gd name="T17" fmla="*/ 894 h 3288"/>
                <a:gd name="T18" fmla="*/ 1879 w 4097"/>
                <a:gd name="T19" fmla="*/ 805 h 3288"/>
                <a:gd name="T20" fmla="*/ 1906 w 4097"/>
                <a:gd name="T21" fmla="*/ 727 h 3288"/>
                <a:gd name="T22" fmla="*/ 1957 w 4097"/>
                <a:gd name="T23" fmla="*/ 662 h 3288"/>
                <a:gd name="T24" fmla="*/ 2027 w 4097"/>
                <a:gd name="T25" fmla="*/ 615 h 3288"/>
                <a:gd name="T26" fmla="*/ 2109 w 4097"/>
                <a:gd name="T27" fmla="*/ 584 h 3288"/>
                <a:gd name="T28" fmla="*/ 2199 w 4097"/>
                <a:gd name="T29" fmla="*/ 575 h 3288"/>
                <a:gd name="T30" fmla="*/ 2289 w 4097"/>
                <a:gd name="T31" fmla="*/ 588 h 3288"/>
                <a:gd name="T32" fmla="*/ 2374 w 4097"/>
                <a:gd name="T33" fmla="*/ 625 h 3288"/>
                <a:gd name="T34" fmla="*/ 2380 w 4097"/>
                <a:gd name="T35" fmla="*/ 562 h 3288"/>
                <a:gd name="T36" fmla="*/ 2414 w 4097"/>
                <a:gd name="T37" fmla="*/ 487 h 3288"/>
                <a:gd name="T38" fmla="*/ 2474 w 4097"/>
                <a:gd name="T39" fmla="*/ 429 h 3288"/>
                <a:gd name="T40" fmla="*/ 2550 w 4097"/>
                <a:gd name="T41" fmla="*/ 389 h 3288"/>
                <a:gd name="T42" fmla="*/ 2636 w 4097"/>
                <a:gd name="T43" fmla="*/ 369 h 3288"/>
                <a:gd name="T44" fmla="*/ 2727 w 4097"/>
                <a:gd name="T45" fmla="*/ 373 h 3288"/>
                <a:gd name="T46" fmla="*/ 2815 w 4097"/>
                <a:gd name="T47" fmla="*/ 402 h 3288"/>
                <a:gd name="T48" fmla="*/ 2893 w 4097"/>
                <a:gd name="T49" fmla="*/ 459 h 3288"/>
                <a:gd name="T50" fmla="*/ 3750 w 4097"/>
                <a:gd name="T51" fmla="*/ 1480 h 3288"/>
                <a:gd name="T52" fmla="*/ 3830 w 4097"/>
                <a:gd name="T53" fmla="*/ 1595 h 3288"/>
                <a:gd name="T54" fmla="*/ 3901 w 4097"/>
                <a:gd name="T55" fmla="*/ 1721 h 3288"/>
                <a:gd name="T56" fmla="*/ 3976 w 4097"/>
                <a:gd name="T57" fmla="*/ 1890 h 3288"/>
                <a:gd name="T58" fmla="*/ 4060 w 4097"/>
                <a:gd name="T59" fmla="*/ 2158 h 3288"/>
                <a:gd name="T60" fmla="*/ 4095 w 4097"/>
                <a:gd name="T61" fmla="*/ 2362 h 3288"/>
                <a:gd name="T62" fmla="*/ 4097 w 4097"/>
                <a:gd name="T63" fmla="*/ 2433 h 3288"/>
                <a:gd name="T64" fmla="*/ 4085 w 4097"/>
                <a:gd name="T65" fmla="*/ 2558 h 3288"/>
                <a:gd name="T66" fmla="*/ 4054 w 4097"/>
                <a:gd name="T67" fmla="*/ 2673 h 3288"/>
                <a:gd name="T68" fmla="*/ 4008 w 4097"/>
                <a:gd name="T69" fmla="*/ 2778 h 3288"/>
                <a:gd name="T70" fmla="*/ 3947 w 4097"/>
                <a:gd name="T71" fmla="*/ 2872 h 3288"/>
                <a:gd name="T72" fmla="*/ 3874 w 4097"/>
                <a:gd name="T73" fmla="*/ 2957 h 3288"/>
                <a:gd name="T74" fmla="*/ 3791 w 4097"/>
                <a:gd name="T75" fmla="*/ 3031 h 3288"/>
                <a:gd name="T76" fmla="*/ 3699 w 4097"/>
                <a:gd name="T77" fmla="*/ 3096 h 3288"/>
                <a:gd name="T78" fmla="*/ 3601 w 4097"/>
                <a:gd name="T79" fmla="*/ 3151 h 3288"/>
                <a:gd name="T80" fmla="*/ 3396 w 4097"/>
                <a:gd name="T81" fmla="*/ 3233 h 3288"/>
                <a:gd name="T82" fmla="*/ 3189 w 4097"/>
                <a:gd name="T83" fmla="*/ 3279 h 3288"/>
                <a:gd name="T84" fmla="*/ 2999 w 4097"/>
                <a:gd name="T85" fmla="*/ 3287 h 3288"/>
                <a:gd name="T86" fmla="*/ 2875 w 4097"/>
                <a:gd name="T87" fmla="*/ 3270 h 3288"/>
                <a:gd name="T88" fmla="*/ 2737 w 4097"/>
                <a:gd name="T89" fmla="*/ 3228 h 3288"/>
                <a:gd name="T90" fmla="*/ 2524 w 4097"/>
                <a:gd name="T91" fmla="*/ 3148 h 3288"/>
                <a:gd name="T92" fmla="*/ 2390 w 4097"/>
                <a:gd name="T93" fmla="*/ 3078 h 3288"/>
                <a:gd name="T94" fmla="*/ 2280 w 4097"/>
                <a:gd name="T95" fmla="*/ 2989 h 3288"/>
                <a:gd name="T96" fmla="*/ 76 w 4097"/>
                <a:gd name="T97" fmla="*/ 439 h 3288"/>
                <a:gd name="T98" fmla="*/ 35 w 4097"/>
                <a:gd name="T99" fmla="*/ 376 h 3288"/>
                <a:gd name="T100" fmla="*/ 10 w 4097"/>
                <a:gd name="T101" fmla="*/ 317 h 3288"/>
                <a:gd name="T102" fmla="*/ 0 w 4097"/>
                <a:gd name="T103" fmla="*/ 259 h 3288"/>
                <a:gd name="T104" fmla="*/ 4 w 4097"/>
                <a:gd name="T105" fmla="*/ 205 h 3288"/>
                <a:gd name="T106" fmla="*/ 19 w 4097"/>
                <a:gd name="T107" fmla="*/ 157 h 3288"/>
                <a:gd name="T108" fmla="*/ 45 w 4097"/>
                <a:gd name="T109" fmla="*/ 112 h 3288"/>
                <a:gd name="T110" fmla="*/ 111 w 4097"/>
                <a:gd name="T111" fmla="*/ 51 h 3288"/>
                <a:gd name="T112" fmla="*/ 210 w 4097"/>
                <a:gd name="T113" fmla="*/ 9 h 3288"/>
                <a:gd name="T114" fmla="*/ 320 w 4097"/>
                <a:gd name="T115" fmla="*/ 1 h 3288"/>
                <a:gd name="T116" fmla="*/ 376 w 4097"/>
                <a:gd name="T117" fmla="*/ 13 h 3288"/>
                <a:gd name="T118" fmla="*/ 431 w 4097"/>
                <a:gd name="T119" fmla="*/ 36 h 3288"/>
                <a:gd name="T120" fmla="*/ 483 w 4097"/>
                <a:gd name="T121" fmla="*/ 70 h 3288"/>
                <a:gd name="T122" fmla="*/ 529 w 4097"/>
                <a:gd name="T123" fmla="*/ 117 h 3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97" h="3288">
                  <a:moveTo>
                    <a:pt x="529" y="117"/>
                  </a:moveTo>
                  <a:lnTo>
                    <a:pt x="1338" y="1089"/>
                  </a:lnTo>
                  <a:lnTo>
                    <a:pt x="1338" y="1089"/>
                  </a:lnTo>
                  <a:lnTo>
                    <a:pt x="1338" y="1066"/>
                  </a:lnTo>
                  <a:lnTo>
                    <a:pt x="1340" y="1043"/>
                  </a:lnTo>
                  <a:lnTo>
                    <a:pt x="1343" y="1022"/>
                  </a:lnTo>
                  <a:lnTo>
                    <a:pt x="1349" y="1001"/>
                  </a:lnTo>
                  <a:lnTo>
                    <a:pt x="1356" y="982"/>
                  </a:lnTo>
                  <a:lnTo>
                    <a:pt x="1365" y="962"/>
                  </a:lnTo>
                  <a:lnTo>
                    <a:pt x="1376" y="944"/>
                  </a:lnTo>
                  <a:lnTo>
                    <a:pt x="1388" y="927"/>
                  </a:lnTo>
                  <a:lnTo>
                    <a:pt x="1401" y="911"/>
                  </a:lnTo>
                  <a:lnTo>
                    <a:pt x="1417" y="895"/>
                  </a:lnTo>
                  <a:lnTo>
                    <a:pt x="1433" y="881"/>
                  </a:lnTo>
                  <a:lnTo>
                    <a:pt x="1451" y="868"/>
                  </a:lnTo>
                  <a:lnTo>
                    <a:pt x="1469" y="857"/>
                  </a:lnTo>
                  <a:lnTo>
                    <a:pt x="1489" y="846"/>
                  </a:lnTo>
                  <a:lnTo>
                    <a:pt x="1509" y="836"/>
                  </a:lnTo>
                  <a:lnTo>
                    <a:pt x="1529" y="827"/>
                  </a:lnTo>
                  <a:lnTo>
                    <a:pt x="1551" y="821"/>
                  </a:lnTo>
                  <a:lnTo>
                    <a:pt x="1573" y="815"/>
                  </a:lnTo>
                  <a:lnTo>
                    <a:pt x="1595" y="811"/>
                  </a:lnTo>
                  <a:lnTo>
                    <a:pt x="1619" y="808"/>
                  </a:lnTo>
                  <a:lnTo>
                    <a:pt x="1641" y="806"/>
                  </a:lnTo>
                  <a:lnTo>
                    <a:pt x="1665" y="806"/>
                  </a:lnTo>
                  <a:lnTo>
                    <a:pt x="1688" y="808"/>
                  </a:lnTo>
                  <a:lnTo>
                    <a:pt x="1711" y="810"/>
                  </a:lnTo>
                  <a:lnTo>
                    <a:pt x="1734" y="815"/>
                  </a:lnTo>
                  <a:lnTo>
                    <a:pt x="1757" y="821"/>
                  </a:lnTo>
                  <a:lnTo>
                    <a:pt x="1779" y="830"/>
                  </a:lnTo>
                  <a:lnTo>
                    <a:pt x="1802" y="838"/>
                  </a:lnTo>
                  <a:lnTo>
                    <a:pt x="1823" y="850"/>
                  </a:lnTo>
                  <a:lnTo>
                    <a:pt x="1843" y="863"/>
                  </a:lnTo>
                  <a:lnTo>
                    <a:pt x="1863" y="878"/>
                  </a:lnTo>
                  <a:lnTo>
                    <a:pt x="1883" y="894"/>
                  </a:lnTo>
                  <a:lnTo>
                    <a:pt x="1883" y="894"/>
                  </a:lnTo>
                  <a:lnTo>
                    <a:pt x="1878" y="872"/>
                  </a:lnTo>
                  <a:lnTo>
                    <a:pt x="1877" y="848"/>
                  </a:lnTo>
                  <a:lnTo>
                    <a:pt x="1877" y="826"/>
                  </a:lnTo>
                  <a:lnTo>
                    <a:pt x="1879" y="805"/>
                  </a:lnTo>
                  <a:lnTo>
                    <a:pt x="1883" y="784"/>
                  </a:lnTo>
                  <a:lnTo>
                    <a:pt x="1889" y="765"/>
                  </a:lnTo>
                  <a:lnTo>
                    <a:pt x="1896" y="745"/>
                  </a:lnTo>
                  <a:lnTo>
                    <a:pt x="1906" y="727"/>
                  </a:lnTo>
                  <a:lnTo>
                    <a:pt x="1916" y="710"/>
                  </a:lnTo>
                  <a:lnTo>
                    <a:pt x="1929" y="692"/>
                  </a:lnTo>
                  <a:lnTo>
                    <a:pt x="1942" y="677"/>
                  </a:lnTo>
                  <a:lnTo>
                    <a:pt x="1957" y="662"/>
                  </a:lnTo>
                  <a:lnTo>
                    <a:pt x="1973" y="649"/>
                  </a:lnTo>
                  <a:lnTo>
                    <a:pt x="1990" y="636"/>
                  </a:lnTo>
                  <a:lnTo>
                    <a:pt x="2008" y="624"/>
                  </a:lnTo>
                  <a:lnTo>
                    <a:pt x="2027" y="615"/>
                  </a:lnTo>
                  <a:lnTo>
                    <a:pt x="2046" y="605"/>
                  </a:lnTo>
                  <a:lnTo>
                    <a:pt x="2067" y="597"/>
                  </a:lnTo>
                  <a:lnTo>
                    <a:pt x="2088" y="590"/>
                  </a:lnTo>
                  <a:lnTo>
                    <a:pt x="2109" y="584"/>
                  </a:lnTo>
                  <a:lnTo>
                    <a:pt x="2132" y="580"/>
                  </a:lnTo>
                  <a:lnTo>
                    <a:pt x="2153" y="577"/>
                  </a:lnTo>
                  <a:lnTo>
                    <a:pt x="2175" y="575"/>
                  </a:lnTo>
                  <a:lnTo>
                    <a:pt x="2199" y="575"/>
                  </a:lnTo>
                  <a:lnTo>
                    <a:pt x="2221" y="576"/>
                  </a:lnTo>
                  <a:lnTo>
                    <a:pt x="2244" y="578"/>
                  </a:lnTo>
                  <a:lnTo>
                    <a:pt x="2266" y="582"/>
                  </a:lnTo>
                  <a:lnTo>
                    <a:pt x="2289" y="588"/>
                  </a:lnTo>
                  <a:lnTo>
                    <a:pt x="2310" y="595"/>
                  </a:lnTo>
                  <a:lnTo>
                    <a:pt x="2332" y="604"/>
                  </a:lnTo>
                  <a:lnTo>
                    <a:pt x="2353" y="614"/>
                  </a:lnTo>
                  <a:lnTo>
                    <a:pt x="2374" y="625"/>
                  </a:lnTo>
                  <a:lnTo>
                    <a:pt x="2374" y="625"/>
                  </a:lnTo>
                  <a:lnTo>
                    <a:pt x="2374" y="604"/>
                  </a:lnTo>
                  <a:lnTo>
                    <a:pt x="2375" y="582"/>
                  </a:lnTo>
                  <a:lnTo>
                    <a:pt x="2380" y="562"/>
                  </a:lnTo>
                  <a:lnTo>
                    <a:pt x="2386" y="541"/>
                  </a:lnTo>
                  <a:lnTo>
                    <a:pt x="2394" y="523"/>
                  </a:lnTo>
                  <a:lnTo>
                    <a:pt x="2403" y="504"/>
                  </a:lnTo>
                  <a:lnTo>
                    <a:pt x="2414" y="487"/>
                  </a:lnTo>
                  <a:lnTo>
                    <a:pt x="2428" y="471"/>
                  </a:lnTo>
                  <a:lnTo>
                    <a:pt x="2441" y="456"/>
                  </a:lnTo>
                  <a:lnTo>
                    <a:pt x="2457" y="442"/>
                  </a:lnTo>
                  <a:lnTo>
                    <a:pt x="2474" y="429"/>
                  </a:lnTo>
                  <a:lnTo>
                    <a:pt x="2491" y="417"/>
                  </a:lnTo>
                  <a:lnTo>
                    <a:pt x="2510" y="406"/>
                  </a:lnTo>
                  <a:lnTo>
                    <a:pt x="2529" y="398"/>
                  </a:lnTo>
                  <a:lnTo>
                    <a:pt x="2550" y="389"/>
                  </a:lnTo>
                  <a:lnTo>
                    <a:pt x="2570" y="382"/>
                  </a:lnTo>
                  <a:lnTo>
                    <a:pt x="2592" y="376"/>
                  </a:lnTo>
                  <a:lnTo>
                    <a:pt x="2614" y="372"/>
                  </a:lnTo>
                  <a:lnTo>
                    <a:pt x="2636" y="369"/>
                  </a:lnTo>
                  <a:lnTo>
                    <a:pt x="2659" y="368"/>
                  </a:lnTo>
                  <a:lnTo>
                    <a:pt x="2681" y="368"/>
                  </a:lnTo>
                  <a:lnTo>
                    <a:pt x="2704" y="369"/>
                  </a:lnTo>
                  <a:lnTo>
                    <a:pt x="2727" y="373"/>
                  </a:lnTo>
                  <a:lnTo>
                    <a:pt x="2750" y="378"/>
                  </a:lnTo>
                  <a:lnTo>
                    <a:pt x="2771" y="385"/>
                  </a:lnTo>
                  <a:lnTo>
                    <a:pt x="2793" y="392"/>
                  </a:lnTo>
                  <a:lnTo>
                    <a:pt x="2815" y="402"/>
                  </a:lnTo>
                  <a:lnTo>
                    <a:pt x="2835" y="414"/>
                  </a:lnTo>
                  <a:lnTo>
                    <a:pt x="2855" y="427"/>
                  </a:lnTo>
                  <a:lnTo>
                    <a:pt x="2874" y="442"/>
                  </a:lnTo>
                  <a:lnTo>
                    <a:pt x="2893" y="459"/>
                  </a:lnTo>
                  <a:lnTo>
                    <a:pt x="2910" y="479"/>
                  </a:lnTo>
                  <a:lnTo>
                    <a:pt x="3729" y="1454"/>
                  </a:lnTo>
                  <a:lnTo>
                    <a:pt x="3729" y="1454"/>
                  </a:lnTo>
                  <a:lnTo>
                    <a:pt x="3750" y="1480"/>
                  </a:lnTo>
                  <a:lnTo>
                    <a:pt x="3772" y="1507"/>
                  </a:lnTo>
                  <a:lnTo>
                    <a:pt x="3792" y="1536"/>
                  </a:lnTo>
                  <a:lnTo>
                    <a:pt x="3811" y="1565"/>
                  </a:lnTo>
                  <a:lnTo>
                    <a:pt x="3830" y="1595"/>
                  </a:lnTo>
                  <a:lnTo>
                    <a:pt x="3849" y="1625"/>
                  </a:lnTo>
                  <a:lnTo>
                    <a:pt x="3867" y="1657"/>
                  </a:lnTo>
                  <a:lnTo>
                    <a:pt x="3884" y="1689"/>
                  </a:lnTo>
                  <a:lnTo>
                    <a:pt x="3901" y="1721"/>
                  </a:lnTo>
                  <a:lnTo>
                    <a:pt x="3917" y="1755"/>
                  </a:lnTo>
                  <a:lnTo>
                    <a:pt x="3933" y="1788"/>
                  </a:lnTo>
                  <a:lnTo>
                    <a:pt x="3948" y="1822"/>
                  </a:lnTo>
                  <a:lnTo>
                    <a:pt x="3976" y="1890"/>
                  </a:lnTo>
                  <a:lnTo>
                    <a:pt x="4001" y="1958"/>
                  </a:lnTo>
                  <a:lnTo>
                    <a:pt x="4023" y="2026"/>
                  </a:lnTo>
                  <a:lnTo>
                    <a:pt x="4043" y="2093"/>
                  </a:lnTo>
                  <a:lnTo>
                    <a:pt x="4060" y="2158"/>
                  </a:lnTo>
                  <a:lnTo>
                    <a:pt x="4073" y="2220"/>
                  </a:lnTo>
                  <a:lnTo>
                    <a:pt x="4085" y="2280"/>
                  </a:lnTo>
                  <a:lnTo>
                    <a:pt x="4091" y="2335"/>
                  </a:lnTo>
                  <a:lnTo>
                    <a:pt x="4095" y="2362"/>
                  </a:lnTo>
                  <a:lnTo>
                    <a:pt x="4096" y="2387"/>
                  </a:lnTo>
                  <a:lnTo>
                    <a:pt x="4097" y="2410"/>
                  </a:lnTo>
                  <a:lnTo>
                    <a:pt x="4097" y="2433"/>
                  </a:lnTo>
                  <a:lnTo>
                    <a:pt x="4097" y="2433"/>
                  </a:lnTo>
                  <a:lnTo>
                    <a:pt x="4096" y="2466"/>
                  </a:lnTo>
                  <a:lnTo>
                    <a:pt x="4094" y="2497"/>
                  </a:lnTo>
                  <a:lnTo>
                    <a:pt x="4090" y="2528"/>
                  </a:lnTo>
                  <a:lnTo>
                    <a:pt x="4085" y="2558"/>
                  </a:lnTo>
                  <a:lnTo>
                    <a:pt x="4079" y="2588"/>
                  </a:lnTo>
                  <a:lnTo>
                    <a:pt x="4072" y="2617"/>
                  </a:lnTo>
                  <a:lnTo>
                    <a:pt x="4063" y="2646"/>
                  </a:lnTo>
                  <a:lnTo>
                    <a:pt x="4054" y="2673"/>
                  </a:lnTo>
                  <a:lnTo>
                    <a:pt x="4044" y="2700"/>
                  </a:lnTo>
                  <a:lnTo>
                    <a:pt x="4033" y="2727"/>
                  </a:lnTo>
                  <a:lnTo>
                    <a:pt x="4021" y="2753"/>
                  </a:lnTo>
                  <a:lnTo>
                    <a:pt x="4008" y="2778"/>
                  </a:lnTo>
                  <a:lnTo>
                    <a:pt x="3994" y="2802"/>
                  </a:lnTo>
                  <a:lnTo>
                    <a:pt x="3979" y="2826"/>
                  </a:lnTo>
                  <a:lnTo>
                    <a:pt x="3963" y="2849"/>
                  </a:lnTo>
                  <a:lnTo>
                    <a:pt x="3947" y="2872"/>
                  </a:lnTo>
                  <a:lnTo>
                    <a:pt x="3930" y="2894"/>
                  </a:lnTo>
                  <a:lnTo>
                    <a:pt x="3912" y="2916"/>
                  </a:lnTo>
                  <a:lnTo>
                    <a:pt x="3893" y="2936"/>
                  </a:lnTo>
                  <a:lnTo>
                    <a:pt x="3874" y="2957"/>
                  </a:lnTo>
                  <a:lnTo>
                    <a:pt x="3854" y="2976"/>
                  </a:lnTo>
                  <a:lnTo>
                    <a:pt x="3833" y="2995"/>
                  </a:lnTo>
                  <a:lnTo>
                    <a:pt x="3812" y="3013"/>
                  </a:lnTo>
                  <a:lnTo>
                    <a:pt x="3791" y="3031"/>
                  </a:lnTo>
                  <a:lnTo>
                    <a:pt x="3768" y="3048"/>
                  </a:lnTo>
                  <a:lnTo>
                    <a:pt x="3746" y="3065"/>
                  </a:lnTo>
                  <a:lnTo>
                    <a:pt x="3722" y="3081"/>
                  </a:lnTo>
                  <a:lnTo>
                    <a:pt x="3699" y="3096"/>
                  </a:lnTo>
                  <a:lnTo>
                    <a:pt x="3675" y="3110"/>
                  </a:lnTo>
                  <a:lnTo>
                    <a:pt x="3651" y="3124"/>
                  </a:lnTo>
                  <a:lnTo>
                    <a:pt x="3626" y="3138"/>
                  </a:lnTo>
                  <a:lnTo>
                    <a:pt x="3601" y="3151"/>
                  </a:lnTo>
                  <a:lnTo>
                    <a:pt x="3551" y="3175"/>
                  </a:lnTo>
                  <a:lnTo>
                    <a:pt x="3499" y="3197"/>
                  </a:lnTo>
                  <a:lnTo>
                    <a:pt x="3447" y="3216"/>
                  </a:lnTo>
                  <a:lnTo>
                    <a:pt x="3396" y="3233"/>
                  </a:lnTo>
                  <a:lnTo>
                    <a:pt x="3343" y="3248"/>
                  </a:lnTo>
                  <a:lnTo>
                    <a:pt x="3292" y="3260"/>
                  </a:lnTo>
                  <a:lnTo>
                    <a:pt x="3240" y="3270"/>
                  </a:lnTo>
                  <a:lnTo>
                    <a:pt x="3189" y="3279"/>
                  </a:lnTo>
                  <a:lnTo>
                    <a:pt x="3139" y="3284"/>
                  </a:lnTo>
                  <a:lnTo>
                    <a:pt x="3091" y="3287"/>
                  </a:lnTo>
                  <a:lnTo>
                    <a:pt x="3044" y="3288"/>
                  </a:lnTo>
                  <a:lnTo>
                    <a:pt x="2999" y="3287"/>
                  </a:lnTo>
                  <a:lnTo>
                    <a:pt x="2955" y="3284"/>
                  </a:lnTo>
                  <a:lnTo>
                    <a:pt x="2915" y="3278"/>
                  </a:lnTo>
                  <a:lnTo>
                    <a:pt x="2894" y="3274"/>
                  </a:lnTo>
                  <a:lnTo>
                    <a:pt x="2875" y="3270"/>
                  </a:lnTo>
                  <a:lnTo>
                    <a:pt x="2857" y="3266"/>
                  </a:lnTo>
                  <a:lnTo>
                    <a:pt x="2839" y="3260"/>
                  </a:lnTo>
                  <a:lnTo>
                    <a:pt x="2839" y="3260"/>
                  </a:lnTo>
                  <a:lnTo>
                    <a:pt x="2737" y="3228"/>
                  </a:lnTo>
                  <a:lnTo>
                    <a:pt x="2645" y="3196"/>
                  </a:lnTo>
                  <a:lnTo>
                    <a:pt x="2603" y="3180"/>
                  </a:lnTo>
                  <a:lnTo>
                    <a:pt x="2562" y="3164"/>
                  </a:lnTo>
                  <a:lnTo>
                    <a:pt x="2524" y="3148"/>
                  </a:lnTo>
                  <a:lnTo>
                    <a:pt x="2487" y="3132"/>
                  </a:lnTo>
                  <a:lnTo>
                    <a:pt x="2454" y="3115"/>
                  </a:lnTo>
                  <a:lnTo>
                    <a:pt x="2420" y="3096"/>
                  </a:lnTo>
                  <a:lnTo>
                    <a:pt x="2390" y="3078"/>
                  </a:lnTo>
                  <a:lnTo>
                    <a:pt x="2360" y="3057"/>
                  </a:lnTo>
                  <a:lnTo>
                    <a:pt x="2332" y="3036"/>
                  </a:lnTo>
                  <a:lnTo>
                    <a:pt x="2305" y="3013"/>
                  </a:lnTo>
                  <a:lnTo>
                    <a:pt x="2280" y="2989"/>
                  </a:lnTo>
                  <a:lnTo>
                    <a:pt x="2256" y="2962"/>
                  </a:lnTo>
                  <a:lnTo>
                    <a:pt x="90" y="455"/>
                  </a:lnTo>
                  <a:lnTo>
                    <a:pt x="90" y="455"/>
                  </a:lnTo>
                  <a:lnTo>
                    <a:pt x="76" y="439"/>
                  </a:lnTo>
                  <a:lnTo>
                    <a:pt x="64" y="422"/>
                  </a:lnTo>
                  <a:lnTo>
                    <a:pt x="53" y="407"/>
                  </a:lnTo>
                  <a:lnTo>
                    <a:pt x="44" y="392"/>
                  </a:lnTo>
                  <a:lnTo>
                    <a:pt x="35" y="376"/>
                  </a:lnTo>
                  <a:lnTo>
                    <a:pt x="27" y="361"/>
                  </a:lnTo>
                  <a:lnTo>
                    <a:pt x="20" y="346"/>
                  </a:lnTo>
                  <a:lnTo>
                    <a:pt x="15" y="331"/>
                  </a:lnTo>
                  <a:lnTo>
                    <a:pt x="10" y="317"/>
                  </a:lnTo>
                  <a:lnTo>
                    <a:pt x="6" y="301"/>
                  </a:lnTo>
                  <a:lnTo>
                    <a:pt x="4" y="287"/>
                  </a:lnTo>
                  <a:lnTo>
                    <a:pt x="1" y="272"/>
                  </a:lnTo>
                  <a:lnTo>
                    <a:pt x="0" y="259"/>
                  </a:lnTo>
                  <a:lnTo>
                    <a:pt x="0" y="245"/>
                  </a:lnTo>
                  <a:lnTo>
                    <a:pt x="0" y="231"/>
                  </a:lnTo>
                  <a:lnTo>
                    <a:pt x="1" y="218"/>
                  </a:lnTo>
                  <a:lnTo>
                    <a:pt x="4" y="205"/>
                  </a:lnTo>
                  <a:lnTo>
                    <a:pt x="7" y="192"/>
                  </a:lnTo>
                  <a:lnTo>
                    <a:pt x="10" y="180"/>
                  </a:lnTo>
                  <a:lnTo>
                    <a:pt x="15" y="169"/>
                  </a:lnTo>
                  <a:lnTo>
                    <a:pt x="19" y="157"/>
                  </a:lnTo>
                  <a:lnTo>
                    <a:pt x="25" y="145"/>
                  </a:lnTo>
                  <a:lnTo>
                    <a:pt x="32" y="134"/>
                  </a:lnTo>
                  <a:lnTo>
                    <a:pt x="38" y="123"/>
                  </a:lnTo>
                  <a:lnTo>
                    <a:pt x="45" y="112"/>
                  </a:lnTo>
                  <a:lnTo>
                    <a:pt x="54" y="103"/>
                  </a:lnTo>
                  <a:lnTo>
                    <a:pt x="71" y="84"/>
                  </a:lnTo>
                  <a:lnTo>
                    <a:pt x="90" y="67"/>
                  </a:lnTo>
                  <a:lnTo>
                    <a:pt x="111" y="51"/>
                  </a:lnTo>
                  <a:lnTo>
                    <a:pt x="135" y="38"/>
                  </a:lnTo>
                  <a:lnTo>
                    <a:pt x="158" y="26"/>
                  </a:lnTo>
                  <a:lnTo>
                    <a:pt x="184" y="16"/>
                  </a:lnTo>
                  <a:lnTo>
                    <a:pt x="210" y="9"/>
                  </a:lnTo>
                  <a:lnTo>
                    <a:pt x="237" y="3"/>
                  </a:lnTo>
                  <a:lnTo>
                    <a:pt x="265" y="0"/>
                  </a:lnTo>
                  <a:lnTo>
                    <a:pt x="292" y="0"/>
                  </a:lnTo>
                  <a:lnTo>
                    <a:pt x="320" y="1"/>
                  </a:lnTo>
                  <a:lnTo>
                    <a:pt x="334" y="3"/>
                  </a:lnTo>
                  <a:lnTo>
                    <a:pt x="349" y="6"/>
                  </a:lnTo>
                  <a:lnTo>
                    <a:pt x="363" y="9"/>
                  </a:lnTo>
                  <a:lnTo>
                    <a:pt x="376" y="13"/>
                  </a:lnTo>
                  <a:lnTo>
                    <a:pt x="391" y="17"/>
                  </a:lnTo>
                  <a:lnTo>
                    <a:pt x="404" y="23"/>
                  </a:lnTo>
                  <a:lnTo>
                    <a:pt x="417" y="29"/>
                  </a:lnTo>
                  <a:lnTo>
                    <a:pt x="431" y="36"/>
                  </a:lnTo>
                  <a:lnTo>
                    <a:pt x="444" y="43"/>
                  </a:lnTo>
                  <a:lnTo>
                    <a:pt x="457" y="51"/>
                  </a:lnTo>
                  <a:lnTo>
                    <a:pt x="470" y="61"/>
                  </a:lnTo>
                  <a:lnTo>
                    <a:pt x="483" y="70"/>
                  </a:lnTo>
                  <a:lnTo>
                    <a:pt x="494" y="80"/>
                  </a:lnTo>
                  <a:lnTo>
                    <a:pt x="506" y="92"/>
                  </a:lnTo>
                  <a:lnTo>
                    <a:pt x="517" y="104"/>
                  </a:lnTo>
                  <a:lnTo>
                    <a:pt x="529" y="117"/>
                  </a:lnTo>
                  <a:lnTo>
                    <a:pt x="529" y="117"/>
                  </a:lnTo>
                  <a:close/>
                </a:path>
              </a:pathLst>
            </a:custGeom>
            <a:solidFill>
              <a:srgbClr val="FED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557"/>
            <p:cNvSpPr>
              <a:spLocks noEditPoints="1"/>
            </p:cNvSpPr>
            <p:nvPr/>
          </p:nvSpPr>
          <p:spPr bwMode="auto">
            <a:xfrm flipH="1">
              <a:off x="1595151" y="287408"/>
              <a:ext cx="623942" cy="370073"/>
            </a:xfrm>
            <a:custGeom>
              <a:avLst/>
              <a:gdLst>
                <a:gd name="T0" fmla="*/ 2158 w 2158"/>
                <a:gd name="T1" fmla="*/ 854 h 1491"/>
                <a:gd name="T2" fmla="*/ 1858 w 2158"/>
                <a:gd name="T3" fmla="*/ 483 h 1491"/>
                <a:gd name="T4" fmla="*/ 1856 w 2158"/>
                <a:gd name="T5" fmla="*/ 503 h 1491"/>
                <a:gd name="T6" fmla="*/ 1857 w 2158"/>
                <a:gd name="T7" fmla="*/ 523 h 1491"/>
                <a:gd name="T8" fmla="*/ 1828 w 2158"/>
                <a:gd name="T9" fmla="*/ 507 h 1491"/>
                <a:gd name="T10" fmla="*/ 1797 w 2158"/>
                <a:gd name="T11" fmla="*/ 494 h 1491"/>
                <a:gd name="T12" fmla="*/ 1922 w 2158"/>
                <a:gd name="T13" fmla="*/ 620 h 1491"/>
                <a:gd name="T14" fmla="*/ 2158 w 2158"/>
                <a:gd name="T15" fmla="*/ 854 h 1491"/>
                <a:gd name="T16" fmla="*/ 0 w 2158"/>
                <a:gd name="T17" fmla="*/ 0 h 1491"/>
                <a:gd name="T18" fmla="*/ 9 w 2158"/>
                <a:gd name="T19" fmla="*/ 7 h 1491"/>
                <a:gd name="T20" fmla="*/ 43 w 2158"/>
                <a:gd name="T21" fmla="*/ 40 h 1491"/>
                <a:gd name="T22" fmla="*/ 125 w 2158"/>
                <a:gd name="T23" fmla="*/ 128 h 1491"/>
                <a:gd name="T24" fmla="*/ 280 w 2158"/>
                <a:gd name="T25" fmla="*/ 305 h 1491"/>
                <a:gd name="T26" fmla="*/ 470 w 2158"/>
                <a:gd name="T27" fmla="*/ 529 h 1491"/>
                <a:gd name="T28" fmla="*/ 678 w 2158"/>
                <a:gd name="T29" fmla="*/ 776 h 1491"/>
                <a:gd name="T30" fmla="*/ 881 w 2158"/>
                <a:gd name="T31" fmla="*/ 1023 h 1491"/>
                <a:gd name="T32" fmla="*/ 1062 w 2158"/>
                <a:gd name="T33" fmla="*/ 1248 h 1491"/>
                <a:gd name="T34" fmla="*/ 1200 w 2158"/>
                <a:gd name="T35" fmla="*/ 1426 h 1491"/>
                <a:gd name="T36" fmla="*/ 1247 w 2158"/>
                <a:gd name="T37" fmla="*/ 1491 h 1491"/>
                <a:gd name="T38" fmla="*/ 1134 w 2158"/>
                <a:gd name="T39" fmla="*/ 1367 h 1491"/>
                <a:gd name="T40" fmla="*/ 967 w 2158"/>
                <a:gd name="T41" fmla="*/ 1176 h 1491"/>
                <a:gd name="T42" fmla="*/ 551 w 2158"/>
                <a:gd name="T43" fmla="*/ 688 h 1491"/>
                <a:gd name="T44" fmla="*/ 254 w 2158"/>
                <a:gd name="T45" fmla="*/ 329 h 1491"/>
                <a:gd name="T46" fmla="*/ 102 w 2158"/>
                <a:gd name="T47" fmla="*/ 142 h 1491"/>
                <a:gd name="T48" fmla="*/ 28 w 2158"/>
                <a:gd name="T49" fmla="*/ 46 h 1491"/>
                <a:gd name="T50" fmla="*/ 4 w 2158"/>
                <a:gd name="T51" fmla="*/ 9 h 1491"/>
                <a:gd name="T52" fmla="*/ 0 w 2158"/>
                <a:gd name="T53" fmla="*/ 0 h 1491"/>
                <a:gd name="T54" fmla="*/ 1279 w 2158"/>
                <a:gd name="T55" fmla="*/ 672 h 1491"/>
                <a:gd name="T56" fmla="*/ 1305 w 2158"/>
                <a:gd name="T57" fmla="*/ 701 h 1491"/>
                <a:gd name="T58" fmla="*/ 1344 w 2158"/>
                <a:gd name="T59" fmla="*/ 750 h 1491"/>
                <a:gd name="T60" fmla="*/ 1362 w 2158"/>
                <a:gd name="T61" fmla="*/ 773 h 1491"/>
                <a:gd name="T62" fmla="*/ 1360 w 2158"/>
                <a:gd name="T63" fmla="*/ 744 h 1491"/>
                <a:gd name="T64" fmla="*/ 1360 w 2158"/>
                <a:gd name="T65" fmla="*/ 717 h 1491"/>
                <a:gd name="T66" fmla="*/ 1422 w 2158"/>
                <a:gd name="T67" fmla="*/ 792 h 1491"/>
                <a:gd name="T68" fmla="*/ 1542 w 2158"/>
                <a:gd name="T69" fmla="*/ 952 h 1491"/>
                <a:gd name="T70" fmla="*/ 1644 w 2158"/>
                <a:gd name="T71" fmla="*/ 1095 h 1491"/>
                <a:gd name="T72" fmla="*/ 1714 w 2158"/>
                <a:gd name="T73" fmla="*/ 1196 h 1491"/>
                <a:gd name="T74" fmla="*/ 1665 w 2158"/>
                <a:gd name="T75" fmla="*/ 1147 h 1491"/>
                <a:gd name="T76" fmla="*/ 1546 w 2158"/>
                <a:gd name="T77" fmla="*/ 1019 h 1491"/>
                <a:gd name="T78" fmla="*/ 1475 w 2158"/>
                <a:gd name="T79" fmla="*/ 938 h 1491"/>
                <a:gd name="T80" fmla="*/ 1403 w 2158"/>
                <a:gd name="T81" fmla="*/ 851 h 1491"/>
                <a:gd name="T82" fmla="*/ 1336 w 2158"/>
                <a:gd name="T83" fmla="*/ 760 h 1491"/>
                <a:gd name="T84" fmla="*/ 1279 w 2158"/>
                <a:gd name="T85" fmla="*/ 672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8" h="1491">
                  <a:moveTo>
                    <a:pt x="2158" y="854"/>
                  </a:moveTo>
                  <a:lnTo>
                    <a:pt x="2158" y="854"/>
                  </a:lnTo>
                  <a:lnTo>
                    <a:pt x="2061" y="734"/>
                  </a:lnTo>
                  <a:lnTo>
                    <a:pt x="1858" y="483"/>
                  </a:lnTo>
                  <a:lnTo>
                    <a:pt x="1858" y="483"/>
                  </a:lnTo>
                  <a:lnTo>
                    <a:pt x="1856" y="503"/>
                  </a:lnTo>
                  <a:lnTo>
                    <a:pt x="1857" y="523"/>
                  </a:lnTo>
                  <a:lnTo>
                    <a:pt x="1857" y="523"/>
                  </a:lnTo>
                  <a:lnTo>
                    <a:pt x="1842" y="516"/>
                  </a:lnTo>
                  <a:lnTo>
                    <a:pt x="1828" y="507"/>
                  </a:lnTo>
                  <a:lnTo>
                    <a:pt x="1813" y="501"/>
                  </a:lnTo>
                  <a:lnTo>
                    <a:pt x="1797" y="494"/>
                  </a:lnTo>
                  <a:lnTo>
                    <a:pt x="1797" y="494"/>
                  </a:lnTo>
                  <a:lnTo>
                    <a:pt x="1922" y="620"/>
                  </a:lnTo>
                  <a:lnTo>
                    <a:pt x="2039" y="735"/>
                  </a:lnTo>
                  <a:lnTo>
                    <a:pt x="2158" y="854"/>
                  </a:lnTo>
                  <a:lnTo>
                    <a:pt x="2158" y="854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9" y="7"/>
                  </a:lnTo>
                  <a:lnTo>
                    <a:pt x="24" y="20"/>
                  </a:lnTo>
                  <a:lnTo>
                    <a:pt x="43" y="40"/>
                  </a:lnTo>
                  <a:lnTo>
                    <a:pt x="67" y="64"/>
                  </a:lnTo>
                  <a:lnTo>
                    <a:pt x="125" y="128"/>
                  </a:lnTo>
                  <a:lnTo>
                    <a:pt x="197" y="209"/>
                  </a:lnTo>
                  <a:lnTo>
                    <a:pt x="280" y="305"/>
                  </a:lnTo>
                  <a:lnTo>
                    <a:pt x="372" y="413"/>
                  </a:lnTo>
                  <a:lnTo>
                    <a:pt x="470" y="529"/>
                  </a:lnTo>
                  <a:lnTo>
                    <a:pt x="574" y="651"/>
                  </a:lnTo>
                  <a:lnTo>
                    <a:pt x="678" y="776"/>
                  </a:lnTo>
                  <a:lnTo>
                    <a:pt x="781" y="901"/>
                  </a:lnTo>
                  <a:lnTo>
                    <a:pt x="881" y="1023"/>
                  </a:lnTo>
                  <a:lnTo>
                    <a:pt x="975" y="1140"/>
                  </a:lnTo>
                  <a:lnTo>
                    <a:pt x="1062" y="1248"/>
                  </a:lnTo>
                  <a:lnTo>
                    <a:pt x="1137" y="1344"/>
                  </a:lnTo>
                  <a:lnTo>
                    <a:pt x="1200" y="1426"/>
                  </a:lnTo>
                  <a:lnTo>
                    <a:pt x="1247" y="1491"/>
                  </a:lnTo>
                  <a:lnTo>
                    <a:pt x="1247" y="1491"/>
                  </a:lnTo>
                  <a:lnTo>
                    <a:pt x="1200" y="1439"/>
                  </a:lnTo>
                  <a:lnTo>
                    <a:pt x="1134" y="1367"/>
                  </a:lnTo>
                  <a:lnTo>
                    <a:pt x="1057" y="1278"/>
                  </a:lnTo>
                  <a:lnTo>
                    <a:pt x="967" y="1176"/>
                  </a:lnTo>
                  <a:lnTo>
                    <a:pt x="765" y="940"/>
                  </a:lnTo>
                  <a:lnTo>
                    <a:pt x="551" y="688"/>
                  </a:lnTo>
                  <a:lnTo>
                    <a:pt x="346" y="441"/>
                  </a:lnTo>
                  <a:lnTo>
                    <a:pt x="254" y="329"/>
                  </a:lnTo>
                  <a:lnTo>
                    <a:pt x="171" y="229"/>
                  </a:lnTo>
                  <a:lnTo>
                    <a:pt x="102" y="142"/>
                  </a:lnTo>
                  <a:lnTo>
                    <a:pt x="49" y="73"/>
                  </a:lnTo>
                  <a:lnTo>
                    <a:pt x="28" y="46"/>
                  </a:lnTo>
                  <a:lnTo>
                    <a:pt x="14" y="25"/>
                  </a:lnTo>
                  <a:lnTo>
                    <a:pt x="4" y="9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1279" y="672"/>
                  </a:moveTo>
                  <a:lnTo>
                    <a:pt x="1279" y="672"/>
                  </a:lnTo>
                  <a:lnTo>
                    <a:pt x="1293" y="688"/>
                  </a:lnTo>
                  <a:lnTo>
                    <a:pt x="1305" y="701"/>
                  </a:lnTo>
                  <a:lnTo>
                    <a:pt x="1326" y="726"/>
                  </a:lnTo>
                  <a:lnTo>
                    <a:pt x="1344" y="750"/>
                  </a:lnTo>
                  <a:lnTo>
                    <a:pt x="1362" y="773"/>
                  </a:lnTo>
                  <a:lnTo>
                    <a:pt x="1362" y="773"/>
                  </a:lnTo>
                  <a:lnTo>
                    <a:pt x="1360" y="759"/>
                  </a:lnTo>
                  <a:lnTo>
                    <a:pt x="1360" y="744"/>
                  </a:lnTo>
                  <a:lnTo>
                    <a:pt x="1360" y="717"/>
                  </a:lnTo>
                  <a:lnTo>
                    <a:pt x="1360" y="717"/>
                  </a:lnTo>
                  <a:lnTo>
                    <a:pt x="1390" y="753"/>
                  </a:lnTo>
                  <a:lnTo>
                    <a:pt x="1422" y="792"/>
                  </a:lnTo>
                  <a:lnTo>
                    <a:pt x="1482" y="872"/>
                  </a:lnTo>
                  <a:lnTo>
                    <a:pt x="1542" y="952"/>
                  </a:lnTo>
                  <a:lnTo>
                    <a:pt x="1597" y="1028"/>
                  </a:lnTo>
                  <a:lnTo>
                    <a:pt x="1644" y="1095"/>
                  </a:lnTo>
                  <a:lnTo>
                    <a:pt x="1681" y="1148"/>
                  </a:lnTo>
                  <a:lnTo>
                    <a:pt x="1714" y="1196"/>
                  </a:lnTo>
                  <a:lnTo>
                    <a:pt x="1714" y="1196"/>
                  </a:lnTo>
                  <a:lnTo>
                    <a:pt x="1665" y="1147"/>
                  </a:lnTo>
                  <a:lnTo>
                    <a:pt x="1611" y="1090"/>
                  </a:lnTo>
                  <a:lnTo>
                    <a:pt x="1546" y="1019"/>
                  </a:lnTo>
                  <a:lnTo>
                    <a:pt x="1511" y="980"/>
                  </a:lnTo>
                  <a:lnTo>
                    <a:pt x="1475" y="938"/>
                  </a:lnTo>
                  <a:lnTo>
                    <a:pt x="1438" y="895"/>
                  </a:lnTo>
                  <a:lnTo>
                    <a:pt x="1403" y="851"/>
                  </a:lnTo>
                  <a:lnTo>
                    <a:pt x="1369" y="805"/>
                  </a:lnTo>
                  <a:lnTo>
                    <a:pt x="1336" y="760"/>
                  </a:lnTo>
                  <a:lnTo>
                    <a:pt x="1306" y="716"/>
                  </a:lnTo>
                  <a:lnTo>
                    <a:pt x="1279" y="672"/>
                  </a:lnTo>
                  <a:lnTo>
                    <a:pt x="1279" y="672"/>
                  </a:lnTo>
                  <a:close/>
                </a:path>
              </a:pathLst>
            </a:custGeom>
            <a:solidFill>
              <a:srgbClr val="D6B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558"/>
            <p:cNvSpPr>
              <a:spLocks/>
            </p:cNvSpPr>
            <p:nvPr/>
          </p:nvSpPr>
          <p:spPr bwMode="auto">
            <a:xfrm flipH="1">
              <a:off x="892999" y="878135"/>
              <a:ext cx="604824" cy="477793"/>
            </a:xfrm>
            <a:custGeom>
              <a:avLst/>
              <a:gdLst>
                <a:gd name="T0" fmla="*/ 2091 w 2091"/>
                <a:gd name="T1" fmla="*/ 811 h 1928"/>
                <a:gd name="T2" fmla="*/ 1400 w 2091"/>
                <a:gd name="T3" fmla="*/ 0 h 1928"/>
                <a:gd name="T4" fmla="*/ 0 w 2091"/>
                <a:gd name="T5" fmla="*/ 1117 h 1928"/>
                <a:gd name="T6" fmla="*/ 691 w 2091"/>
                <a:gd name="T7" fmla="*/ 1928 h 1928"/>
                <a:gd name="T8" fmla="*/ 2091 w 2091"/>
                <a:gd name="T9" fmla="*/ 811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1" h="1928">
                  <a:moveTo>
                    <a:pt x="2091" y="811"/>
                  </a:moveTo>
                  <a:lnTo>
                    <a:pt x="1400" y="0"/>
                  </a:lnTo>
                  <a:lnTo>
                    <a:pt x="0" y="1117"/>
                  </a:lnTo>
                  <a:lnTo>
                    <a:pt x="691" y="1928"/>
                  </a:lnTo>
                  <a:lnTo>
                    <a:pt x="2091" y="8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559"/>
            <p:cNvSpPr>
              <a:spLocks/>
            </p:cNvSpPr>
            <p:nvPr/>
          </p:nvSpPr>
          <p:spPr bwMode="auto">
            <a:xfrm flipH="1">
              <a:off x="526281" y="1013654"/>
              <a:ext cx="846406" cy="436095"/>
            </a:xfrm>
            <a:custGeom>
              <a:avLst/>
              <a:gdLst>
                <a:gd name="T0" fmla="*/ 1650 w 2921"/>
                <a:gd name="T1" fmla="*/ 0 h 1756"/>
                <a:gd name="T2" fmla="*/ 2921 w 2921"/>
                <a:gd name="T3" fmla="*/ 1460 h 1756"/>
                <a:gd name="T4" fmla="*/ 2921 w 2921"/>
                <a:gd name="T5" fmla="*/ 1756 h 1756"/>
                <a:gd name="T6" fmla="*/ 382 w 2921"/>
                <a:gd name="T7" fmla="*/ 1756 h 1756"/>
                <a:gd name="T8" fmla="*/ 0 w 2921"/>
                <a:gd name="T9" fmla="*/ 1319 h 1756"/>
                <a:gd name="T10" fmla="*/ 1650 w 2921"/>
                <a:gd name="T11" fmla="*/ 0 h 1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21" h="1756">
                  <a:moveTo>
                    <a:pt x="1650" y="0"/>
                  </a:moveTo>
                  <a:lnTo>
                    <a:pt x="2921" y="1460"/>
                  </a:lnTo>
                  <a:lnTo>
                    <a:pt x="2921" y="1756"/>
                  </a:lnTo>
                  <a:lnTo>
                    <a:pt x="382" y="1756"/>
                  </a:lnTo>
                  <a:lnTo>
                    <a:pt x="0" y="1319"/>
                  </a:lnTo>
                  <a:lnTo>
                    <a:pt x="1650" y="0"/>
                  </a:lnTo>
                  <a:close/>
                </a:path>
              </a:pathLst>
            </a:custGeom>
            <a:solidFill>
              <a:srgbClr val="489A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560"/>
            <p:cNvSpPr>
              <a:spLocks/>
            </p:cNvSpPr>
            <p:nvPr/>
          </p:nvSpPr>
          <p:spPr bwMode="auto">
            <a:xfrm flipH="1">
              <a:off x="1061585" y="1258632"/>
              <a:ext cx="311102" cy="191117"/>
            </a:xfrm>
            <a:custGeom>
              <a:avLst/>
              <a:gdLst>
                <a:gd name="T0" fmla="*/ 1069 w 1069"/>
                <a:gd name="T1" fmla="*/ 769 h 769"/>
                <a:gd name="T2" fmla="*/ 414 w 1069"/>
                <a:gd name="T3" fmla="*/ 0 h 769"/>
                <a:gd name="T4" fmla="*/ 0 w 1069"/>
                <a:gd name="T5" fmla="*/ 332 h 769"/>
                <a:gd name="T6" fmla="*/ 382 w 1069"/>
                <a:gd name="T7" fmla="*/ 769 h 769"/>
                <a:gd name="T8" fmla="*/ 1069 w 1069"/>
                <a:gd name="T9" fmla="*/ 76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9" h="769">
                  <a:moveTo>
                    <a:pt x="1069" y="769"/>
                  </a:moveTo>
                  <a:lnTo>
                    <a:pt x="414" y="0"/>
                  </a:lnTo>
                  <a:lnTo>
                    <a:pt x="0" y="332"/>
                  </a:lnTo>
                  <a:lnTo>
                    <a:pt x="382" y="769"/>
                  </a:lnTo>
                  <a:lnTo>
                    <a:pt x="1069" y="769"/>
                  </a:lnTo>
                  <a:close/>
                </a:path>
              </a:pathLst>
            </a:custGeom>
            <a:solidFill>
              <a:srgbClr val="358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561"/>
            <p:cNvSpPr>
              <a:spLocks/>
            </p:cNvSpPr>
            <p:nvPr/>
          </p:nvSpPr>
          <p:spPr bwMode="auto">
            <a:xfrm flipH="1">
              <a:off x="1252765" y="1097051"/>
              <a:ext cx="245058" cy="220654"/>
            </a:xfrm>
            <a:custGeom>
              <a:avLst/>
              <a:gdLst>
                <a:gd name="T0" fmla="*/ 848 w 848"/>
                <a:gd name="T1" fmla="*/ 652 h 886"/>
                <a:gd name="T2" fmla="*/ 292 w 848"/>
                <a:gd name="T3" fmla="*/ 0 h 886"/>
                <a:gd name="T4" fmla="*/ 0 w 848"/>
                <a:gd name="T5" fmla="*/ 232 h 886"/>
                <a:gd name="T6" fmla="*/ 556 w 848"/>
                <a:gd name="T7" fmla="*/ 886 h 886"/>
                <a:gd name="T8" fmla="*/ 848 w 848"/>
                <a:gd name="T9" fmla="*/ 652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8" h="886">
                  <a:moveTo>
                    <a:pt x="848" y="652"/>
                  </a:moveTo>
                  <a:lnTo>
                    <a:pt x="292" y="0"/>
                  </a:lnTo>
                  <a:lnTo>
                    <a:pt x="0" y="232"/>
                  </a:lnTo>
                  <a:lnTo>
                    <a:pt x="556" y="886"/>
                  </a:lnTo>
                  <a:lnTo>
                    <a:pt x="848" y="652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562"/>
            <p:cNvSpPr>
              <a:spLocks/>
            </p:cNvSpPr>
            <p:nvPr/>
          </p:nvSpPr>
          <p:spPr bwMode="auto">
            <a:xfrm flipH="1">
              <a:off x="1468277" y="1067515"/>
              <a:ext cx="88638" cy="76447"/>
            </a:xfrm>
            <a:custGeom>
              <a:avLst/>
              <a:gdLst>
                <a:gd name="T0" fmla="*/ 264 w 306"/>
                <a:gd name="T1" fmla="*/ 304 h 304"/>
                <a:gd name="T2" fmla="*/ 0 w 306"/>
                <a:gd name="T3" fmla="*/ 0 h 304"/>
                <a:gd name="T4" fmla="*/ 0 w 306"/>
                <a:gd name="T5" fmla="*/ 0 h 304"/>
                <a:gd name="T6" fmla="*/ 15 w 306"/>
                <a:gd name="T7" fmla="*/ 5 h 304"/>
                <a:gd name="T8" fmla="*/ 30 w 306"/>
                <a:gd name="T9" fmla="*/ 12 h 304"/>
                <a:gd name="T10" fmla="*/ 47 w 306"/>
                <a:gd name="T11" fmla="*/ 21 h 304"/>
                <a:gd name="T12" fmla="*/ 65 w 306"/>
                <a:gd name="T13" fmla="*/ 33 h 304"/>
                <a:gd name="T14" fmla="*/ 83 w 306"/>
                <a:gd name="T15" fmla="*/ 47 h 304"/>
                <a:gd name="T16" fmla="*/ 102 w 306"/>
                <a:gd name="T17" fmla="*/ 63 h 304"/>
                <a:gd name="T18" fmla="*/ 122 w 306"/>
                <a:gd name="T19" fmla="*/ 80 h 304"/>
                <a:gd name="T20" fmla="*/ 141 w 306"/>
                <a:gd name="T21" fmla="*/ 99 h 304"/>
                <a:gd name="T22" fmla="*/ 183 w 306"/>
                <a:gd name="T23" fmla="*/ 139 h 304"/>
                <a:gd name="T24" fmla="*/ 224 w 306"/>
                <a:gd name="T25" fmla="*/ 182 h 304"/>
                <a:gd name="T26" fmla="*/ 266 w 306"/>
                <a:gd name="T27" fmla="*/ 226 h 304"/>
                <a:gd name="T28" fmla="*/ 306 w 306"/>
                <a:gd name="T29" fmla="*/ 269 h 304"/>
                <a:gd name="T30" fmla="*/ 264 w 306"/>
                <a:gd name="T31" fmla="*/ 30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6" h="304">
                  <a:moveTo>
                    <a:pt x="264" y="304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5"/>
                  </a:lnTo>
                  <a:lnTo>
                    <a:pt x="30" y="12"/>
                  </a:lnTo>
                  <a:lnTo>
                    <a:pt x="47" y="21"/>
                  </a:lnTo>
                  <a:lnTo>
                    <a:pt x="65" y="33"/>
                  </a:lnTo>
                  <a:lnTo>
                    <a:pt x="83" y="47"/>
                  </a:lnTo>
                  <a:lnTo>
                    <a:pt x="102" y="63"/>
                  </a:lnTo>
                  <a:lnTo>
                    <a:pt x="122" y="80"/>
                  </a:lnTo>
                  <a:lnTo>
                    <a:pt x="141" y="99"/>
                  </a:lnTo>
                  <a:lnTo>
                    <a:pt x="183" y="139"/>
                  </a:lnTo>
                  <a:lnTo>
                    <a:pt x="224" y="182"/>
                  </a:lnTo>
                  <a:lnTo>
                    <a:pt x="266" y="226"/>
                  </a:lnTo>
                  <a:lnTo>
                    <a:pt x="306" y="269"/>
                  </a:lnTo>
                  <a:lnTo>
                    <a:pt x="264" y="304"/>
                  </a:lnTo>
                  <a:close/>
                </a:path>
              </a:pathLst>
            </a:custGeom>
            <a:solidFill>
              <a:srgbClr val="D6B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563"/>
            <p:cNvSpPr>
              <a:spLocks/>
            </p:cNvSpPr>
            <p:nvPr/>
          </p:nvSpPr>
          <p:spPr bwMode="auto">
            <a:xfrm flipH="1">
              <a:off x="1548225" y="1067515"/>
              <a:ext cx="10428" cy="3475"/>
            </a:xfrm>
            <a:custGeom>
              <a:avLst/>
              <a:gdLst>
                <a:gd name="T0" fmla="*/ 37 w 37"/>
                <a:gd name="T1" fmla="*/ 12 h 12"/>
                <a:gd name="T2" fmla="*/ 37 w 37"/>
                <a:gd name="T3" fmla="*/ 12 h 12"/>
                <a:gd name="T4" fmla="*/ 0 w 37"/>
                <a:gd name="T5" fmla="*/ 0 h 12"/>
                <a:gd name="T6" fmla="*/ 0 w 37"/>
                <a:gd name="T7" fmla="*/ 0 h 12"/>
                <a:gd name="T8" fmla="*/ 8 w 37"/>
                <a:gd name="T9" fmla="*/ 1 h 12"/>
                <a:gd name="T10" fmla="*/ 17 w 37"/>
                <a:gd name="T11" fmla="*/ 4 h 12"/>
                <a:gd name="T12" fmla="*/ 27 w 37"/>
                <a:gd name="T13" fmla="*/ 8 h 12"/>
                <a:gd name="T14" fmla="*/ 37 w 37"/>
                <a:gd name="T15" fmla="*/ 12 h 12"/>
                <a:gd name="T16" fmla="*/ 37 w 37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12">
                  <a:moveTo>
                    <a:pt x="37" y="12"/>
                  </a:moveTo>
                  <a:lnTo>
                    <a:pt x="37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1"/>
                  </a:lnTo>
                  <a:lnTo>
                    <a:pt x="17" y="4"/>
                  </a:lnTo>
                  <a:lnTo>
                    <a:pt x="27" y="8"/>
                  </a:lnTo>
                  <a:lnTo>
                    <a:pt x="37" y="12"/>
                  </a:lnTo>
                  <a:lnTo>
                    <a:pt x="37" y="12"/>
                  </a:lnTo>
                  <a:close/>
                </a:path>
              </a:pathLst>
            </a:custGeom>
            <a:solidFill>
              <a:srgbClr val="C7A3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564"/>
            <p:cNvSpPr>
              <a:spLocks/>
            </p:cNvSpPr>
            <p:nvPr/>
          </p:nvSpPr>
          <p:spPr bwMode="auto">
            <a:xfrm flipH="1">
              <a:off x="1775903" y="124090"/>
              <a:ext cx="83424" cy="38223"/>
            </a:xfrm>
            <a:custGeom>
              <a:avLst/>
              <a:gdLst>
                <a:gd name="T0" fmla="*/ 283 w 283"/>
                <a:gd name="T1" fmla="*/ 18 h 156"/>
                <a:gd name="T2" fmla="*/ 283 w 283"/>
                <a:gd name="T3" fmla="*/ 18 h 156"/>
                <a:gd name="T4" fmla="*/ 224 w 283"/>
                <a:gd name="T5" fmla="*/ 0 h 156"/>
                <a:gd name="T6" fmla="*/ 0 w 283"/>
                <a:gd name="T7" fmla="*/ 156 h 156"/>
                <a:gd name="T8" fmla="*/ 283 w 283"/>
                <a:gd name="T9" fmla="*/ 18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156">
                  <a:moveTo>
                    <a:pt x="283" y="18"/>
                  </a:moveTo>
                  <a:lnTo>
                    <a:pt x="283" y="18"/>
                  </a:lnTo>
                  <a:lnTo>
                    <a:pt x="224" y="0"/>
                  </a:lnTo>
                  <a:lnTo>
                    <a:pt x="0" y="156"/>
                  </a:lnTo>
                  <a:lnTo>
                    <a:pt x="283" y="18"/>
                  </a:lnTo>
                  <a:close/>
                </a:path>
              </a:pathLst>
            </a:custGeom>
            <a:solidFill>
              <a:srgbClr val="D6B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565"/>
            <p:cNvSpPr>
              <a:spLocks/>
            </p:cNvSpPr>
            <p:nvPr/>
          </p:nvSpPr>
          <p:spPr bwMode="auto">
            <a:xfrm flipH="1">
              <a:off x="1689003" y="124090"/>
              <a:ext cx="121660" cy="19112"/>
            </a:xfrm>
            <a:custGeom>
              <a:avLst/>
              <a:gdLst>
                <a:gd name="T0" fmla="*/ 422 w 422"/>
                <a:gd name="T1" fmla="*/ 80 h 80"/>
                <a:gd name="T2" fmla="*/ 422 w 422"/>
                <a:gd name="T3" fmla="*/ 80 h 80"/>
                <a:gd name="T4" fmla="*/ 372 w 422"/>
                <a:gd name="T5" fmla="*/ 72 h 80"/>
                <a:gd name="T6" fmla="*/ 324 w 422"/>
                <a:gd name="T7" fmla="*/ 65 h 80"/>
                <a:gd name="T8" fmla="*/ 277 w 422"/>
                <a:gd name="T9" fmla="*/ 56 h 80"/>
                <a:gd name="T10" fmla="*/ 231 w 422"/>
                <a:gd name="T11" fmla="*/ 47 h 80"/>
                <a:gd name="T12" fmla="*/ 186 w 422"/>
                <a:gd name="T13" fmla="*/ 37 h 80"/>
                <a:gd name="T14" fmla="*/ 141 w 422"/>
                <a:gd name="T15" fmla="*/ 25 h 80"/>
                <a:gd name="T16" fmla="*/ 99 w 422"/>
                <a:gd name="T17" fmla="*/ 13 h 80"/>
                <a:gd name="T18" fmla="*/ 57 w 422"/>
                <a:gd name="T19" fmla="*/ 0 h 80"/>
                <a:gd name="T20" fmla="*/ 0 w 422"/>
                <a:gd name="T21" fmla="*/ 40 h 80"/>
                <a:gd name="T22" fmla="*/ 0 w 422"/>
                <a:gd name="T23" fmla="*/ 40 h 80"/>
                <a:gd name="T24" fmla="*/ 41 w 422"/>
                <a:gd name="T25" fmla="*/ 47 h 80"/>
                <a:gd name="T26" fmla="*/ 87 w 422"/>
                <a:gd name="T27" fmla="*/ 52 h 80"/>
                <a:gd name="T28" fmla="*/ 188 w 422"/>
                <a:gd name="T29" fmla="*/ 63 h 80"/>
                <a:gd name="T30" fmla="*/ 300 w 422"/>
                <a:gd name="T31" fmla="*/ 72 h 80"/>
                <a:gd name="T32" fmla="*/ 422 w 422"/>
                <a:gd name="T33" fmla="*/ 80 h 80"/>
                <a:gd name="T34" fmla="*/ 422 w 422"/>
                <a:gd name="T3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2" h="80">
                  <a:moveTo>
                    <a:pt x="422" y="80"/>
                  </a:moveTo>
                  <a:lnTo>
                    <a:pt x="422" y="80"/>
                  </a:lnTo>
                  <a:lnTo>
                    <a:pt x="372" y="72"/>
                  </a:lnTo>
                  <a:lnTo>
                    <a:pt x="324" y="65"/>
                  </a:lnTo>
                  <a:lnTo>
                    <a:pt x="277" y="56"/>
                  </a:lnTo>
                  <a:lnTo>
                    <a:pt x="231" y="47"/>
                  </a:lnTo>
                  <a:lnTo>
                    <a:pt x="186" y="37"/>
                  </a:lnTo>
                  <a:lnTo>
                    <a:pt x="141" y="25"/>
                  </a:lnTo>
                  <a:lnTo>
                    <a:pt x="99" y="13"/>
                  </a:lnTo>
                  <a:lnTo>
                    <a:pt x="57" y="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41" y="47"/>
                  </a:lnTo>
                  <a:lnTo>
                    <a:pt x="87" y="52"/>
                  </a:lnTo>
                  <a:lnTo>
                    <a:pt x="188" y="63"/>
                  </a:lnTo>
                  <a:lnTo>
                    <a:pt x="300" y="72"/>
                  </a:lnTo>
                  <a:lnTo>
                    <a:pt x="422" y="80"/>
                  </a:lnTo>
                  <a:lnTo>
                    <a:pt x="422" y="80"/>
                  </a:lnTo>
                  <a:close/>
                </a:path>
              </a:pathLst>
            </a:custGeom>
            <a:solidFill>
              <a:srgbClr val="D6B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566"/>
            <p:cNvSpPr>
              <a:spLocks/>
            </p:cNvSpPr>
            <p:nvPr/>
          </p:nvSpPr>
          <p:spPr bwMode="auto">
            <a:xfrm flipH="1">
              <a:off x="1690741" y="124090"/>
              <a:ext cx="118184" cy="19112"/>
            </a:xfrm>
            <a:custGeom>
              <a:avLst/>
              <a:gdLst>
                <a:gd name="T0" fmla="*/ 412 w 412"/>
                <a:gd name="T1" fmla="*/ 79 h 79"/>
                <a:gd name="T2" fmla="*/ 412 w 412"/>
                <a:gd name="T3" fmla="*/ 79 h 79"/>
                <a:gd name="T4" fmla="*/ 364 w 412"/>
                <a:gd name="T5" fmla="*/ 71 h 79"/>
                <a:gd name="T6" fmla="*/ 316 w 412"/>
                <a:gd name="T7" fmla="*/ 64 h 79"/>
                <a:gd name="T8" fmla="*/ 270 w 412"/>
                <a:gd name="T9" fmla="*/ 55 h 79"/>
                <a:gd name="T10" fmla="*/ 226 w 412"/>
                <a:gd name="T11" fmla="*/ 45 h 79"/>
                <a:gd name="T12" fmla="*/ 181 w 412"/>
                <a:gd name="T13" fmla="*/ 36 h 79"/>
                <a:gd name="T14" fmla="*/ 138 w 412"/>
                <a:gd name="T15" fmla="*/ 25 h 79"/>
                <a:gd name="T16" fmla="*/ 97 w 412"/>
                <a:gd name="T17" fmla="*/ 13 h 79"/>
                <a:gd name="T18" fmla="*/ 55 w 412"/>
                <a:gd name="T19" fmla="*/ 0 h 79"/>
                <a:gd name="T20" fmla="*/ 0 w 412"/>
                <a:gd name="T21" fmla="*/ 38 h 79"/>
                <a:gd name="T22" fmla="*/ 0 w 412"/>
                <a:gd name="T23" fmla="*/ 38 h 79"/>
                <a:gd name="T24" fmla="*/ 27 w 412"/>
                <a:gd name="T25" fmla="*/ 41 h 79"/>
                <a:gd name="T26" fmla="*/ 27 w 412"/>
                <a:gd name="T27" fmla="*/ 41 h 79"/>
                <a:gd name="T28" fmla="*/ 134 w 412"/>
                <a:gd name="T29" fmla="*/ 52 h 79"/>
                <a:gd name="T30" fmla="*/ 233 w 412"/>
                <a:gd name="T31" fmla="*/ 63 h 79"/>
                <a:gd name="T32" fmla="*/ 325 w 412"/>
                <a:gd name="T33" fmla="*/ 72 h 79"/>
                <a:gd name="T34" fmla="*/ 369 w 412"/>
                <a:gd name="T35" fmla="*/ 76 h 79"/>
                <a:gd name="T36" fmla="*/ 412 w 412"/>
                <a:gd name="T37" fmla="*/ 79 h 79"/>
                <a:gd name="T38" fmla="*/ 412 w 412"/>
                <a:gd name="T39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2" h="79">
                  <a:moveTo>
                    <a:pt x="412" y="79"/>
                  </a:moveTo>
                  <a:lnTo>
                    <a:pt x="412" y="79"/>
                  </a:lnTo>
                  <a:lnTo>
                    <a:pt x="364" y="71"/>
                  </a:lnTo>
                  <a:lnTo>
                    <a:pt x="316" y="64"/>
                  </a:lnTo>
                  <a:lnTo>
                    <a:pt x="270" y="55"/>
                  </a:lnTo>
                  <a:lnTo>
                    <a:pt x="226" y="45"/>
                  </a:lnTo>
                  <a:lnTo>
                    <a:pt x="181" y="36"/>
                  </a:lnTo>
                  <a:lnTo>
                    <a:pt x="138" y="25"/>
                  </a:lnTo>
                  <a:lnTo>
                    <a:pt x="97" y="13"/>
                  </a:lnTo>
                  <a:lnTo>
                    <a:pt x="55" y="0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7" y="41"/>
                  </a:lnTo>
                  <a:lnTo>
                    <a:pt x="27" y="41"/>
                  </a:lnTo>
                  <a:lnTo>
                    <a:pt x="134" y="52"/>
                  </a:lnTo>
                  <a:lnTo>
                    <a:pt x="233" y="63"/>
                  </a:lnTo>
                  <a:lnTo>
                    <a:pt x="325" y="72"/>
                  </a:lnTo>
                  <a:lnTo>
                    <a:pt x="369" y="76"/>
                  </a:lnTo>
                  <a:lnTo>
                    <a:pt x="412" y="79"/>
                  </a:lnTo>
                  <a:lnTo>
                    <a:pt x="412" y="79"/>
                  </a:lnTo>
                  <a:close/>
                </a:path>
              </a:pathLst>
            </a:custGeom>
            <a:solidFill>
              <a:srgbClr val="D6B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871" y="5066551"/>
            <a:ext cx="2313954" cy="1791449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88" y="728604"/>
            <a:ext cx="3274595" cy="5821503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310" y="721892"/>
            <a:ext cx="3262215" cy="579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9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2B6DE00F-F2BC-4082-AB87-D0D78777DE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A2223A-9182-462D-922F-5606A5A90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5C5BB1-9D2C-412A-AE6C-0FC75190A4CE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40262f94-9f35-4ac3-9a90-690165a166b7"/>
    <ds:schemaRef ds:uri="a4f35948-e619-41b3-aa29-22878b09cfd2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135</Words>
  <Application>Microsoft Office PowerPoint</Application>
  <PresentationFormat>Custom</PresentationFormat>
  <Paragraphs>59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Calisto MT</vt:lpstr>
      <vt:lpstr>Century Gothic</vt:lpstr>
      <vt:lpstr>Trebuchet MS</vt:lpstr>
      <vt:lpstr>Office Theme</vt:lpstr>
      <vt:lpstr>FundFair </vt:lpstr>
      <vt:lpstr>AGENDA</vt:lpstr>
      <vt:lpstr>Introduction      </vt:lpstr>
      <vt:lpstr>PLATFORM</vt:lpstr>
      <vt:lpstr>USE CASE DIAGRAM</vt:lpstr>
      <vt:lpstr>Design Architecture</vt:lpstr>
      <vt:lpstr>Site Map</vt:lpstr>
      <vt:lpstr>Prototype – Login </vt:lpstr>
      <vt:lpstr>Prototype – Login</vt:lpstr>
      <vt:lpstr>Prototype - Register</vt:lpstr>
      <vt:lpstr>Prototype - Register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FundFair</dc:title>
  <dc:creator>Yuuki Asuna</dc:creator>
  <cp:lastModifiedBy>Go Wen Xi</cp:lastModifiedBy>
  <cp:revision>20</cp:revision>
  <dcterms:modified xsi:type="dcterms:W3CDTF">2017-03-17T04:24:42Z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