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4E71-C281-47AC-9E62-0E99A68BC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9A3EE-3123-4C00-A2DB-87F4F2E33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3C57A-4274-48EC-A070-36C1F831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9E321-FEAC-4C38-9D42-21B25AB8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3A8BE-A8AD-4E04-A807-8E3D59F5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869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88B3-8AD5-4028-BEE1-2F340F4E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5017E-0678-4A44-9B8D-24D88841B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C4541-F46B-442F-A474-0FCEE5A1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04E3-8311-47C9-BF5D-3738DC34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D572-61C8-47DF-8FDB-D9D767E6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40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9108A-5BB4-4A36-9A5D-63BBA30BE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182FB-85CF-4DC1-852E-7A9192C47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71BFE-F5F8-4663-BB35-2950A5C3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44D44-9469-4EA1-AF19-0168B50D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6A503-B298-4CD1-A6C2-DF8AD3EC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925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8542-DC1B-427F-82A4-5876840B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54C8-88FF-4100-94EA-7775C27A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D65C-1409-42EA-A3FF-EE1B9263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4D5D5-D7E0-4D57-8696-3B17F6B5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A3DDA-2F29-4919-B432-D2F9CFE7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17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F4C8-505D-43AA-A6E8-835E2A15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2FCC2-D324-4295-8416-6C5888A0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AA569-9871-4FBD-8512-3E25F519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2ED86-7D06-4770-988C-9C5D3EE5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A7DC3-FBEB-4B72-B12D-AAC457DC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75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853A-264B-422B-A522-AB1E8EB6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7D2B-9A85-4227-B1CD-D4E02D80A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25AC0-35DE-422F-B3B2-3E6A9C055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C08D8-495E-410B-A43B-B5101393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D370A-B512-4E88-8132-71988F05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C2210-A4F2-44C9-B585-3B16D1AB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727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102E-91F5-405F-8245-74B3AFA3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D946F-7F21-4325-9C40-3812652D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2D1CD-E4D9-4E81-BFC8-5B4CBF16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22937-C7B6-480D-BB78-DEE9FB5F3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9C816-12DD-4689-86A2-FE27D37B4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F567B-72B2-45AC-8D1B-4E680929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FD967-A542-4622-86CF-CBC15A4A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AAB93-1AFB-4696-AB17-9C098C64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00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61B6-2171-4BE6-B0ED-1E70111F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05DFF-872B-4DF7-9616-9FDBEF89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01702-D15E-4CAE-9322-20614832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55F32-68F8-4062-B0F4-9A622286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156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44F5C-300E-440F-A9A0-080F29A7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BB11E-4467-4171-9701-84062420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B67F0-9DA8-4BE8-BE2A-E2BED3A6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34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DC71-6AA8-4D56-BB62-CA840797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A71D-4460-4FC8-83F9-E55CA2AE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8C25D-6E94-460F-80E7-2B31AC6C1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E4D69-BBEA-4DD4-8115-C8546009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A936F-C6E2-4D0C-A33A-27124DC8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50B82-BC75-4B93-9B17-465AAFDB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66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39E-66AD-4324-B53D-3793C099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B2C83-0301-4FAD-A910-2C4E29406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080B0-DF8D-49E3-80E5-BF44154D0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4B387-D4CB-468F-A411-E98C2603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A81D6-36E6-4FD7-9572-6181DB44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F23A3-4071-4BA3-AEB7-D9034001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555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E5E87-D3FD-4FA6-8032-91A5B104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DFD7F-D70B-428D-8FD4-5BB7CD559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54EFC-01B8-4928-B41F-2563883AB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19A93-D680-4DEC-BADD-8F8B14BDDBFE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ADEE-5144-4843-BAD3-9995F1ADC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ABE4E-36FB-4AE1-AC67-F4E93B4AE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4CF79-225A-4CAD-9027-118D24133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341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41B8-F643-4CAC-91C6-8C93E0F12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Design Fundamentals</a:t>
            </a:r>
            <a:br>
              <a:rPr lang="en-US" dirty="0"/>
            </a:b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2A9FA-402B-4837-802F-984C47A62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2021, Algo Export</a:t>
            </a:r>
          </a:p>
          <a:p>
            <a:endParaRPr lang="en-US" dirty="0"/>
          </a:p>
          <a:p>
            <a:r>
              <a:rPr lang="en-US" dirty="0"/>
              <a:t>Yang Xi’s Reading Note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2786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3851-CC3E-4446-AC50-7F66552D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2" y="85208"/>
            <a:ext cx="11252718" cy="689234"/>
          </a:xfrm>
        </p:spPr>
        <p:txBody>
          <a:bodyPr>
            <a:normAutofit fontScale="90000"/>
          </a:bodyPr>
          <a:lstStyle/>
          <a:p>
            <a:r>
              <a:rPr lang="en-US" dirty="0"/>
              <a:t>API Design Overview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8369-004B-42D9-9D19-AD543628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2" y="911224"/>
            <a:ext cx="11972730" cy="586156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Permanence</a:t>
            </a:r>
            <a:r>
              <a:rPr lang="en-US" dirty="0"/>
              <a:t>: once an API is released to production, </a:t>
            </a:r>
            <a:br>
              <a:rPr lang="en-US" dirty="0"/>
            </a:br>
            <a:r>
              <a:rPr lang="en-US" dirty="0"/>
              <a:t>changing it will become extremely difficult</a:t>
            </a:r>
          </a:p>
          <a:p>
            <a:pPr lvl="1"/>
            <a:r>
              <a:rPr lang="en-US" dirty="0"/>
              <a:t>API needs to be designed carefully to the very minor detail</a:t>
            </a:r>
          </a:p>
          <a:p>
            <a:pPr lvl="1"/>
            <a:r>
              <a:rPr lang="en-US" dirty="0"/>
              <a:t>Big companies have very rigorous review process of API</a:t>
            </a:r>
          </a:p>
          <a:p>
            <a:r>
              <a:rPr lang="en-US" dirty="0"/>
              <a:t>Outline of an API</a:t>
            </a:r>
          </a:p>
          <a:p>
            <a:pPr lvl="1"/>
            <a:r>
              <a:rPr lang="en-US" dirty="0"/>
              <a:t>Which part does this API lie on the website?</a:t>
            </a:r>
          </a:p>
          <a:p>
            <a:pPr lvl="1"/>
            <a:r>
              <a:rPr lang="en-US" dirty="0"/>
              <a:t>Who will consume it? And how will it be used?</a:t>
            </a:r>
          </a:p>
          <a:p>
            <a:pPr lvl="1"/>
            <a:r>
              <a:rPr lang="en-US" dirty="0"/>
              <a:t>What </a:t>
            </a:r>
            <a:r>
              <a:rPr lang="en-US" dirty="0">
                <a:solidFill>
                  <a:srgbClr val="0070C0"/>
                </a:solidFill>
              </a:rPr>
              <a:t>entities or resources </a:t>
            </a:r>
            <a:r>
              <a:rPr lang="en-US" dirty="0"/>
              <a:t>the API relies on?</a:t>
            </a:r>
          </a:p>
          <a:p>
            <a:pPr lvl="2"/>
            <a:r>
              <a:rPr lang="en-US" dirty="0"/>
              <a:t>What these resources or entities look like, </a:t>
            </a:r>
            <a:br>
              <a:rPr lang="en-US" dirty="0"/>
            </a:br>
            <a:r>
              <a:rPr lang="en-US" dirty="0"/>
              <a:t>what properties / attributes they have?</a:t>
            </a:r>
          </a:p>
          <a:p>
            <a:pPr lvl="1"/>
            <a:r>
              <a:rPr lang="en-US" dirty="0"/>
              <a:t>What are the API </a:t>
            </a:r>
            <a:r>
              <a:rPr lang="en-US" dirty="0">
                <a:solidFill>
                  <a:srgbClr val="0070C0"/>
                </a:solidFill>
              </a:rPr>
              <a:t>endpoints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What are the parameters the API end points take?</a:t>
            </a:r>
          </a:p>
          <a:p>
            <a:pPr lvl="2"/>
            <a:r>
              <a:rPr lang="en-US" dirty="0"/>
              <a:t>What are the responses the API end points return?</a:t>
            </a:r>
          </a:p>
          <a:p>
            <a:pPr lvl="1"/>
            <a:endParaRPr lang="en-SG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E94A8-AE5E-4913-ACB7-EC94A867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767" y="0"/>
            <a:ext cx="3393233" cy="5276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AEE64-9529-4697-8F1F-291A1B99B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100" y="5486400"/>
            <a:ext cx="396489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FDD938-6AB3-4CF4-8AA1-D38AF7A0C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2167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44F8B3-0586-4A98-80C5-B555225B3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644" y="0"/>
            <a:ext cx="7634356" cy="126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C769FF-A48A-4611-8A14-48D4750AC4B2}"/>
              </a:ext>
            </a:extLst>
          </p:cNvPr>
          <p:cNvSpPr/>
          <p:nvPr/>
        </p:nvSpPr>
        <p:spPr>
          <a:xfrm>
            <a:off x="9405257" y="923731"/>
            <a:ext cx="727788" cy="139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10325-4E6A-40B9-8F92-DCFC11D3B6FE}"/>
              </a:ext>
            </a:extLst>
          </p:cNvPr>
          <p:cNvSpPr txBox="1"/>
          <p:nvPr/>
        </p:nvSpPr>
        <p:spPr>
          <a:xfrm>
            <a:off x="9311951" y="1268963"/>
            <a:ext cx="223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Card obj has subfields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960A2-A7CE-49A0-99F6-BCCDD5008DFC}"/>
              </a:ext>
            </a:extLst>
          </p:cNvPr>
          <p:cNvCxnSpPr>
            <a:stCxn id="8" idx="2"/>
          </p:cNvCxnSpPr>
          <p:nvPr/>
        </p:nvCxnSpPr>
        <p:spPr>
          <a:xfrm>
            <a:off x="9769151" y="1063690"/>
            <a:ext cx="130629" cy="205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ECA919-918B-4611-BFA9-0A7EF16CF25A}"/>
              </a:ext>
            </a:extLst>
          </p:cNvPr>
          <p:cNvSpPr txBox="1"/>
          <p:nvPr/>
        </p:nvSpPr>
        <p:spPr>
          <a:xfrm>
            <a:off x="1912776" y="2509934"/>
            <a:ext cx="23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 endpoints for charges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52879F-FB76-4A35-A97F-C8E9D649D79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83772" y="2694600"/>
            <a:ext cx="1129004" cy="515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F7FA714-4C97-494B-A2C2-804A3D8EF4F9}"/>
              </a:ext>
            </a:extLst>
          </p:cNvPr>
          <p:cNvSpPr/>
          <p:nvPr/>
        </p:nvSpPr>
        <p:spPr>
          <a:xfrm>
            <a:off x="811762" y="3340361"/>
            <a:ext cx="1063690" cy="149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DAC44-7F21-4F98-950F-3A1D5AFA3166}"/>
              </a:ext>
            </a:extLst>
          </p:cNvPr>
          <p:cNvSpPr txBox="1"/>
          <p:nvPr/>
        </p:nvSpPr>
        <p:spPr>
          <a:xfrm>
            <a:off x="3576735" y="2956259"/>
            <a:ext cx="401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Parameters, and types of the parameters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ECA6CB-E6EB-41D7-A7DB-94C313863EFB}"/>
              </a:ext>
            </a:extLst>
          </p:cNvPr>
          <p:cNvCxnSpPr>
            <a:stCxn id="18" idx="1"/>
          </p:cNvCxnSpPr>
          <p:nvPr/>
        </p:nvCxnSpPr>
        <p:spPr>
          <a:xfrm flipH="1">
            <a:off x="1912776" y="3140925"/>
            <a:ext cx="1663959" cy="278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3AD710-B338-4710-954A-8F1F176171CE}"/>
              </a:ext>
            </a:extLst>
          </p:cNvPr>
          <p:cNvSpPr txBox="1"/>
          <p:nvPr/>
        </p:nvSpPr>
        <p:spPr>
          <a:xfrm>
            <a:off x="3576735" y="3347744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Response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8B9518-7945-4127-B15E-B23F71E0A3B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83772" y="3532410"/>
            <a:ext cx="2792963" cy="69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3CFCEA-A8E0-422F-937C-C35DD204FA6E}"/>
              </a:ext>
            </a:extLst>
          </p:cNvPr>
          <p:cNvSpPr/>
          <p:nvPr/>
        </p:nvSpPr>
        <p:spPr>
          <a:xfrm>
            <a:off x="749783" y="4264090"/>
            <a:ext cx="2096053" cy="190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A6BE26-7CDA-4666-8BA7-9F185EA302D1}"/>
              </a:ext>
            </a:extLst>
          </p:cNvPr>
          <p:cNvSpPr txBox="1"/>
          <p:nvPr/>
        </p:nvSpPr>
        <p:spPr>
          <a:xfrm>
            <a:off x="3576958" y="3911092"/>
            <a:ext cx="42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Pagination parameters, such as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“GET /</a:t>
            </a:r>
            <a:r>
              <a:rPr lang="en-US" dirty="0" err="1">
                <a:solidFill>
                  <a:srgbClr val="FF0000"/>
                </a:solidFill>
              </a:rPr>
              <a:t>ListCharges?limit</a:t>
            </a:r>
            <a:r>
              <a:rPr lang="en-US" dirty="0">
                <a:solidFill>
                  <a:srgbClr val="FF0000"/>
                </a:solidFill>
              </a:rPr>
              <a:t>=20&amp;offset=100”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D6013A-2769-4167-9012-4CBAFD013350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845836" y="4234258"/>
            <a:ext cx="731122" cy="88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9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3851-CC3E-4446-AC50-7F66552D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2" y="85208"/>
            <a:ext cx="11252718" cy="689234"/>
          </a:xfrm>
        </p:spPr>
        <p:txBody>
          <a:bodyPr>
            <a:normAutofit fontScale="90000"/>
          </a:bodyPr>
          <a:lstStyle/>
          <a:p>
            <a:r>
              <a:rPr lang="en-US" dirty="0"/>
              <a:t>Format of API Outline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8369-004B-42D9-9D19-AD543628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2" y="911225"/>
            <a:ext cx="11972730" cy="2251854"/>
          </a:xfrm>
        </p:spPr>
        <p:txBody>
          <a:bodyPr/>
          <a:lstStyle/>
          <a:p>
            <a:r>
              <a:rPr lang="en-US" dirty="0"/>
              <a:t>Swagger</a:t>
            </a:r>
          </a:p>
          <a:p>
            <a:pPr lvl="1"/>
            <a:r>
              <a:rPr lang="en-US" dirty="0"/>
              <a:t>Swagger is an Interface Description Language (IDL) to describe APIs</a:t>
            </a:r>
          </a:p>
          <a:p>
            <a:r>
              <a:rPr lang="en-US" dirty="0" err="1"/>
              <a:t>Yaml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SG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FE5FA-947A-4BCC-B4B8-73871418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322" y="2948037"/>
            <a:ext cx="3458547" cy="3909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336C7A-AD1F-42FC-AEFD-1FF5109D8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661" y="2948038"/>
            <a:ext cx="3476980" cy="390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6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182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System Design Fundamentals </vt:lpstr>
      <vt:lpstr>API Design Overview</vt:lpstr>
      <vt:lpstr>PowerPoint Presentation</vt:lpstr>
      <vt:lpstr>Format of API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Fundamentals </dc:title>
  <dc:creator>Yang Xi</dc:creator>
  <cp:lastModifiedBy>Yang Xi</cp:lastModifiedBy>
  <cp:revision>5</cp:revision>
  <dcterms:created xsi:type="dcterms:W3CDTF">2021-09-29T05:43:25Z</dcterms:created>
  <dcterms:modified xsi:type="dcterms:W3CDTF">2021-09-29T07:40:58Z</dcterms:modified>
</cp:coreProperties>
</file>