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</p:sldIdLst>
  <p:sldSz cx="13716000" cy="771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  <a:srgbClr val="FFABAB"/>
    <a:srgbClr val="FF3737"/>
    <a:srgbClr val="00153E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BFA82-63ED-475E-8736-871B11665141}" v="151" dt="2021-08-17T02:26:24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6173" autoAdjust="0"/>
  </p:normalViewPr>
  <p:slideViewPr>
    <p:cSldViewPr snapToGrid="0">
      <p:cViewPr varScale="1">
        <p:scale>
          <a:sx n="97" d="100"/>
          <a:sy n="97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7cc8f78949610b5" providerId="LiveId" clId="{2FF8746C-1B23-4EA3-ACDB-8BD70A5C1741}"/>
    <pc:docChg chg="custSel addSld modSld">
      <pc:chgData name="" userId="97cc8f78949610b5" providerId="LiveId" clId="{2FF8746C-1B23-4EA3-ACDB-8BD70A5C1741}" dt="2018-04-10T02:43:41.661" v="29" actId="20577"/>
      <pc:docMkLst>
        <pc:docMk/>
      </pc:docMkLst>
      <pc:sldChg chg="delSp modSp add setBg">
        <pc:chgData name="" userId="97cc8f78949610b5" providerId="LiveId" clId="{2FF8746C-1B23-4EA3-ACDB-8BD70A5C1741}" dt="2018-04-10T02:43:41.661" v="29" actId="20577"/>
        <pc:sldMkLst>
          <pc:docMk/>
          <pc:sldMk cId="4154651786" sldId="257"/>
        </pc:sldMkLst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2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37" creationId="{00000000-0000-0000-0000-000000000000}"/>
          </ac:spMkLst>
        </pc:spChg>
        <pc:spChg chg="del">
          <ac:chgData name="" userId="97cc8f78949610b5" providerId="LiveId" clId="{2FF8746C-1B23-4EA3-ACDB-8BD70A5C1741}" dt="2018-04-10T02:42:41.408" v="2" actId="478"/>
          <ac:spMkLst>
            <pc:docMk/>
            <pc:sldMk cId="4154651786" sldId="257"/>
            <ac:spMk id="6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0" creationId="{00000000-0000-0000-0000-000000000000}"/>
          </ac:spMkLst>
        </pc:spChg>
        <pc:spChg chg="del">
          <ac:chgData name="" userId="97cc8f78949610b5" providerId="LiveId" clId="{2FF8746C-1B23-4EA3-ACDB-8BD70A5C1741}" dt="2018-04-10T02:42:40.794" v="1" actId="478"/>
          <ac:spMkLst>
            <pc:docMk/>
            <pc:sldMk cId="4154651786" sldId="257"/>
            <ac:spMk id="9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3" creationId="{00000000-0000-0000-0000-000000000000}"/>
          </ac:spMkLst>
        </pc:spChg>
        <pc:spChg chg="mod">
          <ac:chgData name="" userId="97cc8f78949610b5" providerId="LiveId" clId="{2FF8746C-1B23-4EA3-ACDB-8BD70A5C1741}" dt="2018-04-10T02:43:41.661" v="29" actId="20577"/>
          <ac:spMkLst>
            <pc:docMk/>
            <pc:sldMk cId="4154651786" sldId="257"/>
            <ac:spMk id="94" creationId="{00000000-0000-0000-0000-000000000000}"/>
          </ac:spMkLst>
        </pc:sp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3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6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2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B3D6B02-93B7-41DF-99A4-9EC56CB1AA48}"/>
    <pc:docChg chg="custSel addSld modSld">
      <pc:chgData name="Yang Xi" userId="97cc8f78949610b5" providerId="LiveId" clId="{1B3D6B02-93B7-41DF-99A4-9EC56CB1AA48}" dt="2020-09-13T06:40:30.857" v="500" actId="14100"/>
      <pc:docMkLst>
        <pc:docMk/>
      </pc:docMkLst>
      <pc:sldChg chg="addSp delSp modSp add mod setBg">
        <pc:chgData name="Yang Xi" userId="97cc8f78949610b5" providerId="LiveId" clId="{1B3D6B02-93B7-41DF-99A4-9EC56CB1AA48}" dt="2020-09-13T06:40:30.857" v="500" actId="14100"/>
        <pc:sldMkLst>
          <pc:docMk/>
          <pc:sldMk cId="1298605846" sldId="258"/>
        </pc:sldMkLst>
        <pc:spChg chg="add mod">
          <ac:chgData name="Yang Xi" userId="97cc8f78949610b5" providerId="LiveId" clId="{1B3D6B02-93B7-41DF-99A4-9EC56CB1AA48}" dt="2020-09-13T06:40:30.857" v="500" actId="14100"/>
          <ac:spMkLst>
            <pc:docMk/>
            <pc:sldMk cId="1298605846" sldId="258"/>
            <ac:spMk id="2" creationId="{ECABF386-DD27-4A64-8734-530E8419CC09}"/>
          </ac:spMkLst>
        </pc:spChg>
        <pc:spChg chg="add mod">
          <ac:chgData name="Yang Xi" userId="97cc8f78949610b5" providerId="LiveId" clId="{1B3D6B02-93B7-41DF-99A4-9EC56CB1AA48}" dt="2020-09-13T06:40:16.742" v="496" actId="1076"/>
          <ac:spMkLst>
            <pc:docMk/>
            <pc:sldMk cId="1298605846" sldId="258"/>
            <ac:spMk id="3" creationId="{EEB5940A-FA06-4DD7-8636-945D84DC1171}"/>
          </ac:spMkLst>
        </pc:spChg>
        <pc:spChg chg="add mod">
          <ac:chgData name="Yang Xi" userId="97cc8f78949610b5" providerId="LiveId" clId="{1B3D6B02-93B7-41DF-99A4-9EC56CB1AA48}" dt="2020-09-13T06:40:19.817" v="497" actId="1076"/>
          <ac:spMkLst>
            <pc:docMk/>
            <pc:sldMk cId="1298605846" sldId="258"/>
            <ac:spMk id="4" creationId="{ED7548C4-DD19-4588-8D36-5ED3AB39677C}"/>
          </ac:spMkLst>
        </pc:spChg>
        <pc:spChg chg="del">
          <ac:chgData name="Yang Xi" userId="97cc8f78949610b5" providerId="LiveId" clId="{1B3D6B02-93B7-41DF-99A4-9EC56CB1AA48}" dt="2020-09-13T06:32:25.344" v="95" actId="478"/>
          <ac:spMkLst>
            <pc:docMk/>
            <pc:sldMk cId="1298605846" sldId="258"/>
            <ac:spMk id="5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6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2" creationId="{00000000-0000-0000-0000-000000000000}"/>
          </ac:spMkLst>
        </pc:spChg>
        <pc:spChg chg="add mod">
          <ac:chgData name="Yang Xi" userId="97cc8f78949610b5" providerId="LiveId" clId="{1B3D6B02-93B7-41DF-99A4-9EC56CB1AA48}" dt="2020-09-13T06:40:25.592" v="499" actId="1076"/>
          <ac:spMkLst>
            <pc:docMk/>
            <pc:sldMk cId="1298605846" sldId="258"/>
            <ac:spMk id="13" creationId="{541BA19C-973B-436A-94D3-66386CBB2721}"/>
          </ac:spMkLst>
        </pc:spChg>
        <pc:spChg chg="add mod">
          <ac:chgData name="Yang Xi" userId="97cc8f78949610b5" providerId="LiveId" clId="{1B3D6B02-93B7-41DF-99A4-9EC56CB1AA48}" dt="2020-09-13T06:40:23.114" v="498" actId="1076"/>
          <ac:spMkLst>
            <pc:docMk/>
            <pc:sldMk cId="1298605846" sldId="258"/>
            <ac:spMk id="14" creationId="{5090BDEC-1A64-4892-98DA-073ABF77EE45}"/>
          </ac:spMkLst>
        </pc:spChg>
        <pc:spChg chg="del mod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2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3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3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4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8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3" creationId="{00000000-0000-0000-0000-000000000000}"/>
          </ac:spMkLst>
        </pc:spChg>
        <pc:spChg chg="mod">
          <ac:chgData name="Yang Xi" userId="97cc8f78949610b5" providerId="LiveId" clId="{1B3D6B02-93B7-41DF-99A4-9EC56CB1AA48}" dt="2020-09-13T06:32:20.513" v="94" actId="20577"/>
          <ac:spMkLst>
            <pc:docMk/>
            <pc:sldMk cId="1298605846" sldId="258"/>
            <ac:spMk id="94" creationId="{00000000-0000-0000-0000-000000000000}"/>
          </ac:spMkLst>
        </pc:sp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3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6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2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11BFA82-63ED-475E-8736-871B11665141}"/>
    <pc:docChg chg="undo custSel addSld delSld modSld">
      <pc:chgData name="Yang Xi" userId="97cc8f78949610b5" providerId="LiveId" clId="{111BFA82-63ED-475E-8736-871B11665141}" dt="2021-08-17T02:37:19.147" v="3320" actId="14100"/>
      <pc:docMkLst>
        <pc:docMk/>
      </pc:docMkLst>
      <pc:sldChg chg="addSp delSp modSp mod">
        <pc:chgData name="Yang Xi" userId="97cc8f78949610b5" providerId="LiveId" clId="{111BFA82-63ED-475E-8736-871B11665141}" dt="2021-08-17T02:37:19.147" v="3320" actId="14100"/>
        <pc:sldMkLst>
          <pc:docMk/>
          <pc:sldMk cId="331327534" sldId="256"/>
        </pc:sldMkLst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" creationId="{00000000-0000-0000-0000-000000000000}"/>
          </ac:spMkLst>
        </pc:spChg>
        <pc:spChg chg="add del mod">
          <ac:chgData name="Yang Xi" userId="97cc8f78949610b5" providerId="LiveId" clId="{111BFA82-63ED-475E-8736-871B11665141}" dt="2021-08-17T00:00:17.284" v="837" actId="478"/>
          <ac:spMkLst>
            <pc:docMk/>
            <pc:sldMk cId="331327534" sldId="256"/>
            <ac:spMk id="8" creationId="{55BECF77-56C2-4A42-8034-D085B04509D2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35.732" v="2620" actId="207"/>
          <ac:spMkLst>
            <pc:docMk/>
            <pc:sldMk cId="331327534" sldId="256"/>
            <ac:spMk id="9" creationId="{18860096-6AAC-4691-858C-5458335B64AD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0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14.669" v="2616" actId="207"/>
          <ac:spMkLst>
            <pc:docMk/>
            <pc:sldMk cId="331327534" sldId="256"/>
            <ac:spMk id="10" creationId="{B404E183-7B18-40CA-B9D4-7654F96ECAC4}"/>
          </ac:spMkLst>
        </pc:spChg>
        <pc:spChg chg="add del mod">
          <ac:chgData name="Yang Xi" userId="97cc8f78949610b5" providerId="LiveId" clId="{111BFA82-63ED-475E-8736-871B11665141}" dt="2021-08-15T07:54:36.741" v="144" actId="478"/>
          <ac:spMkLst>
            <pc:docMk/>
            <pc:sldMk cId="331327534" sldId="256"/>
            <ac:spMk id="10" creationId="{DB49EA71-03A5-4DD9-8E17-5E1E7647A92C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1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4:37.742" v="145" actId="478"/>
          <ac:spMkLst>
            <pc:docMk/>
            <pc:sldMk cId="331327534" sldId="256"/>
            <ac:spMk id="11" creationId="{41C51FFD-48B3-49D3-A8AF-E4586CA6E0A9}"/>
          </ac:spMkLst>
        </pc:spChg>
        <pc:spChg chg="add mod">
          <ac:chgData name="Yang Xi" userId="97cc8f78949610b5" providerId="LiveId" clId="{111BFA82-63ED-475E-8736-871B11665141}" dt="2021-08-17T02:22:53.521" v="2622" actId="207"/>
          <ac:spMkLst>
            <pc:docMk/>
            <pc:sldMk cId="331327534" sldId="256"/>
            <ac:spMk id="11" creationId="{E204EE49-F40F-419D-B6C7-56E9668C56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2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4:04.673" v="2629" actId="207"/>
          <ac:spMkLst>
            <pc:docMk/>
            <pc:sldMk cId="331327534" sldId="256"/>
            <ac:spMk id="12" creationId="{53ECF9D7-86FA-40AA-A3A6-E7E61E0010A8}"/>
          </ac:spMkLst>
        </pc:spChg>
        <pc:spChg chg="add del mod">
          <ac:chgData name="Yang Xi" userId="97cc8f78949610b5" providerId="LiveId" clId="{111BFA82-63ED-475E-8736-871B11665141}" dt="2021-08-15T07:54:38.591" v="147" actId="478"/>
          <ac:spMkLst>
            <pc:docMk/>
            <pc:sldMk cId="331327534" sldId="256"/>
            <ac:spMk id="12" creationId="{DD5D9808-261B-4CA7-9CB7-CFCC25539FC9}"/>
          </ac:spMkLst>
        </pc:spChg>
        <pc:spChg chg="add mod topLvl">
          <ac:chgData name="Yang Xi" userId="97cc8f78949610b5" providerId="LiveId" clId="{111BFA82-63ED-475E-8736-871B11665141}" dt="2021-08-17T00:39:36.820" v="1049" actId="164"/>
          <ac:spMkLst>
            <pc:docMk/>
            <pc:sldMk cId="331327534" sldId="256"/>
            <ac:spMk id="13" creationId="{A8D15249-E297-49C0-B609-B3C55D420574}"/>
          </ac:spMkLst>
        </pc:spChg>
        <pc:spChg chg="add del mod">
          <ac:chgData name="Yang Xi" userId="97cc8f78949610b5" providerId="LiveId" clId="{111BFA82-63ED-475E-8736-871B11665141}" dt="2021-08-15T07:54:39.162" v="148" actId="478"/>
          <ac:spMkLst>
            <pc:docMk/>
            <pc:sldMk cId="331327534" sldId="256"/>
            <ac:spMk id="13" creationId="{B5259303-53FE-4B42-ACA3-9202C5ED6A73}"/>
          </ac:spMkLst>
        </pc:spChg>
        <pc:spChg chg="add mod">
          <ac:chgData name="Yang Xi" userId="97cc8f78949610b5" providerId="LiveId" clId="{111BFA82-63ED-475E-8736-871B11665141}" dt="2021-08-17T02:15:59.249" v="2365" actId="20577"/>
          <ac:spMkLst>
            <pc:docMk/>
            <pc:sldMk cId="331327534" sldId="256"/>
            <ac:spMk id="14" creationId="{67A35ACB-92C6-410E-BB84-9527FD49A4DF}"/>
          </ac:spMkLst>
        </pc:spChg>
        <pc:spChg chg="add mod">
          <ac:chgData name="Yang Xi" userId="97cc8f78949610b5" providerId="LiveId" clId="{111BFA82-63ED-475E-8736-871B11665141}" dt="2021-08-17T02:22:26.054" v="2618" actId="207"/>
          <ac:spMkLst>
            <pc:docMk/>
            <pc:sldMk cId="331327534" sldId="256"/>
            <ac:spMk id="15" creationId="{F2243BD0-7EBD-4E50-ADA8-A0EE5BA4ADF7}"/>
          </ac:spMkLst>
        </pc:spChg>
        <pc:spChg chg="add mod">
          <ac:chgData name="Yang Xi" userId="97cc8f78949610b5" providerId="LiveId" clId="{111BFA82-63ED-475E-8736-871B11665141}" dt="2021-08-17T02:25:44.139" v="2630" actId="1076"/>
          <ac:spMkLst>
            <pc:docMk/>
            <pc:sldMk cId="331327534" sldId="256"/>
            <ac:spMk id="16" creationId="{E55B24B4-F0AF-4678-A60B-F029D47D1262}"/>
          </ac:spMkLst>
        </pc:spChg>
        <pc:spChg chg="add mod">
          <ac:chgData name="Yang Xi" userId="97cc8f78949610b5" providerId="LiveId" clId="{111BFA82-63ED-475E-8736-871B11665141}" dt="2021-08-17T02:23:20.438" v="2626" actId="207"/>
          <ac:spMkLst>
            <pc:docMk/>
            <pc:sldMk cId="331327534" sldId="256"/>
            <ac:spMk id="19" creationId="{F5495F25-AA00-4975-B84B-58B404C61B78}"/>
          </ac:spMkLst>
        </pc:spChg>
        <pc:spChg chg="add mod">
          <ac:chgData name="Yang Xi" userId="97cc8f78949610b5" providerId="LiveId" clId="{111BFA82-63ED-475E-8736-871B11665141}" dt="2021-08-17T02:21:58.244" v="2613" actId="164"/>
          <ac:spMkLst>
            <pc:docMk/>
            <pc:sldMk cId="331327534" sldId="256"/>
            <ac:spMk id="20" creationId="{717B60C2-13CF-434C-8A78-A09B5DAF0124}"/>
          </ac:spMkLst>
        </pc:spChg>
        <pc:spChg chg="add mod">
          <ac:chgData name="Yang Xi" userId="97cc8f78949610b5" providerId="LiveId" clId="{111BFA82-63ED-475E-8736-871B11665141}" dt="2021-08-17T02:22:01.538" v="2614" actId="1076"/>
          <ac:spMkLst>
            <pc:docMk/>
            <pc:sldMk cId="331327534" sldId="256"/>
            <ac:spMk id="23" creationId="{841C8C89-940A-4D34-B31A-DAFACC31CDCC}"/>
          </ac:spMkLst>
        </pc:spChg>
        <pc:spChg chg="add mod">
          <ac:chgData name="Yang Xi" userId="97cc8f78949610b5" providerId="LiveId" clId="{111BFA82-63ED-475E-8736-871B11665141}" dt="2021-08-17T02:21:30.971" v="2608" actId="14100"/>
          <ac:spMkLst>
            <pc:docMk/>
            <pc:sldMk cId="331327534" sldId="256"/>
            <ac:spMk id="24" creationId="{15CA8ED8-1486-4D3B-9F4E-9FFA824BE924}"/>
          </ac:spMkLst>
        </pc:spChg>
        <pc:spChg chg="add mod">
          <ac:chgData name="Yang Xi" userId="97cc8f78949610b5" providerId="LiveId" clId="{111BFA82-63ED-475E-8736-871B11665141}" dt="2021-08-17T02:37:19.147" v="3320" actId="14100"/>
          <ac:spMkLst>
            <pc:docMk/>
            <pc:sldMk cId="331327534" sldId="256"/>
            <ac:spMk id="26" creationId="{85B41E07-63F7-459C-8308-38BD5C608F16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37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9:29.376" v="251" actId="478"/>
          <ac:spMkLst>
            <pc:docMk/>
            <pc:sldMk cId="331327534" sldId="256"/>
            <ac:spMk id="44" creationId="{447B3616-27BF-432E-A78A-A6E6444C7E8E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5" creationId="{3D4132CB-EA93-4DD0-8305-5827BC7ACA2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6" creationId="{C330406B-D2A5-492F-A711-0F530FDCA47C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7" creationId="{F4964313-B03F-41A3-9A58-3C493EE4C57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8" creationId="{4C2BA447-7B15-4B14-A81E-3A12BCC352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3.825" v="93" actId="478"/>
          <ac:spMkLst>
            <pc:docMk/>
            <pc:sldMk cId="331327534" sldId="256"/>
            <ac:spMk id="8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832" v="100" actId="478"/>
          <ac:spMkLst>
            <pc:docMk/>
            <pc:sldMk cId="331327534" sldId="256"/>
            <ac:spMk id="8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879" v="97" actId="478"/>
          <ac:spMkLst>
            <pc:docMk/>
            <pc:sldMk cId="331327534" sldId="256"/>
            <ac:spMk id="8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272" v="99" actId="478"/>
          <ac:spMkLst>
            <pc:docMk/>
            <pc:sldMk cId="331327534" sldId="256"/>
            <ac:spMk id="8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9.465" v="98" actId="478"/>
          <ac:spMkLst>
            <pc:docMk/>
            <pc:sldMk cId="331327534" sldId="256"/>
            <ac:spMk id="8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5.045" v="94" actId="478"/>
          <ac:spMkLst>
            <pc:docMk/>
            <pc:sldMk cId="331327534" sldId="256"/>
            <ac:spMk id="8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035" v="96" actId="478"/>
          <ac:spMkLst>
            <pc:docMk/>
            <pc:sldMk cId="331327534" sldId="256"/>
            <ac:spMk id="8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6.082" v="95" actId="478"/>
          <ac:spMkLst>
            <pc:docMk/>
            <pc:sldMk cId="331327534" sldId="256"/>
            <ac:spMk id="8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1.533" v="101" actId="478"/>
          <ac:spMkLst>
            <pc:docMk/>
            <pc:sldMk cId="331327534" sldId="256"/>
            <ac:spMk id="9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1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3" creationId="{00000000-0000-0000-0000-000000000000}"/>
          </ac:spMkLst>
        </pc:spChg>
        <pc:spChg chg="mod">
          <ac:chgData name="Yang Xi" userId="97cc8f78949610b5" providerId="LiveId" clId="{111BFA82-63ED-475E-8736-871B11665141}" dt="2021-08-17T00:19:15.177" v="955" actId="1076"/>
          <ac:spMkLst>
            <pc:docMk/>
            <pc:sldMk cId="331327534" sldId="256"/>
            <ac:spMk id="94" creationId="{00000000-0000-0000-0000-000000000000}"/>
          </ac:spMkLst>
        </pc:spChg>
        <pc:grpChg chg="add del mod">
          <ac:chgData name="Yang Xi" userId="97cc8f78949610b5" providerId="LiveId" clId="{111BFA82-63ED-475E-8736-871B11665141}" dt="2021-08-17T00:37:42.804" v="1005" actId="165"/>
          <ac:grpSpMkLst>
            <pc:docMk/>
            <pc:sldMk cId="331327534" sldId="256"/>
            <ac:grpSpMk id="4" creationId="{7D5DB943-F313-4C5A-BDD4-3E06F02AEA4B}"/>
          </ac:grpSpMkLst>
        </pc:grpChg>
        <pc:grpChg chg="add mod">
          <ac:chgData name="Yang Xi" userId="97cc8f78949610b5" providerId="LiveId" clId="{111BFA82-63ED-475E-8736-871B11665141}" dt="2021-08-17T00:52:41.536" v="1450" actId="1076"/>
          <ac:grpSpMkLst>
            <pc:docMk/>
            <pc:sldMk cId="331327534" sldId="256"/>
            <ac:grpSpMk id="7" creationId="{98344AD0-0A85-49C7-8CED-05B16944A3D3}"/>
          </ac:grpSpMkLst>
        </pc:grpChg>
        <pc:grpChg chg="add mod">
          <ac:chgData name="Yang Xi" userId="97cc8f78949610b5" providerId="LiveId" clId="{111BFA82-63ED-475E-8736-871B11665141}" dt="2021-08-17T02:21:58.244" v="2613" actId="164"/>
          <ac:grpSpMkLst>
            <pc:docMk/>
            <pc:sldMk cId="331327534" sldId="256"/>
            <ac:grpSpMk id="21" creationId="{6BE6D613-6A76-4105-B514-14F10B4D918A}"/>
          </ac:grpSpMkLst>
        </pc:grpChg>
        <pc:graphicFrameChg chg="mod modGraphic">
          <ac:chgData name="Yang Xi" userId="97cc8f78949610b5" providerId="LiveId" clId="{111BFA82-63ED-475E-8736-871B11665141}" dt="2021-08-17T00:19:15.177" v="955" actId="1076"/>
          <ac:graphicFrameMkLst>
            <pc:docMk/>
            <pc:sldMk cId="331327534" sldId="256"/>
            <ac:graphicFrameMk id="95" creationId="{00000000-0000-0000-0000-000000000000}"/>
          </ac:graphicFrameMkLst>
        </pc:graphicFrameChg>
        <pc:picChg chg="add mod topLvl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3" creationId="{A3C79F75-3670-42FB-A567-846D45BBA893}"/>
          </ac:picMkLst>
        </pc:picChg>
        <pc:picChg chg="add mod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6" creationId="{70EB5AAF-976E-4FEC-8D08-76274CD2D663}"/>
          </ac:picMkLst>
        </pc:picChg>
        <pc:picChg chg="add mod">
          <ac:chgData name="Yang Xi" userId="97cc8f78949610b5" providerId="LiveId" clId="{111BFA82-63ED-475E-8736-871B11665141}" dt="2021-08-17T02:21:58.244" v="2613" actId="164"/>
          <ac:picMkLst>
            <pc:docMk/>
            <pc:sldMk cId="331327534" sldId="256"/>
            <ac:picMk id="18" creationId="{BEF0E04D-2DD6-4B56-B99B-010DBEBE3DA3}"/>
          </ac:picMkLst>
        </pc:pic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6" creationId="{00000000-0000-0000-0000-000000000000}"/>
          </ac:cxnSpMkLst>
        </pc:cxnChg>
      </pc:sldChg>
      <pc:sldChg chg="del">
        <pc:chgData name="Yang Xi" userId="97cc8f78949610b5" providerId="LiveId" clId="{111BFA82-63ED-475E-8736-871B11665141}" dt="2021-08-17T00:10:32.258" v="891" actId="47"/>
        <pc:sldMkLst>
          <pc:docMk/>
          <pc:sldMk cId="4154651786" sldId="257"/>
        </pc:sldMkLst>
      </pc:sldChg>
      <pc:sldChg chg="del">
        <pc:chgData name="Yang Xi" userId="97cc8f78949610b5" providerId="LiveId" clId="{111BFA82-63ED-475E-8736-871B11665141}" dt="2021-08-17T00:10:31.117" v="890" actId="47"/>
        <pc:sldMkLst>
          <pc:docMk/>
          <pc:sldMk cId="1298605846" sldId="258"/>
        </pc:sldMkLst>
      </pc:sldChg>
      <pc:sldChg chg="new del">
        <pc:chgData name="Yang Xi" userId="97cc8f78949610b5" providerId="LiveId" clId="{111BFA82-63ED-475E-8736-871B11665141}" dt="2021-08-15T07:45:14.439" v="3" actId="47"/>
        <pc:sldMkLst>
          <pc:docMk/>
          <pc:sldMk cId="1339109804" sldId="259"/>
        </pc:sldMkLst>
      </pc:sldChg>
      <pc:sldChg chg="add del setBg">
        <pc:chgData name="Yang Xi" userId="97cc8f78949610b5" providerId="LiveId" clId="{111BFA82-63ED-475E-8736-871B11665141}" dt="2021-08-15T07:51:22.638" v="92" actId="47"/>
        <pc:sldMkLst>
          <pc:docMk/>
          <pc:sldMk cId="4101636052" sldId="260"/>
        </pc:sldMkLst>
      </pc:sldChg>
      <pc:sldChg chg="delSp modSp add mod setBg">
        <pc:chgData name="Yang Xi" userId="97cc8f78949610b5" providerId="LiveId" clId="{111BFA82-63ED-475E-8736-871B11665141}" dt="2021-08-17T00:10:15.458" v="889" actId="478"/>
        <pc:sldMkLst>
          <pc:docMk/>
          <pc:sldMk cId="1921836881" sldId="261"/>
        </pc:sldMkLst>
        <pc:spChg chg="del">
          <ac:chgData name="Yang Xi" userId="97cc8f78949610b5" providerId="LiveId" clId="{111BFA82-63ED-475E-8736-871B11665141}" dt="2021-08-17T00:07:15.740" v="886" actId="478"/>
          <ac:spMkLst>
            <pc:docMk/>
            <pc:sldMk cId="1921836881" sldId="261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9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0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1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2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37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5.458" v="889" actId="478"/>
          <ac:spMkLst>
            <pc:docMk/>
            <pc:sldMk cId="1921836881" sldId="261"/>
            <ac:spMk id="94" creationId="{00000000-0000-0000-0000-000000000000}"/>
          </ac:spMkLst>
        </pc:spChg>
        <pc:graphicFrameChg chg="del">
          <ac:chgData name="Yang Xi" userId="97cc8f78949610b5" providerId="LiveId" clId="{111BFA82-63ED-475E-8736-871B11665141}" dt="2021-08-17T00:10:15.458" v="889" actId="478"/>
          <ac:graphicFrameMkLst>
            <pc:docMk/>
            <pc:sldMk cId="1921836881" sldId="261"/>
            <ac:graphicFrameMk id="95" creationId="{00000000-0000-0000-0000-000000000000}"/>
          </ac:graphicFrameMkLst>
        </pc:graphicFrame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62658"/>
            <a:ext cx="10287000" cy="268605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52293"/>
            <a:ext cx="10287000" cy="1862732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0766"/>
            <a:ext cx="2957513" cy="65383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0766"/>
            <a:ext cx="8701088" cy="65383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23456"/>
            <a:ext cx="11830050" cy="320932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163147"/>
            <a:ext cx="11830050" cy="168771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5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0766"/>
            <a:ext cx="11830050" cy="1491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891308"/>
            <a:ext cx="5802510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18209"/>
            <a:ext cx="5802510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891308"/>
            <a:ext cx="5831087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18209"/>
            <a:ext cx="5831087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10854"/>
            <a:ext cx="6943725" cy="548282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10854"/>
            <a:ext cx="6943725" cy="548282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0766"/>
            <a:ext cx="11830050" cy="1491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53828"/>
            <a:ext cx="11830050" cy="489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53FA-EDD0-4CF2-940E-53E42A92FA7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150894"/>
            <a:ext cx="462915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860096-6AAC-4691-858C-5458335B64AD}"/>
              </a:ext>
            </a:extLst>
          </p:cNvPr>
          <p:cNvSpPr/>
          <p:nvPr/>
        </p:nvSpPr>
        <p:spPr>
          <a:xfrm>
            <a:off x="0" y="0"/>
            <a:ext cx="2286000" cy="171262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4 Assumptions of Linear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Linear in parameters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Independent X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perfect multicollinearity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X not correlated to residuals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Residuals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0 mean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variance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autocorrelation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normality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Normal X and Y if maximum likelihood</a:t>
            </a:r>
          </a:p>
          <a:p>
            <a:endParaRPr 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/>
              <p:nvPr/>
            </p:nvSpPr>
            <p:spPr>
              <a:xfrm>
                <a:off x="2286000" y="1408036"/>
                <a:ext cx="2286000" cy="242789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PCA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Result in orthogonal PCs explaining maximum variance.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continuous variables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B050"/>
                    </a:solidFill>
                  </a:rPr>
                  <a:t>Steps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Standardize the features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the covariance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1000" dirty="0">
                    <a:solidFill>
                      <a:schemeClr val="bg1"/>
                    </a:solidFill>
                  </a:rPr>
                  <a:t>:</a:t>
                </a: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 for all feature pairs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Eigenvalues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dirty="0">
                    <a:solidFill>
                      <a:schemeClr val="bg1"/>
                    </a:solidFill>
                    <a:latin typeface="charter"/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Eigenvectors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  <a:br>
                  <a:rPr lang="en-US" sz="1000" i="1" dirty="0">
                    <a:solidFill>
                      <a:schemeClr val="bg1"/>
                    </a:solidFill>
                  </a:rPr>
                </a:br>
                <a:r>
                  <a:rPr lang="en-US" sz="1000" i="1" dirty="0">
                    <a:solidFill>
                      <a:schemeClr val="bg1"/>
                    </a:solidFill>
                  </a:rPr>
                  <a:t>Av =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Sort Eigenvalues and 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Form a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M </a:t>
                </a:r>
                <a:r>
                  <a:rPr lang="en-US" sz="1000" dirty="0">
                    <a:solidFill>
                      <a:schemeClr val="bg1"/>
                    </a:solidFill>
                  </a:rPr>
                  <a:t>with </a:t>
                </a:r>
                <a:r>
                  <a:rPr lang="en-US" sz="1000" b="1" dirty="0">
                    <a:solidFill>
                      <a:schemeClr val="bg1"/>
                    </a:solidFill>
                  </a:rPr>
                  <a:t>K </a:t>
                </a:r>
                <a:r>
                  <a:rPr lang="en-US" sz="1000" dirty="0">
                    <a:solidFill>
                      <a:schemeClr val="bg1"/>
                    </a:solidFill>
                  </a:rPr>
                  <a:t>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Final PCs =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 * M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Multiple Correspondence Analysis (MCA)</a:t>
                </a:r>
                <a:endParaRPr lang="en-US" sz="1000" b="1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categorical data.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08036"/>
                <a:ext cx="2286000" cy="2427891"/>
              </a:xfrm>
              <a:prstGeom prst="rect">
                <a:avLst/>
              </a:prstGeom>
              <a:blipFill>
                <a:blip r:embed="rId2"/>
                <a:stretch>
                  <a:fillRect l="-1061" r="-265" b="-25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/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 error (false alarm) </a:t>
                </a:r>
                <a:r>
                  <a:rPr lang="en-US" sz="1000" dirty="0"/>
                  <a:t>= FP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II error (miss) </a:t>
                </a:r>
                <a:r>
                  <a:rPr lang="en-US" sz="1000" dirty="0"/>
                  <a:t>= FN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Accuracy = (TN+TP)/total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Misclassification Rate = (FN+FP)/total = 1-Accuracy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PPV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precision</a:t>
                </a:r>
                <a:r>
                  <a:rPr lang="en-US" sz="1000" dirty="0"/>
                  <a:t> = TP/(TP+FP)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TPR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recall</a:t>
                </a:r>
                <a:r>
                  <a:rPr lang="en-US" sz="1000" dirty="0"/>
                  <a:t> = TP/(TP+FN)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FNR (miss rate) = 1 - TPR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FPR (fall-out) = FP/(TN+FP)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TNR (specificity) = 1-FPR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Prevalence = (FN+TP)/Total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1=2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dirty="0"/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F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blipFill>
                <a:blip r:embed="rId3"/>
                <a:stretch>
                  <a:fillRect l="-796" r="-5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/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Autocorrelation Function (ACF)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Correlation of a series with a delayed copy of itself,  as a function of delay</a:t>
                </a: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Ljung-Box Test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Exam if a time-series is white noise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Small p-value =&gt; not white noise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Mean Absolute Scaled Error (MASE)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Independent of data scale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Can handle y close to 0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Equal penalty to large/small errors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MASE=1 is equivalent to one-step naïve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blipFill>
                <a:blip r:embed="rId4"/>
                <a:stretch>
                  <a:fillRect l="-1061" b="-1755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FC0833D-58B4-4E3F-9C08-2DD1A09E2161}"/>
              </a:ext>
            </a:extLst>
          </p:cNvPr>
          <p:cNvSpPr/>
          <p:nvPr/>
        </p:nvSpPr>
        <p:spPr>
          <a:xfrm>
            <a:off x="4572000" y="0"/>
            <a:ext cx="2286000" cy="3714163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K-means Clustering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To minimize within-cluster-variation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Standardized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Generalization (Gaussian Mixture)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need standardized features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k-modes, k-prototypes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Non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Optimal number of K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>
                <a:solidFill>
                  <a:srgbClr val="C00000"/>
                </a:solidFill>
                <a:highlight>
                  <a:srgbClr val="FFFF00"/>
                </a:highlight>
              </a:rPr>
              <a:t>Silhouette coefficient </a:t>
            </a:r>
            <a:r>
              <a:rPr lang="en-US" sz="1000" dirty="0"/>
              <a:t>[-1 1] 1 is best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(b – a) / max(a, b)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a: mean intra-cluster </a:t>
            </a:r>
            <a:r>
              <a:rPr lang="en-US" sz="1000" dirty="0" err="1"/>
              <a:t>dist</a:t>
            </a:r>
            <a:r>
              <a:rPr lang="en-US" sz="1000" dirty="0"/>
              <a:t> of each </a:t>
            </a:r>
            <a:r>
              <a:rPr lang="en-US" sz="1000" dirty="0" err="1"/>
              <a:t>obs</a:t>
            </a:r>
            <a:endParaRPr lang="en-US" sz="1000" dirty="0"/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b:mean nearest-cluster </a:t>
            </a:r>
            <a:r>
              <a:rPr lang="en-US" sz="1000" dirty="0" err="1"/>
              <a:t>dist</a:t>
            </a:r>
            <a:r>
              <a:rPr lang="en-US" sz="1000" dirty="0"/>
              <a:t> each </a:t>
            </a:r>
            <a:r>
              <a:rPr lang="en-US" sz="1000" dirty="0" err="1"/>
              <a:t>obs</a:t>
            </a:r>
            <a:endParaRPr lang="en-US" sz="1000" dirty="0"/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Steps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Randomly select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Assign all points to closest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Recompute centroids of newly formed clusters.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Repeat 2 and 3.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Non-continuous variables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K-modes (categorical)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K-prototypes (mixed): partition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Gower distance (mixed)</a:t>
            </a:r>
          </a:p>
          <a:p>
            <a:pPr marL="356616" lvl="2" indent="-173736">
              <a:buFont typeface="Courier New" panose="02070309020205020404" pitchFamily="49" charset="0"/>
              <a:buChar char="-"/>
            </a:pPr>
            <a:r>
              <a:rPr lang="en-US" sz="1000" dirty="0"/>
              <a:t>Continuous: abs(diff)/range</a:t>
            </a:r>
          </a:p>
          <a:p>
            <a:pPr marL="356616" lvl="2" indent="-173736">
              <a:buFont typeface="Courier New" panose="02070309020205020404" pitchFamily="49" charset="0"/>
              <a:buChar char="-"/>
            </a:pPr>
            <a:r>
              <a:rPr lang="en-US" sz="1000" dirty="0"/>
              <a:t>Categorical: same = 0, diff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/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900" b="1" dirty="0">
                    <a:solidFill>
                      <a:schemeClr val="accent2"/>
                    </a:solidFill>
                  </a:rPr>
                  <a:t>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R2 = 1 – RSS / TSS =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Adjusted 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1 – [RSS / (n-p-1)] / [TSS / (n-1)]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n = number of </a:t>
                </a:r>
                <a:r>
                  <a:rPr lang="en-US" sz="900" dirty="0" err="1">
                    <a:solidFill>
                      <a:schemeClr val="bg1"/>
                    </a:solidFill>
                  </a:rPr>
                  <a:t>obs</a:t>
                </a:r>
                <a:r>
                  <a:rPr lang="en-US" sz="900" dirty="0">
                    <a:solidFill>
                      <a:schemeClr val="bg1"/>
                    </a:solidFill>
                  </a:rPr>
                  <a:t>; p = number of predictors</a:t>
                </a: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BIC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BIC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9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Penalize model complexity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is unbiased value of actual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AICc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Modification for small sample size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AICc = AIC +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68" b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blipFill>
                <a:blip r:embed="rId5"/>
                <a:stretch>
                  <a:fillRect l="-1061" t="-2410" b="-18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391AAFE-DB74-4582-84DD-D40148D4F4E2}"/>
              </a:ext>
            </a:extLst>
          </p:cNvPr>
          <p:cNvSpPr/>
          <p:nvPr/>
        </p:nvSpPr>
        <p:spPr>
          <a:xfrm>
            <a:off x="0" y="4115433"/>
            <a:ext cx="2286000" cy="3101677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Shapiro-Wilk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Normally Distributed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 (with equal variances if Student)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ANOVA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multiple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independent, normal, homoscedasticity (equal variances)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F-test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variances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Chi-Square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Independence between two categorical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independent</a:t>
            </a:r>
          </a:p>
          <a:p>
            <a:endParaRPr lang="en-US" sz="10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71C15C2-B109-4B8B-BE66-7D87C715C8D5}"/>
              </a:ext>
            </a:extLst>
          </p:cNvPr>
          <p:cNvGraphicFramePr>
            <a:graphicFrameLocks noGrp="1"/>
          </p:cNvGraphicFramePr>
          <p:nvPr/>
        </p:nvGraphicFramePr>
        <p:xfrm>
          <a:off x="11472040" y="31530"/>
          <a:ext cx="1444748" cy="8933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8221">
                  <a:extLst>
                    <a:ext uri="{9D8B030D-6E8A-4147-A177-3AD203B41FA5}">
                      <a16:colId xmlns:a16="http://schemas.microsoft.com/office/drawing/2014/main" val="4047000075"/>
                    </a:ext>
                  </a:extLst>
                </a:gridCol>
                <a:gridCol w="298221">
                  <a:extLst>
                    <a:ext uri="{9D8B030D-6E8A-4147-A177-3AD203B41FA5}">
                      <a16:colId xmlns:a16="http://schemas.microsoft.com/office/drawing/2014/main" val="239256766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2473001544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1363065477"/>
                    </a:ext>
                  </a:extLst>
                </a:gridCol>
              </a:tblGrid>
              <a:tr h="223345">
                <a:tc rowSpan="2"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predictions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584068"/>
                  </a:ext>
                </a:extLst>
              </a:tr>
              <a:tr h="22334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54600"/>
                  </a:ext>
                </a:extLst>
              </a:tr>
              <a:tr h="2233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22910"/>
                  </a:ext>
                </a:extLst>
              </a:tr>
              <a:tr h="2233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0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/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Simple Exponential Smoothing (SES)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Holt’s Linear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trend component to SES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Damped Holt’s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damping parameter to the trend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0 = SES; 1 = Holt’s Linear Trend Model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Holt-Winters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seasonal (additive or multiplicative)</a:t>
                </a:r>
              </a:p>
              <a:p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Error, Trend, Seasonal (ETS)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Error (E):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Trend: NA / additive / additive damped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Seasonal: NA /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blipFill>
                <a:blip r:embed="rId6"/>
                <a:stretch>
                  <a:fillRect l="-1061" b="-20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9A411B9C-95E9-4F3E-AF67-8E3E55E08E9F}"/>
              </a:ext>
            </a:extLst>
          </p:cNvPr>
          <p:cNvSpPr/>
          <p:nvPr/>
        </p:nvSpPr>
        <p:spPr>
          <a:xfrm>
            <a:off x="9144000" y="3983421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Stationary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Constant mean, variance, autocorrelation over time.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Box-Cox Transformation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Variance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for </a:t>
            </a:r>
            <a:r>
              <a:rPr lang="en-US" sz="1000" dirty="0" err="1">
                <a:solidFill>
                  <a:schemeClr val="bg1"/>
                </a:solidFill>
              </a:rPr>
              <a:t>ts</a:t>
            </a:r>
            <a:r>
              <a:rPr lang="en-US" sz="1000" dirty="0">
                <a:solidFill>
                  <a:schemeClr val="bg1"/>
                </a:solidFill>
              </a:rPr>
              <a:t> with increasing 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to ARIMA (but not ETS)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Differencing (non-seasonal / seasonal)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Mean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2B09D0-9167-4C0A-AD56-1D9191F701F9}"/>
              </a:ext>
            </a:extLst>
          </p:cNvPr>
          <p:cNvSpPr/>
          <p:nvPr/>
        </p:nvSpPr>
        <p:spPr>
          <a:xfrm>
            <a:off x="11430000" y="3247697"/>
            <a:ext cx="2286000" cy="204951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ARIMA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Autoregressive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b="1" i="1" dirty="0">
                <a:solidFill>
                  <a:schemeClr val="bg1"/>
                </a:solidFill>
              </a:rPr>
              <a:t>p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lagged observations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Moving Average: </a:t>
            </a:r>
            <a:r>
              <a:rPr lang="en-US" sz="1000" b="1" i="1" dirty="0">
                <a:solidFill>
                  <a:schemeClr val="bg1"/>
                </a:solidFill>
              </a:rPr>
              <a:t>q </a:t>
            </a:r>
            <a:r>
              <a:rPr lang="en-US" sz="1000" dirty="0">
                <a:solidFill>
                  <a:schemeClr val="bg1"/>
                </a:solidFill>
              </a:rPr>
              <a:t>lagged errors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chemeClr val="bg1"/>
                </a:solidFill>
              </a:rPr>
              <a:t>d </a:t>
            </a:r>
            <a:r>
              <a:rPr lang="en-US" sz="1000" dirty="0">
                <a:solidFill>
                  <a:schemeClr val="bg1"/>
                </a:solidFill>
              </a:rPr>
              <a:t>number of differencing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Seasonal </a:t>
            </a:r>
            <a:r>
              <a:rPr lang="en-US" sz="1000" i="1" dirty="0">
                <a:solidFill>
                  <a:schemeClr val="bg1"/>
                </a:solidFill>
              </a:rPr>
              <a:t>ARIMA(</a:t>
            </a:r>
            <a:r>
              <a:rPr lang="en-US" sz="1000" i="1" dirty="0" err="1">
                <a:solidFill>
                  <a:schemeClr val="bg1"/>
                </a:solidFill>
              </a:rPr>
              <a:t>p,d,q</a:t>
            </a:r>
            <a:r>
              <a:rPr lang="en-US" sz="1000" i="1" dirty="0">
                <a:solidFill>
                  <a:schemeClr val="bg1"/>
                </a:solidFill>
              </a:rPr>
              <a:t>)(P,D,Q)m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(P,D,Q): </a:t>
            </a:r>
            <a:r>
              <a:rPr lang="en-US" sz="1000" dirty="0">
                <a:solidFill>
                  <a:schemeClr val="bg1"/>
                </a:solidFill>
              </a:rPr>
              <a:t>seasonal diff and lags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m</a:t>
            </a:r>
            <a:r>
              <a:rPr lang="en-US" sz="1000" dirty="0">
                <a:solidFill>
                  <a:schemeClr val="bg1"/>
                </a:solidFill>
              </a:rPr>
              <a:t>: number of </a:t>
            </a:r>
            <a:r>
              <a:rPr lang="en-US" sz="1000" dirty="0" err="1">
                <a:solidFill>
                  <a:schemeClr val="bg1"/>
                </a:solidFill>
              </a:rPr>
              <a:t>obs</a:t>
            </a:r>
            <a:r>
              <a:rPr lang="en-US" sz="1000" dirty="0">
                <a:solidFill>
                  <a:schemeClr val="bg1"/>
                </a:solidFill>
              </a:rPr>
              <a:t> per period</a:t>
            </a:r>
            <a:endParaRPr lang="en-US" sz="1000" i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Dynamic Regression (ARIMA X)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Combine external predictors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Model error term as ARIMA process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Dynamic Harmonic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Non-seasonal ARIMA + Fourier terms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Assume fixed seasonal patterns</a:t>
            </a:r>
          </a:p>
          <a:p>
            <a:endParaRPr lang="en-US" sz="1000" i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EBF800-F372-4B51-834C-A6DF0F605BE0}"/>
              </a:ext>
            </a:extLst>
          </p:cNvPr>
          <p:cNvSpPr/>
          <p:nvPr/>
        </p:nvSpPr>
        <p:spPr>
          <a:xfrm>
            <a:off x="11430000" y="5297216"/>
            <a:ext cx="2286000" cy="586830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VARMA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Vector ARMA: generalized to multivariate time-series.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C97774-1319-4888-B770-944320004E2A}"/>
              </a:ext>
            </a:extLst>
          </p:cNvPr>
          <p:cNvSpPr/>
          <p:nvPr/>
        </p:nvSpPr>
        <p:spPr>
          <a:xfrm>
            <a:off x="0" y="3714163"/>
            <a:ext cx="2286000" cy="40990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Central Limit Theorem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Sample means are normally distributed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3C128D-ED71-42A8-8A3D-8C742D68C5F3}"/>
              </a:ext>
            </a:extLst>
          </p:cNvPr>
          <p:cNvSpPr/>
          <p:nvPr/>
        </p:nvSpPr>
        <p:spPr>
          <a:xfrm>
            <a:off x="2286000" y="3835927"/>
            <a:ext cx="2286000" cy="997356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Maximum Likelihood Estimation (MLE)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Parameter (point) estimation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Formulate log-likelihood based on assumed distribution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Optimize with gradient descent, quasi-newton etc.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66EB91-FE78-4BEE-9863-1FC9E0656413}"/>
              </a:ext>
            </a:extLst>
          </p:cNvPr>
          <p:cNvSpPr/>
          <p:nvPr/>
        </p:nvSpPr>
        <p:spPr>
          <a:xfrm>
            <a:off x="6858000" y="-1"/>
            <a:ext cx="2286000" cy="268737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Entropy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Level of information/uncertainty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Entropy of a discrete random variable X with n possible outcomes: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Split</a:t>
            </a:r>
            <a:r>
              <a:rPr lang="en-US" sz="1000" dirty="0">
                <a:solidFill>
                  <a:schemeClr val="bg1"/>
                </a:solidFill>
              </a:rPr>
              <a:t>: max extra-group, min intra-group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Relative Entropy (KL Divergence)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How one probability distribution (PD) is different from a reference PD.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 discrete probability P and Q defined on the same probability space X,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the relative entropy from Q to P:</a:t>
            </a:r>
          </a:p>
        </p:txBody>
      </p:sp>
      <p:pic>
        <p:nvPicPr>
          <p:cNvPr id="53" name="Picture 52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2D244CB-4ED4-4746-AC0D-DB364484D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157" y="683283"/>
            <a:ext cx="1726060" cy="399551"/>
          </a:xfrm>
          <a:prstGeom prst="rect">
            <a:avLst/>
          </a:prstGeom>
        </p:spPr>
      </p:pic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3445D4B5-BBF9-4019-A844-5C579D749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974" y="2215573"/>
            <a:ext cx="2167072" cy="42720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B632DEA-E0B9-4834-9C1C-4DAE07FF46E9}"/>
              </a:ext>
            </a:extLst>
          </p:cNvPr>
          <p:cNvSpPr/>
          <p:nvPr/>
        </p:nvSpPr>
        <p:spPr>
          <a:xfrm>
            <a:off x="6858000" y="2677140"/>
            <a:ext cx="2286000" cy="236628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Bagging (Bootstrap Aggregating)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Bootstrap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Repeatedly sample with replacement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Form N models with the same bias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On average takes around 2/3 of data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Averaging to reduce variance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Random Forest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Also sample m predictors before split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Biased toward frequent classes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Boosting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Iteratively build weak classifiers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At each iteration, assign more weight to observations with larger error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Sensitive to outliers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73BBE4-AB3F-444D-958B-7011434CCF59}"/>
              </a:ext>
            </a:extLst>
          </p:cNvPr>
          <p:cNvSpPr/>
          <p:nvPr/>
        </p:nvSpPr>
        <p:spPr>
          <a:xfrm>
            <a:off x="6858000" y="5043422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Shapley Value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Distribution of payoff among players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Under fair conditions: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waste: all payoff distributed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contribution, equal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Zero contribution, zero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The game cannot be divided further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Avg expected marginal contribution of a player from all possible combinations.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22962F-9CF0-43E1-A380-310399E5AEED}"/>
              </a:ext>
            </a:extLst>
          </p:cNvPr>
          <p:cNvSpPr/>
          <p:nvPr/>
        </p:nvSpPr>
        <p:spPr>
          <a:xfrm>
            <a:off x="2286000" y="0"/>
            <a:ext cx="2286000" cy="40360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Logistics Regression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Loss (cost) function is Log Loss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ACB59-AB90-4252-8A79-0AE52554FD2C}"/>
              </a:ext>
            </a:extLst>
          </p:cNvPr>
          <p:cNvSpPr/>
          <p:nvPr/>
        </p:nvSpPr>
        <p:spPr>
          <a:xfrm>
            <a:off x="2286000" y="397379"/>
            <a:ext cx="2286000" cy="101190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L1 Regularization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Penalize sum absolute of weights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Achieve sparsity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L2 Regularization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Penalize sum square of weights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Less sensitive to outliers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A76DBA-3A25-4458-AE2D-AD7DFBD7CEB3}"/>
                  </a:ext>
                </a:extLst>
              </p:cNvPr>
              <p:cNvSpPr/>
              <p:nvPr/>
            </p:nvSpPr>
            <p:spPr>
              <a:xfrm>
                <a:off x="0" y="0"/>
                <a:ext cx="2286000" cy="229238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Momentum</a:t>
                </a:r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RMSprop</a:t>
                </a:r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Allow using larger learning rate α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Adam Optimization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Momentum + RMSprop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bias correction on V and S, div by (1-β)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𝑑𝑊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𝑑𝑊</m:t>
                                </m:r>
                              </m:sub>
                            </m:sSub>
                          </m:e>
                        </m:rad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Learning rate α needs to be tuned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β1 is default 0.9, β2 is default 0.999</a:t>
                </a:r>
                <a:endParaRPr lang="en-SG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A76DBA-3A25-4458-AE2D-AD7DFBD7C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286000" cy="2292383"/>
              </a:xfrm>
              <a:prstGeom prst="rect">
                <a:avLst/>
              </a:prstGeom>
              <a:blipFill>
                <a:blip r:embed="rId2"/>
                <a:stretch>
                  <a:fillRect b="-2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0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1136</Words>
  <Application>Microsoft Office PowerPoint</Application>
  <PresentationFormat>Custom</PresentationFormat>
  <Paragraphs>210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charter</vt:lpstr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 Yang</dc:creator>
  <cp:lastModifiedBy>Yang Xi</cp:lastModifiedBy>
  <cp:revision>64</cp:revision>
  <dcterms:created xsi:type="dcterms:W3CDTF">2017-06-06T13:19:39Z</dcterms:created>
  <dcterms:modified xsi:type="dcterms:W3CDTF">2021-09-09T07:05:34Z</dcterms:modified>
</cp:coreProperties>
</file>