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QuantConnect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728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4D1ACA-B225-1F19-22F7-D9FE878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84" y="342198"/>
            <a:ext cx="9841431" cy="58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EAFB2-B7CC-3E5A-9781-92624828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556811"/>
            <a:ext cx="9793067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5F5A8-596D-09B2-4063-C8D3C579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828312"/>
            <a:ext cx="976448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4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A8086-AAB1-4B4F-E94A-D689B95B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1185549"/>
            <a:ext cx="970733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FF3EC-C860-406B-BE75-599D5FF1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1347497"/>
            <a:ext cx="844985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6DE99-A2B1-B69A-AD4F-435728D3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1199839"/>
            <a:ext cx="858322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485E2-A33D-F920-7119-92861C8C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837838"/>
            <a:ext cx="970733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QuantConnect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9</cp:revision>
  <dcterms:created xsi:type="dcterms:W3CDTF">2022-09-18T12:30:57Z</dcterms:created>
  <dcterms:modified xsi:type="dcterms:W3CDTF">2022-09-18T13:02:03Z</dcterms:modified>
</cp:coreProperties>
</file>