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7" r:id="rId3"/>
    <p:sldId id="271" r:id="rId4"/>
    <p:sldId id="272" r:id="rId5"/>
    <p:sldId id="268" r:id="rId6"/>
    <p:sldId id="264" r:id="rId7"/>
    <p:sldId id="265" r:id="rId8"/>
    <p:sldId id="273" r:id="rId9"/>
    <p:sldId id="275" r:id="rId10"/>
    <p:sldId id="276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0125-E385-D83D-662F-80A31B955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4406C-C7B3-4A06-9DD9-68C479271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523A4-22CB-69A3-6D94-588308EE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CB6F-961D-5B31-2F48-DC35B0DD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2B85-E1B4-87DD-72DF-9E09AB4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3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E996-717D-955C-D052-98D9FD9E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76D6-E22A-BADD-6E79-5E082ABF3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C891-D2E7-1BC2-E640-34D2888D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FF58-FF1D-F63F-C310-B95569B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66CD-0DE6-C716-EFAD-DB9FE47D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7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DFBFB-1861-3591-1B2D-588F1DECB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293B0-E985-36D2-5F3E-114A688E4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1512-964C-C3A4-DB33-0CBF6C79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11D7-6228-1503-32DB-D7B0AD07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77EA-3BC4-9393-832E-9CF71A5D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1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624A-78B0-1777-003C-3B964DB2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40DE-1819-B0B7-593D-62FDF5A2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FC9E-86A3-B161-4743-0F423814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87CD-96F2-0072-C8A6-4AF1EEBE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8DCF-4569-4E54-4136-6BDBF5F3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7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63F7-221E-1279-6BA2-CA1D6D61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753AF-C9C5-3F15-87B9-3CF5644F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AB56-213D-3299-6C54-4985BB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E85B-B3D8-6DE5-B4A9-178672DF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E10AE-12F5-BF33-AD1F-64FACC90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DC32-9B3C-F24F-756E-6CC9B158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36DB-2EAF-B237-7B5F-CC5E60B57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E8876-D279-B266-7247-310638EA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8926F-84A4-57EF-7C4D-29CFED6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E74B-4395-A5B1-82B1-A4DDBFAC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91235-08D3-DC39-5510-95D7EC4E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6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DD04-DEBF-3B6C-1DEF-A3D02AAF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149D-B88B-D881-E67A-ED663B1D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7DCDC-CFA3-D08E-E478-D0095076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CFCA9-1A1F-8889-71BD-06A1EA2D8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039D4-3396-C1E8-CB9A-A42D7F199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0163C-8026-C7DD-CAEB-0C8301B2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A59A0-6850-7287-FA2D-73FA4712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0EAE-A7F9-80D4-557D-DBDE70BD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03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6E05-0B6C-9651-B7CA-4692B717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A68B4-E94A-9B09-3008-F8F306E0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BDB84-D0AD-8451-C525-D7C45CC6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60AAD-21C2-B92E-54DC-0E457017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76541-9887-25D5-C327-E4BCE7DE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FE594-DB08-51FE-FC13-2DBA805F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990C-D89C-9A5A-8063-A21D4090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03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5A17-5931-3806-4462-6290D8EE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031C-B3FA-EE52-493F-CAC2C315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48C5D-D807-BC7E-65F9-628014577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9F968-00AB-A97B-98DE-501CA37F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6C7DD-EB6E-B3F8-E5F1-0B1B4B5A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FB35-931A-FCA6-1016-D3F00CF8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07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E658-B1F7-14D4-76D3-EEB31620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724D6-AF25-C48C-B1C6-F5C7CAC3C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EDD0B-E919-8F1B-1134-1C21AA16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A61C2-CC56-3CD2-A9C8-744960E4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95F1-BA6C-96A6-89E1-A979EAE5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820C9-AC5B-4A9E-12C1-1AF3963F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5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346BF-CBEB-F193-9A20-B7565E61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D3456-4978-259F-03B2-A703A12C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4B4C-0181-5C83-4A0D-765053858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E786-B802-92AA-5B0B-24605B331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68873-3A4D-9A17-8F35-EA0AB37AD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654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004B-C5DA-2594-44C7-69DAC520A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Algorithm Development Process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B2F8-B8A0-958F-B8B7-47DE82D1F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https://quantpedia.com/</a:t>
            </a:r>
          </a:p>
        </p:txBody>
      </p:sp>
    </p:spTree>
    <p:extLst>
      <p:ext uri="{BB962C8B-B14F-4D97-AF65-F5344CB8AC3E}">
        <p14:creationId xmlns:p14="http://schemas.microsoft.com/office/powerpoint/2010/main" val="428878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52BD96-CC58-5470-8B10-B69E2EFAA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0" y="1795234"/>
            <a:ext cx="8697539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0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6989C5-C921-EB38-1CE5-6C36249BA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1004549"/>
            <a:ext cx="9793067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0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B4497F-556F-B79E-039E-03B8D847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15" y="780680"/>
            <a:ext cx="7840169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56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1CBB4A-992F-7872-2304-967911F0B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388" y="909286"/>
            <a:ext cx="8135485" cy="5039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81244A-964E-9394-58A2-B5F999079C99}"/>
              </a:ext>
            </a:extLst>
          </p:cNvPr>
          <p:cNvSpPr txBox="1"/>
          <p:nvPr/>
        </p:nvSpPr>
        <p:spPr>
          <a:xfrm>
            <a:off x="380999" y="5396895"/>
            <a:ext cx="57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most important part is </a:t>
            </a:r>
            <a:r>
              <a:rPr lang="en-US" b="1" dirty="0">
                <a:solidFill>
                  <a:schemeClr val="accent1"/>
                </a:solidFill>
              </a:rPr>
              <a:t>research</a:t>
            </a:r>
            <a:r>
              <a:rPr lang="en-US" dirty="0"/>
              <a:t> and</a:t>
            </a:r>
            <a:r>
              <a:rPr lang="en-SG" dirty="0"/>
              <a:t> finding an </a:t>
            </a:r>
            <a:r>
              <a:rPr lang="en-SG" b="1" dirty="0">
                <a:solidFill>
                  <a:schemeClr val="accent1"/>
                </a:solidFill>
              </a:rPr>
              <a:t>edge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2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0ED113-8C8D-CA16-0923-12E0BFF0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88" y="1585655"/>
            <a:ext cx="930722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3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58E636-35AE-AD0C-909F-D4C614D9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1352260"/>
            <a:ext cx="9659698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8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8D1A59-7020-D56A-E058-A91F6874ABBF}"/>
              </a:ext>
            </a:extLst>
          </p:cNvPr>
          <p:cNvSpPr txBox="1"/>
          <p:nvPr/>
        </p:nvSpPr>
        <p:spPr>
          <a:xfrm>
            <a:off x="727840" y="4986992"/>
            <a:ext cx="10736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distinguish a good trading strategy from a bad one is the </a:t>
            </a:r>
            <a:r>
              <a:rPr lang="en-US" b="1" dirty="0">
                <a:solidFill>
                  <a:schemeClr val="accent1"/>
                </a:solidFill>
              </a:rPr>
              <a:t>edge</a:t>
            </a:r>
            <a:r>
              <a:rPr lang="en-US" dirty="0"/>
              <a:t>.</a:t>
            </a:r>
          </a:p>
          <a:p>
            <a:r>
              <a:rPr lang="en-US" dirty="0"/>
              <a:t>The goal of an algo trade is to best possibly identify such edge, and then </a:t>
            </a:r>
            <a:r>
              <a:rPr lang="en-US" dirty="0">
                <a:solidFill>
                  <a:schemeClr val="accent1"/>
                </a:solidFill>
              </a:rPr>
              <a:t>build strategy around the edge</a:t>
            </a:r>
            <a:r>
              <a:rPr lang="en-US" dirty="0"/>
              <a:t>.</a:t>
            </a:r>
          </a:p>
          <a:p>
            <a:r>
              <a:rPr lang="en-SG" dirty="0"/>
              <a:t>The </a:t>
            </a:r>
            <a:r>
              <a:rPr lang="en-SG" b="1" dirty="0">
                <a:solidFill>
                  <a:schemeClr val="accent1"/>
                </a:solidFill>
              </a:rPr>
              <a:t>edge comes first</a:t>
            </a:r>
            <a:r>
              <a:rPr lang="en-SG" dirty="0"/>
              <a:t>. You can’t just start from some random strategy and try to add in edge.</a:t>
            </a:r>
          </a:p>
          <a:p>
            <a:r>
              <a:rPr lang="en-SG" dirty="0"/>
              <a:t>The edge is the </a:t>
            </a:r>
            <a:r>
              <a:rPr lang="en-SG" dirty="0">
                <a:solidFill>
                  <a:schemeClr val="accent1"/>
                </a:solidFill>
              </a:rPr>
              <a:t>centre piece </a:t>
            </a:r>
            <a:r>
              <a:rPr lang="en-SG" dirty="0"/>
              <a:t>of the strategy.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9DCF7-244B-CEC0-D87C-7371E6BE8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553" y="670679"/>
            <a:ext cx="7420894" cy="39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8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256A0-D7DF-E75F-56AF-4111A1AC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642548"/>
            <a:ext cx="8373644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2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2E0661-61DC-EF41-C02A-E8C8BB33A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1557076"/>
            <a:ext cx="7973538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1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0F38E-B31F-99FB-DDCC-977166C66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1080760"/>
            <a:ext cx="9078592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0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FC2B1-9DB0-91AE-6CB3-11A08FE90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780680"/>
            <a:ext cx="9754961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6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47EBD-79AC-4375-DDAB-56938DEFF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68" y="894996"/>
            <a:ext cx="6897063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6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C675C-8E2D-AF7B-4E60-103C3FBA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6" y="871180"/>
            <a:ext cx="753532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2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86</Words>
  <Application>Microsoft Office PowerPoint</Application>
  <PresentationFormat>Widescreen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The Algorithm Development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Xi</dc:creator>
  <cp:lastModifiedBy>Yang Xi</cp:lastModifiedBy>
  <cp:revision>11</cp:revision>
  <dcterms:created xsi:type="dcterms:W3CDTF">2022-09-18T12:30:57Z</dcterms:created>
  <dcterms:modified xsi:type="dcterms:W3CDTF">2022-09-18T13:02:34Z</dcterms:modified>
</cp:coreProperties>
</file>