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69" r:id="rId3"/>
    <p:sldId id="376" r:id="rId4"/>
    <p:sldId id="379" r:id="rId5"/>
    <p:sldId id="380" r:id="rId6"/>
    <p:sldId id="377" r:id="rId7"/>
    <p:sldId id="381" r:id="rId8"/>
    <p:sldId id="383" r:id="rId9"/>
    <p:sldId id="384" r:id="rId10"/>
    <p:sldId id="382" r:id="rId11"/>
    <p:sldId id="378" r:id="rId12"/>
    <p:sldId id="3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9"/>
    <p:restoredTop sz="94694"/>
  </p:normalViewPr>
  <p:slideViewPr>
    <p:cSldViewPr snapToGrid="0">
      <p:cViewPr varScale="1">
        <p:scale>
          <a:sx n="120" d="100"/>
          <a:sy n="12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30/9/22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connect.com/docs/algorithm-framework/overview?ref=tow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The Algorithm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0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22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4482-3EED-BF2B-BB54-5351E3CE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476"/>
            <a:ext cx="10515600" cy="5693487"/>
          </a:xfrm>
        </p:spPr>
        <p:txBody>
          <a:bodyPr/>
          <a:lstStyle/>
          <a:p>
            <a:r>
              <a:rPr lang="en-US" dirty="0"/>
              <a:t>Algorithm framework documentation page:</a:t>
            </a:r>
            <a:br>
              <a:rPr lang="en-US" dirty="0"/>
            </a:br>
            <a:r>
              <a:rPr lang="en-US" dirty="0">
                <a:hlinkClick r:id="rId2"/>
              </a:rPr>
              <a:t>https://www.quantconnect.com/docs/algorithm-framework/overview?ref=towm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F977B-F6F5-E32D-6D62-4B11ACC26B6E}"/>
              </a:ext>
            </a:extLst>
          </p:cNvPr>
          <p:cNvSpPr txBox="1"/>
          <p:nvPr/>
        </p:nvSpPr>
        <p:spPr>
          <a:xfrm>
            <a:off x="199818" y="490800"/>
            <a:ext cx="10178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the theoretical breakdown of the algorithm framework is based on the quantitative trading book</a:t>
            </a:r>
            <a:br>
              <a:rPr lang="en-US" dirty="0"/>
            </a:br>
            <a:r>
              <a:rPr lang="en-US" dirty="0"/>
              <a:t>"Inside the black box" ( https://</a:t>
            </a:r>
            <a:r>
              <a:rPr lang="en-US" dirty="0" err="1"/>
              <a:t>amzn.to</a:t>
            </a:r>
            <a:r>
              <a:rPr lang="en-US" dirty="0"/>
              <a:t>/2YrqSRW ). </a:t>
            </a:r>
            <a:br>
              <a:rPr lang="en-US" dirty="0"/>
            </a:br>
            <a:r>
              <a:rPr lang="en-US" dirty="0" err="1"/>
              <a:t>QuantConnect's</a:t>
            </a:r>
            <a:r>
              <a:rPr lang="en-US" dirty="0"/>
              <a:t> algorithm framework does not include a dedicated transaction cost model.</a:t>
            </a:r>
          </a:p>
        </p:txBody>
      </p:sp>
      <p:pic>
        <p:nvPicPr>
          <p:cNvPr id="4" name="Picture 3" descr="Funnel chart&#10;&#10;Description automatically generated with medium confidence">
            <a:extLst>
              <a:ext uri="{FF2B5EF4-FFF2-40B4-BE49-F238E27FC236}">
                <a16:creationId xmlns:a16="http://schemas.microsoft.com/office/drawing/2014/main" id="{BEC0F8C5-FBF2-8DFD-2A81-858C5337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64" y="1686590"/>
            <a:ext cx="9104943" cy="3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44BCBF6-0C0A-0C26-2DB1-9D36119C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0" y="703964"/>
            <a:ext cx="10287539" cy="54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5EBB28F-2872-2C6C-1E3E-396F34DE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10" y="1122842"/>
            <a:ext cx="8718180" cy="46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F91C88D-4116-BA10-B6BF-879976FA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17" y="1560592"/>
            <a:ext cx="5367965" cy="37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ECE70D-3119-5688-0F46-416B1DB1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30199"/>
            <a:ext cx="6057902" cy="309880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31FCC4-3FEE-E4EE-554E-847A6318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2594"/>
            <a:ext cx="5745382" cy="2530847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DEED863-3DEE-85E6-2639-E6E515179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95" y="5006399"/>
            <a:ext cx="5943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F21B84B-AAEC-F081-B9F9-0702000C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61" y="1697959"/>
            <a:ext cx="6646678" cy="294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347B9-51F2-D900-9365-955BFA42212F}"/>
              </a:ext>
            </a:extLst>
          </p:cNvPr>
          <p:cNvSpPr txBox="1"/>
          <p:nvPr/>
        </p:nvSpPr>
        <p:spPr>
          <a:xfrm>
            <a:off x="903768" y="4836875"/>
            <a:ext cx="467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Update: update alpha model with new data and</a:t>
            </a:r>
            <a:br>
              <a:rPr lang="en-US" dirty="0"/>
            </a:br>
            <a:r>
              <a:rPr lang="en-US" dirty="0"/>
              <a:t>emits new insights</a:t>
            </a:r>
          </a:p>
        </p:txBody>
      </p:sp>
    </p:spTree>
    <p:extLst>
      <p:ext uri="{BB962C8B-B14F-4D97-AF65-F5344CB8AC3E}">
        <p14:creationId xmlns:p14="http://schemas.microsoft.com/office/powerpoint/2010/main" val="37265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D413F0-075E-7A92-46B9-F031F19C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84" y="1459909"/>
            <a:ext cx="6691831" cy="39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84</Words>
  <Application>Microsoft Macintosh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Algorithm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Yang, Xi</cp:lastModifiedBy>
  <cp:revision>92</cp:revision>
  <dcterms:created xsi:type="dcterms:W3CDTF">2022-09-18T12:30:57Z</dcterms:created>
  <dcterms:modified xsi:type="dcterms:W3CDTF">2022-09-30T02:55:12Z</dcterms:modified>
</cp:coreProperties>
</file>