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0" r:id="rId3"/>
    <p:sldId id="301" r:id="rId4"/>
    <p:sldId id="302" r:id="rId5"/>
    <p:sldId id="303" r:id="rId6"/>
    <p:sldId id="307" r:id="rId7"/>
    <p:sldId id="308" r:id="rId8"/>
    <p:sldId id="309" r:id="rId9"/>
    <p:sldId id="304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18" r:id="rId18"/>
    <p:sldId id="316" r:id="rId19"/>
    <p:sldId id="319" r:id="rId20"/>
    <p:sldId id="321" r:id="rId21"/>
    <p:sldId id="322" r:id="rId22"/>
    <p:sldId id="305" r:id="rId23"/>
    <p:sldId id="3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19/9/2022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Trading and Orders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0BDB3-5341-3B03-9751-D0425F14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680654"/>
            <a:ext cx="10193173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4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3ACC4-D10E-38FF-FF7B-59C0053C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547814"/>
            <a:ext cx="958348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AE6BA-F997-6CCF-79FE-1C2298AF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8" y="172909"/>
            <a:ext cx="6860271" cy="3256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21147-E05D-0917-D653-18E9E9B9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85" y="3777720"/>
            <a:ext cx="8107091" cy="2907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9E9B3-3C89-1236-7171-57710A089457}"/>
              </a:ext>
            </a:extLst>
          </p:cNvPr>
          <p:cNvSpPr txBox="1"/>
          <p:nvPr/>
        </p:nvSpPr>
        <p:spPr>
          <a:xfrm>
            <a:off x="8450317" y="2475186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to liquidate existing portfolio</a:t>
            </a:r>
            <a:br>
              <a:rPr lang="en-SG" dirty="0"/>
            </a:br>
            <a:r>
              <a:rPr lang="en-SG" dirty="0"/>
              <a:t>before set holdings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1C1ABB-17BD-9FEB-4087-2BAD508B9536}"/>
              </a:ext>
            </a:extLst>
          </p:cNvPr>
          <p:cNvCxnSpPr>
            <a:stCxn id="6" idx="1"/>
          </p:cNvCxnSpPr>
          <p:nvPr/>
        </p:nvCxnSpPr>
        <p:spPr>
          <a:xfrm flipH="1">
            <a:off x="6637283" y="2798352"/>
            <a:ext cx="1813034" cy="28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8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A4781-08E4-F80B-49A5-980DA2CB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23" y="29346"/>
            <a:ext cx="8741493" cy="311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661FE5-977B-8668-D4FA-4667CB2F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35" y="3880502"/>
            <a:ext cx="1015506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115C1-FADC-815B-917A-D7CA24B0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2543051"/>
            <a:ext cx="985975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6BE43-DFA1-FE2D-93FA-5984AEA4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3" y="538211"/>
            <a:ext cx="9026793" cy="57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8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C6258-C79D-72FD-206E-5DF7B197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404655"/>
            <a:ext cx="964064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403BF-A783-13C7-0AFF-CC65DF28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995023"/>
            <a:ext cx="9364382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4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282E8-8BDE-370A-10B1-1E48BBFD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728285"/>
            <a:ext cx="10221751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5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4B176-57D5-BB72-1E4C-65089177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53" y="569465"/>
            <a:ext cx="7276494" cy="57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8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6D64A-1F52-B33B-F38C-FFC12DB4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961680"/>
            <a:ext cx="954538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8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9E7D1-5CD4-B1AB-7567-4302B39D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48" y="430827"/>
            <a:ext cx="9233704" cy="59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D69D5-1E86-46FF-FA2A-628C2224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814287"/>
            <a:ext cx="821169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6CF43-2C98-BE65-0D39-66CD8A97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36" y="323193"/>
            <a:ext cx="9995127" cy="62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ACD4F-1C1E-D55F-8454-888A0A79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54" y="1704734"/>
            <a:ext cx="4591691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3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50113-4304-929C-A1A2-BC47881D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928338"/>
            <a:ext cx="964064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B0FAC-B85B-E845-4C28-38380770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04" y="121544"/>
            <a:ext cx="7845592" cy="66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3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36CE3-5A67-2C9D-5E8C-AD2E3BBD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397137"/>
            <a:ext cx="9392961" cy="407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D8737-1CD3-8C12-9C7C-55EF1A78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46" y="5245159"/>
            <a:ext cx="9383434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F51B2-180D-0A0F-123D-E5BD316E0B6B}"/>
              </a:ext>
            </a:extLst>
          </p:cNvPr>
          <p:cNvSpPr txBox="1"/>
          <p:nvPr/>
        </p:nvSpPr>
        <p:spPr>
          <a:xfrm>
            <a:off x="409903" y="4675116"/>
            <a:ext cx="107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market orders are synchronized, so there is a waiting time. You can also specify it to be asynchronized.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878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94EEE-75BC-39F1-D40B-C35E9564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624630"/>
            <a:ext cx="883090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68D24-97FA-2E2C-2184-AFC8D2FD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85" y="371112"/>
            <a:ext cx="6789830" cy="3857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7A0C2-8168-B639-0AE8-EE453EE7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85" y="4617144"/>
            <a:ext cx="6174503" cy="186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8EAAD-2276-F3E3-34D3-D8548CF8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975970"/>
            <a:ext cx="9192908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D3EAE-71FD-603C-628D-31152A2B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1009312"/>
            <a:ext cx="1006933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36</Words>
  <Application>Microsoft Office PowerPoint</Application>
  <PresentationFormat>Widescreen</PresentationFormat>
  <Paragraphs>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Trading and Orders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31</cp:revision>
  <dcterms:created xsi:type="dcterms:W3CDTF">2022-09-18T12:30:57Z</dcterms:created>
  <dcterms:modified xsi:type="dcterms:W3CDTF">2022-09-19T07:10:54Z</dcterms:modified>
</cp:coreProperties>
</file>