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0" r:id="rId3"/>
    <p:sldId id="338" r:id="rId4"/>
    <p:sldId id="341" r:id="rId5"/>
    <p:sldId id="344" r:id="rId6"/>
    <p:sldId id="345" r:id="rId7"/>
    <p:sldId id="346" r:id="rId8"/>
    <p:sldId id="348" r:id="rId9"/>
    <p:sldId id="349" r:id="rId10"/>
    <p:sldId id="350" r:id="rId11"/>
    <p:sldId id="347" r:id="rId12"/>
    <p:sldId id="342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connect.com/docs/v2/writing-algorithms/scheduled-events?ref=v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Consolidators And Rolling Windows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3DFAA-395F-0140-CADD-D4609557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76342"/>
            <a:ext cx="9564435" cy="4344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2EDE5-D4DB-47D3-2E68-06BEAD45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87" y="4585866"/>
            <a:ext cx="912622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90A20-AD54-77FC-6FD0-12B236C3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894996"/>
            <a:ext cx="845938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EC40C-B2F6-509A-E03B-71C41663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539"/>
            <a:ext cx="12192000" cy="43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14B1-56BA-5F2B-5349-5E69CAC5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QuantConnect Scheduled Events reference table:</a:t>
            </a:r>
            <a:br>
              <a:rPr lang="en-US" dirty="0"/>
            </a:br>
            <a:r>
              <a:rPr lang="en-US" dirty="0">
                <a:hlinkClick r:id="rId2"/>
              </a:rPr>
              <a:t>https://www.quantconnect.com/docs/v2/writing-algorithms/scheduled-events?ref=v1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336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A8E59-7F63-0043-427B-2096CC50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871445"/>
            <a:ext cx="618258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809272-365C-1E09-D937-9C87E01D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49" y="0"/>
            <a:ext cx="8404301" cy="4621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ECEFD3-2479-9B20-BD59-A2383905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7" y="4824707"/>
            <a:ext cx="7738784" cy="20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F817F-CA09-9F4D-D1C5-118BDDB8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304364"/>
            <a:ext cx="8773749" cy="312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78526-4097-8BA2-8FEC-5E1AE2AE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29" y="3848359"/>
            <a:ext cx="905953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A3407-9855-C683-2F04-B5F0748F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942628"/>
            <a:ext cx="897380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4E57D-65F5-8BFF-734F-2EB6AE8C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0" y="140827"/>
            <a:ext cx="8337176" cy="3918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51506C-7B13-5775-E90D-82E5C12F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19" y="4504690"/>
            <a:ext cx="5476472" cy="991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35AFE-B0CB-7E99-E1BD-94077BBE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19" y="5579277"/>
            <a:ext cx="5948089" cy="1054768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ED4CE28-A6BB-2ECB-8032-B89D27F2AB2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4199710" y="2469854"/>
            <a:ext cx="2038581" cy="2031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8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FE132-6BAE-48AF-2400-FD93DB9D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647576"/>
            <a:ext cx="919290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58A1-6504-F7F5-B22C-0359EE79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3" y="245000"/>
            <a:ext cx="7821116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C3C03-9B97-9D73-F26F-F382EE84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77" y="990259"/>
            <a:ext cx="945964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0DD99-FBCE-7654-F562-2963E7016852}"/>
              </a:ext>
            </a:extLst>
          </p:cNvPr>
          <p:cNvSpPr txBox="1"/>
          <p:nvPr/>
        </p:nvSpPr>
        <p:spPr>
          <a:xfrm>
            <a:off x="654853" y="5375564"/>
            <a:ext cx="875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Consolidators consume memory and computation power.</a:t>
            </a:r>
          </a:p>
          <a:p>
            <a:r>
              <a:rPr lang="en-US" dirty="0"/>
              <a:t>So when removing a security from your universe, you also want to remove the consolidator.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EDFF7-48FB-3355-72BE-AC36F826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3" y="153459"/>
            <a:ext cx="964064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54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Consolidators And Rolling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57</cp:revision>
  <dcterms:created xsi:type="dcterms:W3CDTF">2022-09-18T12:30:57Z</dcterms:created>
  <dcterms:modified xsi:type="dcterms:W3CDTF">2022-09-27T00:13:21Z</dcterms:modified>
</cp:coreProperties>
</file>