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70" r:id="rId3"/>
    <p:sldId id="371" r:id="rId4"/>
    <p:sldId id="372" r:id="rId5"/>
    <p:sldId id="373" r:id="rId6"/>
    <p:sldId id="374" r:id="rId7"/>
    <p:sldId id="3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/>
    <p:restoredTop sz="94694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connect.com/docs/data-library/cfd?ref=towm" TargetMode="External"/><Relationship Id="rId2" Type="http://schemas.openxmlformats.org/officeDocument/2006/relationships/hyperlink" Target="https://www.quantconnect.com/docs/data-library/forex?ref=tow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tconnect.com/docs/algorithm-reference/charting?ref=tow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Forex and CFD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C4AB42-83E1-CF27-D8F6-0994DEA6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83" y="1162707"/>
            <a:ext cx="7772400" cy="42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0F6B91-203E-25B6-8DE7-E49073028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75" y="2418313"/>
            <a:ext cx="7772400" cy="12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E9FB04-95C1-99A5-770E-D441AB91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35511"/>
            <a:ext cx="7772400" cy="37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9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D91A6A-B705-EFDB-4945-F423F620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8" y="840827"/>
            <a:ext cx="11233224" cy="4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6FE4DC24-5518-34B3-626A-A6892CAF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8" y="1361703"/>
            <a:ext cx="10610543" cy="44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4482-3EED-BF2B-BB54-5351E3CE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476"/>
            <a:ext cx="10515600" cy="5693487"/>
          </a:xfrm>
        </p:spPr>
        <p:txBody>
          <a:bodyPr/>
          <a:lstStyle/>
          <a:p>
            <a:r>
              <a:rPr lang="en-US" dirty="0"/>
              <a:t>Forex documentation page:</a:t>
            </a:r>
            <a:br>
              <a:rPr lang="en-US" dirty="0"/>
            </a:br>
            <a:r>
              <a:rPr lang="en-US" dirty="0">
                <a:hlinkClick r:id="rId2"/>
              </a:rPr>
              <a:t>https://www.quantconnect.com/docs/data-library/forex?ref=towm</a:t>
            </a:r>
            <a:endParaRPr lang="en-US" dirty="0"/>
          </a:p>
          <a:p>
            <a:endParaRPr lang="en-US" dirty="0"/>
          </a:p>
          <a:p>
            <a:r>
              <a:rPr lang="en-US" dirty="0"/>
              <a:t>CFD documentation page:</a:t>
            </a:r>
            <a:br>
              <a:rPr lang="en-US" dirty="0"/>
            </a:br>
            <a:r>
              <a:rPr lang="en-US" dirty="0">
                <a:hlinkClick r:id="rId3"/>
              </a:rPr>
              <a:t>https://www.quantconnect.com/docs/data-library/cfd?ref=towm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Charting documentation page:</a:t>
            </a:r>
            <a:br>
              <a:rPr lang="en-US" dirty="0"/>
            </a:br>
            <a:r>
              <a:rPr lang="en-US" dirty="0">
                <a:hlinkClick r:id="rId4"/>
              </a:rPr>
              <a:t>https://www.quantconnect.com/docs/algorithm-reference/charting?ref=towm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70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Forex and CFD Trading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Yang, Xi</cp:lastModifiedBy>
  <cp:revision>87</cp:revision>
  <dcterms:created xsi:type="dcterms:W3CDTF">2022-09-18T12:30:57Z</dcterms:created>
  <dcterms:modified xsi:type="dcterms:W3CDTF">2022-09-30T02:27:23Z</dcterms:modified>
</cp:coreProperties>
</file>