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69" r:id="rId3"/>
    <p:sldId id="376" r:id="rId4"/>
    <p:sldId id="379" r:id="rId5"/>
    <p:sldId id="380" r:id="rId6"/>
    <p:sldId id="377" r:id="rId7"/>
    <p:sldId id="381" r:id="rId8"/>
    <p:sldId id="383" r:id="rId9"/>
    <p:sldId id="384" r:id="rId10"/>
    <p:sldId id="3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9"/>
    <p:restoredTop sz="94694"/>
  </p:normalViewPr>
  <p:slideViewPr>
    <p:cSldViewPr snapToGrid="0">
      <p:cViewPr varScale="1">
        <p:scale>
          <a:sx n="120" d="100"/>
          <a:sy n="120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0125-E385-D83D-662F-80A31B955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4406C-C7B3-4A06-9DD9-68C479271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523A4-22CB-69A3-6D94-588308EE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9CB6F-961D-5B31-2F48-DC35B0DD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F2B85-E1B4-87DD-72DF-9E09AB45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435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E996-717D-955C-D052-98D9FD9E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976D6-E22A-BADD-6E79-5E082ABF3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CC891-D2E7-1BC2-E640-34D2888D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DFF58-FF1D-F63F-C310-B95569BD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766CD-0DE6-C716-EFAD-DB9FE47D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677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0DFBFB-1861-3591-1B2D-588F1DECB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293B0-E985-36D2-5F3E-114A688E4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C1512-964C-C3A4-DB33-0CBF6C79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711D7-6228-1503-32DB-D7B0AD07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F77EA-3BC4-9393-832E-9CF71A5D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61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624A-78B0-1777-003C-3B964DB2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40DE-1819-B0B7-593D-62FDF5A21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4FC9E-86A3-B161-4743-0F423814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C87CD-96F2-0072-C8A6-4AF1EEBE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A8DCF-4569-4E54-4136-6BDBF5F3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37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63F7-221E-1279-6BA2-CA1D6D61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753AF-C9C5-3F15-87B9-3CF5644FF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EAB56-213D-3299-6C54-4985BBA0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4E85B-B3D8-6DE5-B4A9-178672DF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E10AE-12F5-BF33-AD1F-64FACC90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19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DC32-9B3C-F24F-756E-6CC9B158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F36DB-2EAF-B237-7B5F-CC5E60B57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E8876-D279-B266-7247-310638EA1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8926F-84A4-57EF-7C4D-29CFED6B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3E74B-4395-A5B1-82B1-A4DDBFAC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91235-08D3-DC39-5510-95D7EC4E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766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DD04-DEBF-3B6C-1DEF-A3D02AAF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A149D-B88B-D881-E67A-ED663B1D3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7DCDC-CFA3-D08E-E478-D00950763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CFCA9-1A1F-8889-71BD-06A1EA2D8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039D4-3396-C1E8-CB9A-A42D7F199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0163C-8026-C7DD-CAEB-0C8301B2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A59A0-6850-7287-FA2D-73FA4712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B0EAE-A7F9-80D4-557D-DBDE70BD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403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6E05-0B6C-9651-B7CA-4692B717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A68B4-E94A-9B09-3008-F8F306E0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BDB84-D0AD-8451-C525-D7C45CC6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60AAD-21C2-B92E-54DC-0E457017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21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576541-9887-25D5-C327-E4BCE7DE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FE594-DB08-51FE-FC13-2DBA805F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990C-D89C-9A5A-8063-A21D4090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603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5A17-5931-3806-4462-6290D8EE2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031C-B3FA-EE52-493F-CAC2C315B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48C5D-D807-BC7E-65F9-628014577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9F968-00AB-A97B-98DE-501CA37F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6C7DD-EB6E-B3F8-E5F1-0B1B4B5A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6FB35-931A-FCA6-1016-D3F00CF8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407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E658-B1F7-14D4-76D3-EEB31620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724D6-AF25-C48C-B1C6-F5C7CAC3C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EDD0B-E919-8F1B-1134-1C21AA160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A61C2-CC56-3CD2-A9C8-744960E4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F95F1-BA6C-96A6-89E1-A979EAE5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820C9-AC5B-4A9E-12C1-1AF3963F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652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346BF-CBEB-F193-9A20-B7565E61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D3456-4978-259F-03B2-A703A12C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94B4C-0181-5C83-4A0D-765053858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87801-B2A9-48F3-993F-A5EECD81C4E9}" type="datetimeFigureOut">
              <a:rPr lang="en-SG" smtClean="0"/>
              <a:t>30/9/22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0E786-B802-92AA-5B0B-24605B331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68873-3A4D-9A17-8F35-EA0AB37AD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654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ntconnect.com/docs/algorithm-framework/overview?ref=tow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004B-C5DA-2594-44C7-69DAC520A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The Algorithm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3B2F8-B8A0-958F-B8B7-47DE82D1F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8878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A4482-3EED-BF2B-BB54-5351E3CEA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3476"/>
            <a:ext cx="10515600" cy="5693487"/>
          </a:xfrm>
        </p:spPr>
        <p:txBody>
          <a:bodyPr/>
          <a:lstStyle/>
          <a:p>
            <a:r>
              <a:rPr lang="en-US" dirty="0"/>
              <a:t>Algorithm framework documentation page:</a:t>
            </a:r>
            <a:br>
              <a:rPr lang="en-US" dirty="0"/>
            </a:br>
            <a:r>
              <a:rPr lang="en-US" dirty="0">
                <a:hlinkClick r:id="rId2"/>
              </a:rPr>
              <a:t>https://www.quantconnect.com/docs/algorithm-framework/overview?ref=towm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3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7F977B-F6F5-E32D-6D62-4B11ACC26B6E}"/>
              </a:ext>
            </a:extLst>
          </p:cNvPr>
          <p:cNvSpPr txBox="1"/>
          <p:nvPr/>
        </p:nvSpPr>
        <p:spPr>
          <a:xfrm>
            <a:off x="199818" y="490800"/>
            <a:ext cx="10178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the theoretical breakdown of the algorithm framework is based on the quantitative trading book</a:t>
            </a:r>
            <a:br>
              <a:rPr lang="en-US" dirty="0"/>
            </a:br>
            <a:r>
              <a:rPr lang="en-US" dirty="0"/>
              <a:t>"Inside the black box" ( https://</a:t>
            </a:r>
            <a:r>
              <a:rPr lang="en-US" dirty="0" err="1"/>
              <a:t>amzn.to</a:t>
            </a:r>
            <a:r>
              <a:rPr lang="en-US" dirty="0"/>
              <a:t>/2YrqSRW ). </a:t>
            </a:r>
            <a:br>
              <a:rPr lang="en-US" dirty="0"/>
            </a:br>
            <a:r>
              <a:rPr lang="en-US" dirty="0" err="1"/>
              <a:t>QuantConnect's</a:t>
            </a:r>
            <a:r>
              <a:rPr lang="en-US" dirty="0"/>
              <a:t> algorithm framework does not include a dedicated transaction cost model.</a:t>
            </a:r>
          </a:p>
        </p:txBody>
      </p:sp>
      <p:pic>
        <p:nvPicPr>
          <p:cNvPr id="4" name="Picture 3" descr="Funnel chart&#10;&#10;Description automatically generated with medium confidence">
            <a:extLst>
              <a:ext uri="{FF2B5EF4-FFF2-40B4-BE49-F238E27FC236}">
                <a16:creationId xmlns:a16="http://schemas.microsoft.com/office/drawing/2014/main" id="{BEC0F8C5-FBF2-8DFD-2A81-858C53378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164" y="1686590"/>
            <a:ext cx="9104943" cy="375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4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44BCBF6-0C0A-0C26-2DB1-9D36119CD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30" y="703964"/>
            <a:ext cx="10287539" cy="545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6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5EBB28F-2872-2C6C-1E3E-396F34DEC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910" y="1122842"/>
            <a:ext cx="8718180" cy="461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F91C88D-4116-BA10-B6BF-879976FAC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017" y="1560592"/>
            <a:ext cx="5367965" cy="373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BECE70D-3119-5688-0F46-416B1DB15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30199"/>
            <a:ext cx="6057902" cy="3098801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631FCC4-3FEE-E4EE-554E-847A63186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72594"/>
            <a:ext cx="5745382" cy="2530847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DEED863-3DEE-85E6-2639-E6E515179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595" y="5006399"/>
            <a:ext cx="59436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0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AF21B84B-AAEC-F081-B9F9-0702000C0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661" y="1697959"/>
            <a:ext cx="6646678" cy="29449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D347B9-51F2-D900-9365-955BFA42212F}"/>
              </a:ext>
            </a:extLst>
          </p:cNvPr>
          <p:cNvSpPr txBox="1"/>
          <p:nvPr/>
        </p:nvSpPr>
        <p:spPr>
          <a:xfrm>
            <a:off x="903768" y="4836875"/>
            <a:ext cx="4672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Update: update alpha model with new data and</a:t>
            </a:r>
            <a:br>
              <a:rPr lang="en-US" dirty="0"/>
            </a:br>
            <a:r>
              <a:rPr lang="en-US" dirty="0"/>
              <a:t>emits new insights</a:t>
            </a:r>
          </a:p>
        </p:txBody>
      </p:sp>
    </p:spTree>
    <p:extLst>
      <p:ext uri="{BB962C8B-B14F-4D97-AF65-F5344CB8AC3E}">
        <p14:creationId xmlns:p14="http://schemas.microsoft.com/office/powerpoint/2010/main" val="3726575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3D413F0-075E-7A92-46B9-F031F19CB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084" y="1459909"/>
            <a:ext cx="6691831" cy="393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79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C59B03D-B448-59D5-42C0-3ADB7DACD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56" y="52303"/>
            <a:ext cx="10765614" cy="675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3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84</Words>
  <Application>Microsoft Macintosh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The Algorithm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Xi</dc:creator>
  <cp:lastModifiedBy>Yang, Xi</cp:lastModifiedBy>
  <cp:revision>93</cp:revision>
  <dcterms:created xsi:type="dcterms:W3CDTF">2022-09-18T12:30:57Z</dcterms:created>
  <dcterms:modified xsi:type="dcterms:W3CDTF">2022-09-30T03:33:56Z</dcterms:modified>
</cp:coreProperties>
</file>