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125-E385-D83D-662F-80A31B955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406C-C7B3-4A06-9DD9-68C479271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523A4-22CB-69A3-6D94-588308E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CB6F-961D-5B31-2F48-DC35B0D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2B85-E1B4-87DD-72DF-9E09AB4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E996-717D-955C-D052-98D9FD9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76D6-E22A-BADD-6E79-5E082ABF3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C891-D2E7-1BC2-E640-34D2888D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F58-FF1D-F63F-C310-B95569B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66CD-0DE6-C716-EFAD-DB9FE47D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7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DFBFB-1861-3591-1B2D-588F1DECB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293B0-E985-36D2-5F3E-114A688E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1512-964C-C3A4-DB33-0CBF6C79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11D7-6228-1503-32DB-D7B0AD07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7EA-3BC4-9393-832E-9CF71A5D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1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624A-78B0-1777-003C-3B964DB2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0DE-1819-B0B7-593D-62FDF5A2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FC9E-86A3-B161-4743-0F42381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87CD-96F2-0072-C8A6-4AF1EEBE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8DCF-4569-4E54-4136-6BDBF5F3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7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3F7-221E-1279-6BA2-CA1D6D61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53AF-C9C5-3F15-87B9-3CF5644F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AB56-213D-3299-6C54-4985BB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5B-B3D8-6DE5-B4A9-178672DF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E10AE-12F5-BF33-AD1F-64FACC9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DC32-9B3C-F24F-756E-6CC9B158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36DB-2EAF-B237-7B5F-CC5E60B5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E8876-D279-B266-7247-310638EA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8926F-84A4-57EF-7C4D-29CFE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3E74B-4395-A5B1-82B1-A4DDBFA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91235-08D3-DC39-5510-95D7EC4E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6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DD04-DEBF-3B6C-1DEF-A3D02AA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149D-B88B-D881-E67A-ED663B1D3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DCDC-CFA3-D08E-E478-D0095076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CFCA9-1A1F-8889-71BD-06A1EA2D8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039D4-3396-C1E8-CB9A-A42D7F199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63C-8026-C7DD-CAEB-0C8301B2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A59A0-6850-7287-FA2D-73FA471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0EAE-A7F9-80D4-557D-DBDE70B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03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6E05-0B6C-9651-B7CA-4692B71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68B4-E94A-9B09-3008-F8F306E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B84-D0AD-8451-C525-D7C45CC6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60AAD-21C2-B92E-54DC-0E45701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76541-9887-25D5-C327-E4BCE7DE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FE594-DB08-51FE-FC13-2DBA805F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990C-D89C-9A5A-8063-A21D40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03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5A17-5931-3806-4462-6290D8EE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031C-B3FA-EE52-493F-CAC2C315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8C5D-D807-BC7E-65F9-628014577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9F968-00AB-A97B-98DE-501CA3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6C7DD-EB6E-B3F8-E5F1-0B1B4B5A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FB35-931A-FCA6-1016-D3F00CF8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407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658-B1F7-14D4-76D3-EEB31620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724D6-AF25-C48C-B1C6-F5C7CAC3C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EDD0B-E919-8F1B-1134-1C21AA16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61C2-CC56-3CD2-A9C8-744960E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95F1-BA6C-96A6-89E1-A979EAE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820C9-AC5B-4A9E-12C1-1AF3963F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6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46BF-CBEB-F193-9A20-B7565E61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3456-4978-259F-03B2-A703A12C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4B4C-0181-5C83-4A0D-76505385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7801-B2A9-48F3-993F-A5EECD81C4E9}" type="datetimeFigureOut">
              <a:rPr lang="en-SG" smtClean="0"/>
              <a:t>18/9/2022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786-B802-92AA-5B0B-24605B33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8873-3A4D-9A17-8F35-EA0AB37AD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D09-DBBC-477B-AE5D-32360F4F47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654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04B-C5DA-2594-44C7-69DAC520A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3B2F8-B8A0-958F-B8B7-47DE82D1F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7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E16C8-6416-30BF-E84E-02E8810A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937865"/>
            <a:ext cx="1068854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1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B0176A-290C-8364-7816-CC8DBA6F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575864"/>
            <a:ext cx="1049801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6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42F2D-BC6F-E87D-A24E-5ED8B7C0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630868"/>
            <a:ext cx="9831172" cy="3515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925760-364E-50D8-88A8-B8465478C5DD}"/>
              </a:ext>
            </a:extLst>
          </p:cNvPr>
          <p:cNvSpPr txBox="1"/>
          <p:nvPr/>
        </p:nvSpPr>
        <p:spPr>
          <a:xfrm>
            <a:off x="520262" y="5044966"/>
            <a:ext cx="8916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You should always use the symbol object, instead of the ticker string.</a:t>
            </a:r>
          </a:p>
          <a:p>
            <a:r>
              <a:rPr lang="en-SG" dirty="0"/>
              <a:t>Because a ticker string can be ambiguous across multiple markets, and may also be reused.</a:t>
            </a:r>
          </a:p>
        </p:txBody>
      </p:sp>
    </p:spTree>
    <p:extLst>
      <p:ext uri="{BB962C8B-B14F-4D97-AF65-F5344CB8AC3E}">
        <p14:creationId xmlns:p14="http://schemas.microsoft.com/office/powerpoint/2010/main" val="386319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2C51E-3DFD-B95F-B96D-79F34A88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780680"/>
            <a:ext cx="828790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6BD5F-A559-A00D-0AB0-40AB9AE6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980733"/>
            <a:ext cx="7706801" cy="48965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D92CEF-665D-5D8E-54A8-65BDA2CDB97D}"/>
              </a:ext>
            </a:extLst>
          </p:cNvPr>
          <p:cNvSpPr/>
          <p:nvPr/>
        </p:nvSpPr>
        <p:spPr>
          <a:xfrm>
            <a:off x="5495544" y="2240280"/>
            <a:ext cx="1143000" cy="594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79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F2C4C-642D-C5E0-8686-3CA61660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694943"/>
            <a:ext cx="11431595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47ABB-135F-A707-5A08-238E7436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319722"/>
            <a:ext cx="10764752" cy="5020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9B91E-DE8D-193A-6EB8-23C0A746B51F}"/>
              </a:ext>
            </a:extLst>
          </p:cNvPr>
          <p:cNvSpPr txBox="1"/>
          <p:nvPr/>
        </p:nvSpPr>
        <p:spPr>
          <a:xfrm>
            <a:off x="1072055" y="5943600"/>
            <a:ext cx="8020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Lean engine uses streaming technology which allows you to use past or future data,</a:t>
            </a:r>
          </a:p>
          <a:p>
            <a:r>
              <a:rPr lang="en-US" dirty="0"/>
              <a:t>And helps you to handle look-ahead bias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38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46B9B-4F01-2B62-8939-43774BC0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156970"/>
            <a:ext cx="10612331" cy="4544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87E32-7984-8AB2-26D1-A57A4D83A47D}"/>
              </a:ext>
            </a:extLst>
          </p:cNvPr>
          <p:cNvSpPr txBox="1"/>
          <p:nvPr/>
        </p:nvSpPr>
        <p:spPr>
          <a:xfrm>
            <a:off x="1072055" y="5943600"/>
            <a:ext cx="644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Lean engine allows you to access a Bar Data only after its End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579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6AD74-86EB-A8A6-C4E3-A19617BB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704470"/>
            <a:ext cx="11688806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59B23-F81A-5AE3-DB82-64F6EAF3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628259"/>
            <a:ext cx="1175549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1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9BBF9-4AD0-2FA6-6353-5088D99C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613969"/>
            <a:ext cx="981211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69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</dc:creator>
  <cp:lastModifiedBy>Yang Xi</cp:lastModifiedBy>
  <cp:revision>14</cp:revision>
  <dcterms:created xsi:type="dcterms:W3CDTF">2022-09-18T12:30:57Z</dcterms:created>
  <dcterms:modified xsi:type="dcterms:W3CDTF">2022-09-18T21:35:56Z</dcterms:modified>
</cp:coreProperties>
</file>