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1" r:id="rId3"/>
    <p:sldId id="295" r:id="rId4"/>
    <p:sldId id="298" r:id="rId5"/>
    <p:sldId id="289" r:id="rId6"/>
    <p:sldId id="296" r:id="rId7"/>
    <p:sldId id="297" r:id="rId8"/>
    <p:sldId id="299" r:id="rId9"/>
    <p:sldId id="30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quantconnect.com/termin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Handling Data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4B12A-97DA-A073-A789-0E31033A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0" y="181276"/>
            <a:ext cx="10587579" cy="64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E17C0-39D1-9829-A453-CA723576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309127"/>
            <a:ext cx="110029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90085-464A-91B0-A0B4-65F985B1D07D}"/>
              </a:ext>
            </a:extLst>
          </p:cNvPr>
          <p:cNvSpPr txBox="1"/>
          <p:nvPr/>
        </p:nvSpPr>
        <p:spPr>
          <a:xfrm>
            <a:off x="173421" y="110359"/>
            <a:ext cx="713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Lab (</a:t>
            </a:r>
            <a:r>
              <a:rPr lang="en-SG" dirty="0">
                <a:hlinkClick r:id="rId2"/>
              </a:rPr>
              <a:t>https://www.quantconnect.com/terminal/</a:t>
            </a:r>
            <a:r>
              <a:rPr lang="en-SG" dirty="0"/>
              <a:t>) </a:t>
            </a:r>
            <a:r>
              <a:rPr lang="en-SG" dirty="0">
                <a:sym typeface="Wingdings" panose="05000000000000000000" pitchFamily="2" charset="2"/>
              </a:rPr>
              <a:t> Create New Algorithm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9B4FF-78EE-522D-2400-D69707F4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2" y="705279"/>
            <a:ext cx="11194055" cy="54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7965E-71CC-0867-D437-BEC8987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0" y="296976"/>
            <a:ext cx="9511400" cy="5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2D719-235A-BC93-5D73-A67078A9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566338"/>
            <a:ext cx="974543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02B87-7402-6639-310F-1692BDD8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6" y="315494"/>
            <a:ext cx="4634694" cy="2317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821E0-E573-2616-9AC0-FD645677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38" y="315494"/>
            <a:ext cx="4634694" cy="3044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6332B-EC73-AABD-2E72-400CFFF7B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6" y="3401271"/>
            <a:ext cx="5675575" cy="34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1FD5-0FDC-1147-0C92-561C8576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1638050"/>
            <a:ext cx="1107912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4BC78-D05F-3AB6-300A-453DB6BE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32916"/>
            <a:ext cx="11317279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890CE-6F12-A94F-6BD0-82C3039C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003"/>
            <a:ext cx="12103113" cy="59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Handling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18</cp:revision>
  <dcterms:created xsi:type="dcterms:W3CDTF">2022-09-18T12:30:57Z</dcterms:created>
  <dcterms:modified xsi:type="dcterms:W3CDTF">2022-09-18T22:21:47Z</dcterms:modified>
</cp:coreProperties>
</file>