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52" r:id="rId3"/>
    <p:sldId id="348" r:id="rId4"/>
    <p:sldId id="353" r:id="rId5"/>
    <p:sldId id="349" r:id="rId6"/>
    <p:sldId id="354" r:id="rId7"/>
    <p:sldId id="355" r:id="rId8"/>
    <p:sldId id="350" r:id="rId9"/>
    <p:sldId id="359" r:id="rId10"/>
    <p:sldId id="3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125-E385-D83D-662F-80A31B95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6C-C7B3-4A06-9DD9-68C47927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23A4-22CB-69A3-6D94-588308E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B6F-961D-5B31-2F48-DC35B0D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2B85-E1B4-87DD-72DF-9E09AB4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E996-717D-955C-D052-98D9FD9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76D6-E22A-BADD-6E79-5E082ABF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891-D2E7-1BC2-E640-34D2888D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F58-FF1D-F63F-C310-B95569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66CD-0DE6-C716-EFAD-DB9FE47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7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DFBFB-1861-3591-1B2D-588F1DEC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93B0-E985-36D2-5F3E-114A688E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512-964C-C3A4-DB33-0CBF6C7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11D7-6228-1503-32DB-D7B0AD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7EA-3BC4-9393-832E-9CF71A5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624A-78B0-1777-003C-3B964DB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0DE-1819-B0B7-593D-62FDF5A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C9E-86A3-B161-4743-0F42381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7CD-96F2-0072-C8A6-4AF1EEB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DCF-4569-4E54-4136-6BDBF5F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3F7-221E-1279-6BA2-CA1D6D6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53AF-C9C5-3F15-87B9-3CF5644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AB56-213D-3299-6C54-4985BB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5B-B3D8-6DE5-B4A9-178672D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10AE-12F5-BF33-AD1F-64FACC9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C32-9B3C-F24F-756E-6CC9B15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6DB-2EAF-B237-7B5F-CC5E60B5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8876-D279-B266-7247-310638E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926F-84A4-57EF-7C4D-29CFE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E74B-4395-A5B1-82B1-A4DDBFA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1235-08D3-DC39-5510-95D7EC4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D04-DEBF-3B6C-1DEF-A3D02AA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149D-B88B-D881-E67A-ED663B1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DCDC-CFA3-D08E-E478-D009507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FCA9-1A1F-8889-71BD-06A1EA2D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039D4-3396-C1E8-CB9A-A42D7F19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63C-8026-C7DD-CAEB-0C8301B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59A0-6850-7287-FA2D-73FA471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0EAE-A7F9-80D4-557D-DBDE70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6E05-0B6C-9651-B7CA-4692B71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68B4-E94A-9B09-3008-F8F306E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B84-D0AD-8451-C525-D7C45CC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0AAD-21C2-B92E-54DC-0E45701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541-9887-25D5-C327-E4BCE7D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E594-DB08-51FE-FC13-2DBA805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990C-D89C-9A5A-8063-A21D40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0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A17-5931-3806-4462-6290D8EE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031C-B3FA-EE52-493F-CAC2C315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8C5D-D807-BC7E-65F9-62801457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968-00AB-A97B-98DE-501CA3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C7DD-EB6E-B3F8-E5F1-0B1B4B5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FB35-931A-FCA6-1016-D3F00CF8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658-B1F7-14D4-76D3-EEB3162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724D6-AF25-C48C-B1C6-F5C7CAC3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DD0B-E919-8F1B-1134-1C21AA16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1C2-CC56-3CD2-A9C8-744960E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5F1-BA6C-96A6-89E1-A979EAE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20C9-AC5B-4A9E-12C1-1AF3963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6BF-CBEB-F193-9A20-B7565E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3456-4978-259F-03B2-A703A12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4C-0181-5C83-4A0D-76505385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801-B2A9-48F3-993F-A5EECD81C4E9}" type="datetimeFigureOut">
              <a:rPr lang="en-SG" smtClean="0"/>
              <a:t>30/9/2022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786-B802-92AA-5B0B-24605B33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8873-3A4D-9A17-8F35-EA0AB37A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ulgen/elon-musks-tweets" TargetMode="External"/><Relationship Id="rId2" Type="http://schemas.openxmlformats.org/officeDocument/2006/relationships/hyperlink" Target="https://www.dropbox.com/s/ovnsrgg1fou1y0r/MuskTweetsPreProcessed.csv?dl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antconnect.com/docs/algorithm-reference/importing-custom-data?ref=tow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04B-C5DA-2594-44C7-69DAC520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Custom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B2F8-B8A0-958F-B8B7-47DE82D1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878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E5CC-9BC5-E03A-D432-A315B3C7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539654"/>
          </a:xfrm>
        </p:spPr>
        <p:txBody>
          <a:bodyPr/>
          <a:lstStyle/>
          <a:p>
            <a:r>
              <a:rPr lang="en-US" dirty="0"/>
              <a:t>Preprocessed Elon Musk data</a:t>
            </a:r>
            <a:br>
              <a:rPr lang="en-US" dirty="0"/>
            </a:br>
            <a:r>
              <a:rPr lang="en-US" dirty="0">
                <a:hlinkClick r:id="rId2"/>
              </a:rPr>
              <a:t>https://www.dropbox.com/s/ovnsrgg1fou1y0r/MuskTweetsPreProcessed.csv?dl=0</a:t>
            </a:r>
            <a:endParaRPr lang="en-US" dirty="0"/>
          </a:p>
          <a:p>
            <a:endParaRPr lang="en-US" dirty="0"/>
          </a:p>
          <a:p>
            <a:r>
              <a:rPr lang="en-US" dirty="0"/>
              <a:t>Kaggle Elon Musk dataset</a:t>
            </a:r>
            <a:br>
              <a:rPr lang="en-US" dirty="0"/>
            </a:br>
            <a:r>
              <a:rPr lang="en-US" dirty="0">
                <a:hlinkClick r:id="rId3"/>
              </a:rPr>
              <a:t>https://www.kaggle.com/kulgen/elon-musks-tweets</a:t>
            </a:r>
            <a:br>
              <a:rPr lang="en-US" dirty="0"/>
            </a:br>
            <a:endParaRPr lang="en-US" dirty="0"/>
          </a:p>
          <a:p>
            <a:r>
              <a:rPr lang="en-SG" dirty="0"/>
              <a:t>QuantConnect custom data docs</a:t>
            </a:r>
            <a:br>
              <a:rPr lang="en-SG" dirty="0"/>
            </a:br>
            <a:r>
              <a:rPr lang="en-SG" dirty="0">
                <a:hlinkClick r:id="rId4"/>
              </a:rPr>
              <a:t>https://www.quantconnect.com/docs/algorithm-reference/importing-custom-data?ref=towm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174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F4430-8BC3-18EE-4B13-774C7B0F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202005"/>
            <a:ext cx="6115904" cy="2657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576851-60DF-D74A-9BB0-CB8924E1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47" y="3429000"/>
            <a:ext cx="11084106" cy="28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066CE-03C0-325D-9F1F-71CE21804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9" y="73820"/>
            <a:ext cx="5964882" cy="1215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FC5D84-0CFB-F0B4-FA27-694373ADC955}"/>
              </a:ext>
            </a:extLst>
          </p:cNvPr>
          <p:cNvSpPr txBox="1"/>
          <p:nvPr/>
        </p:nvSpPr>
        <p:spPr>
          <a:xfrm>
            <a:off x="3314228" y="1331295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 </a:t>
            </a:r>
            <a:r>
              <a:rPr lang="en-US" dirty="0" err="1">
                <a:solidFill>
                  <a:srgbClr val="FF0000"/>
                </a:solidFill>
              </a:rPr>
              <a:t>isLive</a:t>
            </a:r>
            <a:r>
              <a:rPr lang="en-US" dirty="0">
                <a:solidFill>
                  <a:srgbClr val="FF0000"/>
                </a:solidFill>
              </a:rPr>
              <a:t>=false for </a:t>
            </a:r>
            <a:r>
              <a:rPr lang="en-US" dirty="0" err="1">
                <a:solidFill>
                  <a:srgbClr val="FF0000"/>
                </a:solidFill>
              </a:rPr>
              <a:t>backtesting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3978DC-583C-F151-5304-7DC10D2D8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388" y="180905"/>
            <a:ext cx="5829493" cy="26443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AD1AA1-3E42-9D1A-C205-CBC4520DA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879" y="2825210"/>
            <a:ext cx="4353346" cy="2731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3E1F33-7631-A9D9-D7CA-51D70AB73E90}"/>
              </a:ext>
            </a:extLst>
          </p:cNvPr>
          <p:cNvSpPr txBox="1"/>
          <p:nvPr/>
        </p:nvSpPr>
        <p:spPr>
          <a:xfrm>
            <a:off x="2913893" y="5282194"/>
            <a:ext cx="3840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a delay to prevent look-ahead bias</a:t>
            </a:r>
          </a:p>
          <a:p>
            <a:r>
              <a:rPr lang="en-US" dirty="0">
                <a:solidFill>
                  <a:srgbClr val="FF0000"/>
                </a:solidFill>
              </a:rPr>
              <a:t>(weather read at start of the day)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925925-8CC2-FAFC-C1D9-711043B71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35" y="1665092"/>
            <a:ext cx="3643167" cy="35278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9F8F7A-4AEF-9396-BB48-F9CB7F0D9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402" y="5605360"/>
            <a:ext cx="4658942" cy="125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8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E5FDC8E-778C-BE12-02E7-A772B010B3DB}"/>
              </a:ext>
            </a:extLst>
          </p:cNvPr>
          <p:cNvGrpSpPr/>
          <p:nvPr/>
        </p:nvGrpSpPr>
        <p:grpSpPr>
          <a:xfrm>
            <a:off x="3241963" y="1587482"/>
            <a:ext cx="5708073" cy="3683036"/>
            <a:chOff x="7088045" y="706583"/>
            <a:chExt cx="5103955" cy="33681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4F9C82E-E05A-DFB9-8D0E-7A94A45A6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8046" y="1129144"/>
              <a:ext cx="5103954" cy="29455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8E4DFB-B03D-D405-D9C4-B6409B024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8045" y="706583"/>
              <a:ext cx="4125009" cy="422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271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13CA84-A89F-5856-7EE4-D7FEDFA37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2281077"/>
            <a:ext cx="618258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9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560F6D-B7D0-5269-265D-91FA54B0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1923840"/>
            <a:ext cx="641122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0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C8A64-8E0B-1F5A-E236-3F7E756A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65" y="1294843"/>
            <a:ext cx="7486669" cy="426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5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9387C-04F0-34C4-DD23-103CECB9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009"/>
            <a:ext cx="12192000" cy="47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6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D3FB96-F27B-C054-DCB5-889F9BE0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709"/>
            <a:ext cx="5486400" cy="5420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7F89D-EFBD-A981-06CF-E089FB79C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0" y="309182"/>
            <a:ext cx="6580909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2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88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Custom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 Xi</cp:lastModifiedBy>
  <cp:revision>76</cp:revision>
  <dcterms:created xsi:type="dcterms:W3CDTF">2022-09-18T12:30:57Z</dcterms:created>
  <dcterms:modified xsi:type="dcterms:W3CDTF">2022-09-29T23:32:38Z</dcterms:modified>
</cp:coreProperties>
</file>