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694"/>
  </p:normalViewPr>
  <p:slideViewPr>
    <p:cSldViewPr snapToGrid="0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6/10/22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AB50-E49F-A1EC-5E14-9B1F5751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D1B4-2C7F-5D08-33D9-8BABC1F8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is called first, followed by consolidator, followed by </a:t>
            </a:r>
            <a:r>
              <a:rPr lang="en-US" dirty="0" err="1"/>
              <a:t>OnData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4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AB50-E49F-A1EC-5E14-9B1F5751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9" y="154918"/>
            <a:ext cx="10515600" cy="727951"/>
          </a:xfrm>
        </p:spPr>
        <p:txBody>
          <a:bodyPr/>
          <a:lstStyle/>
          <a:p>
            <a:r>
              <a:rPr lang="en-US" dirty="0"/>
              <a:t>Time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D1B4-2C7F-5D08-33D9-8BABC1F8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70" y="882869"/>
            <a:ext cx="11112062" cy="5675586"/>
          </a:xfrm>
        </p:spPr>
        <p:txBody>
          <a:bodyPr/>
          <a:lstStyle/>
          <a:p>
            <a:r>
              <a:rPr lang="en-US" dirty="0"/>
              <a:t>Algorithm Time Zone: can be config by </a:t>
            </a:r>
            <a:r>
              <a:rPr lang="en-US" i="1" dirty="0" err="1"/>
              <a:t>self.SetTimeZone</a:t>
            </a:r>
            <a:endParaRPr lang="en-US" i="1" dirty="0"/>
          </a:p>
          <a:p>
            <a:pPr lvl="1"/>
            <a:r>
              <a:rPr lang="en-US" dirty="0"/>
              <a:t>scheduled events</a:t>
            </a:r>
          </a:p>
          <a:p>
            <a:pPr lvl="1"/>
            <a:r>
              <a:rPr lang="en-US" dirty="0"/>
              <a:t>start / end time of back test</a:t>
            </a:r>
          </a:p>
          <a:p>
            <a:pPr lvl="1"/>
            <a:r>
              <a:rPr lang="en-US" dirty="0"/>
              <a:t>time stamps in back-test report (orders, logs,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Exchange Time Zone</a:t>
            </a:r>
          </a:p>
          <a:p>
            <a:pPr lvl="1"/>
            <a:r>
              <a:rPr lang="en-US" dirty="0"/>
              <a:t>Consolidator: daily start at 0:00 midnight</a:t>
            </a:r>
          </a:p>
          <a:p>
            <a:r>
              <a:rPr lang="en-US" dirty="0"/>
              <a:t>Data Time Zone</a:t>
            </a:r>
          </a:p>
          <a:p>
            <a:pPr lvl="1"/>
            <a:r>
              <a:rPr lang="en-US" dirty="0"/>
              <a:t>daily data</a:t>
            </a:r>
          </a:p>
          <a:p>
            <a:pPr lvl="1"/>
            <a:r>
              <a:rPr lang="en-US" dirty="0"/>
              <a:t>historical data</a:t>
            </a:r>
          </a:p>
          <a:p>
            <a:pPr lvl="1"/>
            <a:r>
              <a:rPr lang="en-US" dirty="0"/>
              <a:t>indicators</a:t>
            </a:r>
          </a:p>
        </p:txBody>
      </p:sp>
    </p:spTree>
    <p:extLst>
      <p:ext uri="{BB962C8B-B14F-4D97-AF65-F5344CB8AC3E}">
        <p14:creationId xmlns:p14="http://schemas.microsoft.com/office/powerpoint/2010/main" val="355949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66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Call Sequence</vt:lpstr>
      <vt:lpstr>Time Zones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Yang, Xi</cp:lastModifiedBy>
  <cp:revision>89</cp:revision>
  <dcterms:created xsi:type="dcterms:W3CDTF">2022-09-18T12:30:57Z</dcterms:created>
  <dcterms:modified xsi:type="dcterms:W3CDTF">2022-10-06T09:57:41Z</dcterms:modified>
</cp:coreProperties>
</file>