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197C28F-F800-4AEE-972E-02FF3AF529DD}">
  <a:tblStyle styleId="{6197C28F-F800-4AEE-972E-02FF3AF529DD}" styleName="Table_0"/>
  <a:tblStyle styleId="{B3640C8A-E31A-4581-B669-BCE2E00597A8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 to find useful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Hard to find changes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DIfficult to update changes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Feedback to local government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Queue estimations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Micro tasks (as workstations)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into our topic: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Personalise content: Google search, Youtube videos, songs, images,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Focused on security, how to communicate and find public displays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Speed: 20 samples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90 meters - 5 km/h - 2 minutes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61" name="Shape 6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11700" y="744575"/>
            <a:ext cx="8520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Personalized Public Displays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11700" y="1878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Evaluation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3561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Juan Camilo Garcia          Henri Koski          Yifei Zuo          Haejong Dong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Participants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386212" y="17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{6197C28F-F800-4AEE-972E-02FF3AF529DD}</a:tableStyleId>
              </a:tblPr>
              <a:tblGrid>
                <a:gridCol w="1204275"/>
                <a:gridCol w="1028900"/>
                <a:gridCol w="935375"/>
                <a:gridCol w="2057800"/>
                <a:gridCol w="1590150"/>
                <a:gridCol w="1555075"/>
              </a:tblGrid>
              <a:tr h="7029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Age group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Gender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Profession/occupational Background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Past usage in public display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Activeness in joining public events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Subject A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21~25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Student / Computer Science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Checking traffic information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Almost none (2~3 times per year)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Subject B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21~25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Student / Computer Science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Entertainment application (selfie app)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Almost none (once in many months)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Subject C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21~25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Student / Computer Science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Checking nearby services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Almost none (2~3 times per year)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 - Feedback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/>
              <a:t>Tag system was complex.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87" y="1643750"/>
            <a:ext cx="18002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 - Feedback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4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Titles of categories seemed too broad.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37" y="1644480"/>
            <a:ext cx="6564924" cy="34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1434250" y="2769575"/>
            <a:ext cx="6478800" cy="321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 - Feedback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7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Too long to personalise.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seemed like a search engine.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“I don’t know what information I may need, if I knew I would actively search for it”.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Automated personalisation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Other results: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Hardware issue using touch system.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Sending content to the phone didn’t work properly because of the false positive areas.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13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Idea is viable.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UI tweaking necessary for users to understand the system.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Lack of experience with public displays makes it hard to understand.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Automated personalisation would be the final goal.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Passive system seen as an active system.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301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3712075"/>
            <a:ext cx="8520600" cy="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Improve dynamics of sending information to the phone.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Redesign the UI to communicate what the system does better.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1168700" y="13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{B3640C8A-E31A-4581-B669-BCE2E00597A8}</a:tableStyleId>
              </a:tblPr>
              <a:tblGrid>
                <a:gridCol w="1746825"/>
                <a:gridCol w="4107800"/>
                <a:gridCol w="951950"/>
              </a:tblGrid>
              <a:tr h="54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Contribution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Hours</a:t>
                      </a:r>
                    </a:p>
                  </a:txBody>
                  <a:tcPr marT="91425" marB="91425" marR="91425" marL="91425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Haejong Dong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 Evaluation, User Evaluation,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29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Juan Camilo García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 Evaluation, User Evaluation,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Henri Koski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 Evaluation, User Evaluation,  Scalability and Fault Tolerance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16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Yifei Zuo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 Evaluation, User Evaluation,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Simo Hosio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Feedback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N/A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your time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Purpose of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Evaluation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Contributions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Purpose of the Project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44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 a better alternative to bulletin boards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bulletin boards smart.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Personalise Public displays.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00" y="1309237"/>
            <a:ext cx="3955776" cy="29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process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00" y="1261149"/>
            <a:ext cx="3953200" cy="352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Evaluation - User Detection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Speed of personalisation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Expected: 10-20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Measured: 28.6 seconds (25.6,31.3)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Maximum distance of recognition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Expected: &lt; 46 meters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Measured: &gt; 90 meters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952087"/>
            <a:ext cx="59436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Evaluation - User Proximity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Measured every meter (front and side)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Signal Strength heatmap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Expected: Many areas with false positives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Measured: Areas with false positives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101" y="1017725"/>
            <a:ext cx="2661198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99" y="2528749"/>
            <a:ext cx="3900371" cy="2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Evaluation - User Proximity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00" y="1112747"/>
            <a:ext cx="3801999" cy="37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Evaluation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Detection: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Worked as expected.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Personalisation will only happen when RSSI is stronger than -50.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Found a long session detection error.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Solution: When the phone is detected, WiFi scans are forced until the device is no longer visible.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77777"/>
              <a:buFont typeface="Average"/>
              <a:buChar char="●"/>
            </a:pPr>
            <a:r>
              <a:rPr lang="en"/>
              <a:t>User Proximity Detection: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Worked as expected (with errors).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Solutions: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Show a list of possible devices.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NFC reader to choose phone.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participant at a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Few instructions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87125" y="1152475"/>
            <a:ext cx="4166700" cy="29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Public display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Few instructions, let them interact freely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Find information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Mobile application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Interact freely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Both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Gave some tasks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Q&amp;A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