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9520186-F5E6-4F68-A972-6B727CB0BE79}">
  <a:tblStyle styleId="{B9520186-F5E6-4F68-A972-6B727CB0BE7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Hard to find useful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fi"/>
              <a:t>Hard to find changes</a:t>
            </a:r>
          </a:p>
          <a:p>
            <a:pPr lvl="0">
              <a:spcBef>
                <a:spcPts val="0"/>
              </a:spcBef>
              <a:buNone/>
            </a:pPr>
            <a:r>
              <a:rPr lang="fi"/>
              <a:t>DIfficult to update changes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Feedback to local government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Queue estimations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Micro tasks (as workstations)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More into our topic: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i"/>
              <a:t>Personalise content: Google search, Youtube videos, songs, images, etc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i"/>
              <a:t>Focused on security, how to communicate and find public displays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News non-actionable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Reminder actionable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Actionable has deadline and incites people to act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i"/>
              <a:t>Discount, exam registration…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Non-actionable has no deadline and no action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i"/>
              <a:t>Normal news or announcements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i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744575"/>
            <a:ext cx="8520599" cy="10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Personalized Public Displays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187807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 sz="5200">
                <a:solidFill>
                  <a:schemeClr val="dk1"/>
                </a:solidFill>
              </a:rPr>
              <a:t>Implementation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3561650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 sz="1200">
                <a:solidFill>
                  <a:schemeClr val="dk1"/>
                </a:solidFill>
              </a:rPr>
              <a:t>Juan Camilo Garcia          Henri Koski          Yifei Zuo          Haejong Dong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Security &amp; Privacy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194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fi" sz="2000"/>
              <a:t>All connections are encrypted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fi" sz="1600"/>
              <a:t>No tokens can be captured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fi" sz="1600"/>
              <a:t>No private personal events can be captured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fi" sz="2000"/>
              <a:t>Users’ ids are auto increment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fi" sz="1600"/>
              <a:t>Will be changed to UUID v5 (RFC4122)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Risks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7011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i"/>
              <a:t>Fault sensing risk</a:t>
            </a:r>
          </a:p>
          <a:p>
            <a:pPr lvl="0" rtl="0">
              <a:spcBef>
                <a:spcPts val="0"/>
              </a:spcBef>
              <a:buNone/>
            </a:pPr>
            <a:r>
              <a:rPr lang="fi"/>
              <a:t>Wrong device detection through signal strength.</a:t>
            </a:r>
          </a:p>
          <a:p>
            <a:pPr lvl="0" rtl="0">
              <a:spcBef>
                <a:spcPts val="0"/>
              </a:spcBef>
              <a:buNone/>
            </a:pPr>
            <a:r>
              <a:rPr lang="fi" u="sng"/>
              <a:t>Prevention:</a:t>
            </a:r>
            <a:r>
              <a:rPr lang="fi"/>
              <a:t> Personal data will only be sent to the owner of it.</a:t>
            </a:r>
          </a:p>
          <a:p>
            <a:pPr lvl="0" rtl="0">
              <a:spcBef>
                <a:spcPts val="0"/>
              </a:spcBef>
              <a:buNone/>
            </a:pPr>
            <a:r>
              <a:rPr lang="fi" u="sng"/>
              <a:t>Problem:</a:t>
            </a:r>
            <a:r>
              <a:rPr lang="fi"/>
              <a:t> Bad user experience.</a:t>
            </a:r>
          </a:p>
          <a:p>
            <a:pPr lvl="0" rtl="0">
              <a:spcBef>
                <a:spcPts val="0"/>
              </a:spcBef>
              <a:buNone/>
            </a:pPr>
            <a:r>
              <a:rPr lang="fi" u="sng"/>
              <a:t>Solution:</a:t>
            </a:r>
            <a:r>
              <a:rPr lang="fi"/>
              <a:t> </a:t>
            </a:r>
          </a:p>
          <a:p>
            <a:pPr indent="-228600" lvl="0" marL="914400" rtl="0">
              <a:spcBef>
                <a:spcPts val="0"/>
              </a:spcBef>
            </a:pPr>
            <a:r>
              <a:rPr lang="fi"/>
              <a:t>Find a better way to assess closeness of devices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fi"/>
              <a:t>Change interaction to send information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Evaluation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i"/>
              <a:t>Accuracy of sensing device</a:t>
            </a:r>
            <a:br>
              <a:rPr lang="fi"/>
            </a:b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How many times users go back to previous results</a:t>
            </a:r>
            <a:br>
              <a:rPr lang="fi"/>
            </a:b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Viewing on public display vs. mobile client</a:t>
            </a:r>
            <a:br>
              <a:rPr lang="fi"/>
            </a:b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Time a device is near a display (session length)</a:t>
            </a:r>
            <a:br>
              <a:rPr lang="fi"/>
            </a:b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Percentage of possible users interacting</a:t>
            </a:r>
            <a:br>
              <a:rPr lang="fi"/>
            </a:br>
          </a:p>
          <a:p>
            <a:pPr indent="-228600" lvl="0" marL="457200">
              <a:spcBef>
                <a:spcPts val="0"/>
              </a:spcBef>
            </a:pPr>
            <a:r>
              <a:rPr lang="fi"/>
              <a:t>Change of usage due to personalisation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Contributions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1168700" y="139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{B9520186-F5E6-4F68-A972-6B727CB0BE79}</a:tableStyleId>
              </a:tblPr>
              <a:tblGrid>
                <a:gridCol w="1746825"/>
                <a:gridCol w="4107800"/>
                <a:gridCol w="951950"/>
              </a:tblGrid>
              <a:tr h="546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fi" sz="2000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fi" sz="2000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Contribution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fi" sz="2000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Hours</a:t>
                      </a:r>
                    </a:p>
                  </a:txBody>
                  <a:tcPr marT="91425" marB="91425" marR="91425" marL="91425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Haejong Dong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Mobile Client</a:t>
                      </a: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, Report Writing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68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Juan Camilo García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Sensing Device</a:t>
                      </a: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, Report Writing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54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Henri Koski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Backend, Admin Panel, Report Writing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63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Yifei Zuo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Public Display</a:t>
                      </a: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, Report Writing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67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Simo Hosio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Feedback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N/A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Thank you for your time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Table of contents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i"/>
              <a:t>Purpose of the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Implementation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System overview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Software 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Personalisation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User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Demo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Security &amp; Privacy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Risks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Evaluation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Contributions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Purpose of the Project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49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i"/>
              <a:t>Provide a better alternative to bulletin boards</a:t>
            </a:r>
            <a:br>
              <a:rPr lang="fi"/>
            </a:br>
            <a:br>
              <a:rPr lang="fi"/>
            </a:b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Make bulletin boards smart.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Personalise Public displays.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00" y="1309237"/>
            <a:ext cx="3955776" cy="29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Implementation process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923" y="317575"/>
            <a:ext cx="3151374" cy="4508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i"/>
              <a:t>Features kept: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Device recognition through WiFi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Display personalisation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Dashboard to upload events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Support for several displays</a:t>
            </a:r>
            <a:br>
              <a:rPr lang="fi"/>
            </a:b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Features dropped: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Custom map of the University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Special UI for each type of category on the phone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Navigation directions on the public display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Arrows on the public display showing the direction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Support for dynamic Mac Addresses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Software Architecture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612" y="1017724"/>
            <a:ext cx="6050775" cy="398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Personalisation Algorithm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12" y="1017725"/>
            <a:ext cx="6911975" cy="38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User Interface - Public Display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0674"/>
            <a:ext cx="4022299" cy="2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014" y="1800674"/>
            <a:ext cx="4014271" cy="20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15700" y="4336950"/>
            <a:ext cx="4014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>
                <a:solidFill>
                  <a:srgbClr val="F3F3F3"/>
                </a:solidFill>
              </a:rPr>
              <a:t>Public Display Homepage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818000" y="4336950"/>
            <a:ext cx="4014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>
                <a:solidFill>
                  <a:srgbClr val="F3F3F3"/>
                </a:solidFill>
              </a:rPr>
              <a:t>Item Selected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User Interface - Mobile Client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750" y="1093925"/>
            <a:ext cx="2031550" cy="361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093919"/>
            <a:ext cx="2031550" cy="361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227" y="1093912"/>
            <a:ext cx="2031550" cy="3611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23800" y="4707600"/>
            <a:ext cx="1967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i">
                <a:solidFill>
                  <a:srgbClr val="F3F3F3"/>
                </a:solidFill>
              </a:rPr>
              <a:t>History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588150" y="4707600"/>
            <a:ext cx="1967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>
                <a:solidFill>
                  <a:srgbClr val="F3F3F3"/>
                </a:solidFill>
              </a:rPr>
              <a:t>Event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852500" y="4707600"/>
            <a:ext cx="1967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>
                <a:solidFill>
                  <a:srgbClr val="F3F3F3"/>
                </a:solidFill>
              </a:rPr>
              <a:t>Settings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803650" y="1648500"/>
            <a:ext cx="3536700" cy="18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 sz="9600"/>
              <a:t>Demo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