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66" d="100"/>
          <a:sy n="66" d="100"/>
        </p:scale>
        <p:origin x="208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8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2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2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6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55C6-9CB8-4BF3-84B7-01C502C2D9C2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9"/>
          <p:cNvCxnSpPr>
            <a:stCxn id="14" idx="0"/>
            <a:endCxn id="4" idx="2"/>
          </p:cNvCxnSpPr>
          <p:nvPr/>
        </p:nvCxnSpPr>
        <p:spPr>
          <a:xfrm flipH="1" flipV="1">
            <a:off x="4331201" y="2450412"/>
            <a:ext cx="342489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9"/>
          <p:cNvCxnSpPr>
            <a:stCxn id="14" idx="0"/>
            <a:endCxn id="12" idx="2"/>
          </p:cNvCxnSpPr>
          <p:nvPr/>
        </p:nvCxnSpPr>
        <p:spPr>
          <a:xfrm flipV="1">
            <a:off x="4673690" y="2450412"/>
            <a:ext cx="2525388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9"/>
          <p:cNvCxnSpPr>
            <a:stCxn id="14" idx="0"/>
            <a:endCxn id="9" idx="2"/>
          </p:cNvCxnSpPr>
          <p:nvPr/>
        </p:nvCxnSpPr>
        <p:spPr>
          <a:xfrm flipV="1">
            <a:off x="4673690" y="2450412"/>
            <a:ext cx="5359318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416787" y="4536094"/>
            <a:ext cx="2175750" cy="1677144"/>
            <a:chOff x="6340175" y="4013581"/>
            <a:chExt cx="2175750" cy="1677144"/>
          </a:xfrm>
        </p:grpSpPr>
        <p:grpSp>
          <p:nvGrpSpPr>
            <p:cNvPr id="27" name="Group 26"/>
            <p:cNvGrpSpPr/>
            <p:nvPr/>
          </p:nvGrpSpPr>
          <p:grpSpPr>
            <a:xfrm>
              <a:off x="6340175" y="4013581"/>
              <a:ext cx="2175750" cy="1677144"/>
              <a:chOff x="1182305" y="1034525"/>
              <a:chExt cx="2175750" cy="1677144"/>
            </a:xfrm>
          </p:grpSpPr>
          <p:sp>
            <p:nvSpPr>
              <p:cNvPr id="28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Shared Resource Database</a:t>
                </a:r>
                <a:endParaRPr lang="en-US" dirty="0"/>
              </a:p>
              <a:p>
                <a:endParaRPr lang="en-GB" dirty="0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45" y="4595798"/>
              <a:ext cx="760481" cy="105439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141529" y="4595277"/>
            <a:ext cx="3064321" cy="1558778"/>
            <a:chOff x="1080508" y="4072764"/>
            <a:chExt cx="3064321" cy="1558778"/>
          </a:xfrm>
        </p:grpSpPr>
        <p:grpSp>
          <p:nvGrpSpPr>
            <p:cNvPr id="16" name="Group 15"/>
            <p:cNvGrpSpPr/>
            <p:nvPr/>
          </p:nvGrpSpPr>
          <p:grpSpPr>
            <a:xfrm>
              <a:off x="1080508" y="4072764"/>
              <a:ext cx="3064321" cy="1558778"/>
              <a:chOff x="4671793" y="4203393"/>
              <a:chExt cx="3064321" cy="1558778"/>
            </a:xfrm>
          </p:grpSpPr>
          <p:sp>
            <p:nvSpPr>
              <p:cNvPr id="14" name="모서리가 둥근 직사각형 6"/>
              <p:cNvSpPr/>
              <p:nvPr/>
            </p:nvSpPr>
            <p:spPr>
              <a:xfrm>
                <a:off x="4671793" y="4203393"/>
                <a:ext cx="3064321" cy="15587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23255" y="4422105"/>
                <a:ext cx="24459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Node N (coordinator)</a:t>
                </a:r>
              </a:p>
              <a:p>
                <a:r>
                  <a:rPr lang="en-US" dirty="0" smtClean="0"/>
                  <a:t>Database</a:t>
                </a:r>
              </a:p>
              <a:p>
                <a:r>
                  <a:rPr lang="en-US" dirty="0" smtClean="0"/>
                  <a:t>Web browser</a:t>
                </a:r>
                <a:endParaRPr lang="en-GB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047" y="4577149"/>
              <a:ext cx="760481" cy="105439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6111203" y="773268"/>
            <a:ext cx="2175750" cy="1677144"/>
            <a:chOff x="4050182" y="1034525"/>
            <a:chExt cx="2175750" cy="1677144"/>
          </a:xfrm>
        </p:grpSpPr>
        <p:grpSp>
          <p:nvGrpSpPr>
            <p:cNvPr id="11" name="Group 10"/>
            <p:cNvGrpSpPr/>
            <p:nvPr/>
          </p:nvGrpSpPr>
          <p:grpSpPr>
            <a:xfrm>
              <a:off x="4050182" y="1034525"/>
              <a:ext cx="2175750" cy="1677144"/>
              <a:chOff x="1182305" y="1034525"/>
              <a:chExt cx="2175750" cy="1677144"/>
            </a:xfrm>
          </p:grpSpPr>
          <p:sp>
            <p:nvSpPr>
              <p:cNvPr id="12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 smtClean="0"/>
                  <a:t>Database</a:t>
                </a:r>
                <a:endParaRPr lang="en-GB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718" y="1632638"/>
              <a:ext cx="760481" cy="105439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8945133" y="773268"/>
            <a:ext cx="2175750" cy="1690720"/>
            <a:chOff x="6884112" y="1034525"/>
            <a:chExt cx="2175750" cy="1690720"/>
          </a:xfrm>
        </p:grpSpPr>
        <p:grpSp>
          <p:nvGrpSpPr>
            <p:cNvPr id="8" name="Group 7"/>
            <p:cNvGrpSpPr/>
            <p:nvPr/>
          </p:nvGrpSpPr>
          <p:grpSpPr>
            <a:xfrm>
              <a:off x="6884112" y="1034525"/>
              <a:ext cx="2175750" cy="1677144"/>
              <a:chOff x="1182305" y="1034525"/>
              <a:chExt cx="2175750" cy="1677144"/>
            </a:xfrm>
          </p:grpSpPr>
          <p:sp>
            <p:nvSpPr>
              <p:cNvPr id="9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 smtClean="0"/>
                  <a:t>Database</a:t>
                </a:r>
                <a:endParaRPr lang="en-GB" dirty="0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733" y="1670852"/>
              <a:ext cx="760481" cy="105439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243326" y="773268"/>
            <a:ext cx="2175750" cy="1677144"/>
            <a:chOff x="1182305" y="1034525"/>
            <a:chExt cx="2175750" cy="1677144"/>
          </a:xfrm>
        </p:grpSpPr>
        <p:grpSp>
          <p:nvGrpSpPr>
            <p:cNvPr id="7" name="Group 6"/>
            <p:cNvGrpSpPr/>
            <p:nvPr/>
          </p:nvGrpSpPr>
          <p:grpSpPr>
            <a:xfrm>
              <a:off x="1182305" y="1034525"/>
              <a:ext cx="2175750" cy="1677144"/>
              <a:chOff x="1182305" y="1034525"/>
              <a:chExt cx="2175750" cy="1677144"/>
            </a:xfrm>
          </p:grpSpPr>
          <p:sp>
            <p:nvSpPr>
              <p:cNvPr id="4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 smtClean="0"/>
                  <a:t>Database</a:t>
                </a:r>
                <a:endParaRPr lang="en-GB" dirty="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844" y="1632637"/>
              <a:ext cx="760481" cy="1054393"/>
            </a:xfrm>
            <a:prstGeom prst="rect">
              <a:avLst/>
            </a:prstGeom>
          </p:spPr>
        </p:pic>
      </p:grpSp>
      <p:cxnSp>
        <p:nvCxnSpPr>
          <p:cNvPr id="40" name="직선 화살표 연결선 9"/>
          <p:cNvCxnSpPr>
            <a:endCxn id="9" idx="2"/>
          </p:cNvCxnSpPr>
          <p:nvPr/>
        </p:nvCxnSpPr>
        <p:spPr>
          <a:xfrm flipV="1">
            <a:off x="9490147" y="2450412"/>
            <a:ext cx="542861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9"/>
          <p:cNvCxnSpPr>
            <a:endCxn id="12" idx="2"/>
          </p:cNvCxnSpPr>
          <p:nvPr/>
        </p:nvCxnSpPr>
        <p:spPr>
          <a:xfrm flipH="1" flipV="1">
            <a:off x="7199078" y="2450412"/>
            <a:ext cx="2291069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9"/>
          <p:cNvCxnSpPr>
            <a:endCxn id="4" idx="2"/>
          </p:cNvCxnSpPr>
          <p:nvPr/>
        </p:nvCxnSpPr>
        <p:spPr>
          <a:xfrm flipH="1" flipV="1">
            <a:off x="4331201" y="2450412"/>
            <a:ext cx="5158946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9"/>
          <p:cNvCxnSpPr>
            <a:endCxn id="14" idx="3"/>
          </p:cNvCxnSpPr>
          <p:nvPr/>
        </p:nvCxnSpPr>
        <p:spPr>
          <a:xfrm flipH="1">
            <a:off x="6205850" y="5374666"/>
            <a:ext cx="219642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682601" y="773268"/>
            <a:ext cx="522515" cy="5439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" name="직선 화살표 연결선 9"/>
          <p:cNvCxnSpPr>
            <a:stCxn id="14" idx="1"/>
          </p:cNvCxnSpPr>
          <p:nvPr/>
        </p:nvCxnSpPr>
        <p:spPr>
          <a:xfrm flipH="1">
            <a:off x="2199000" y="5374666"/>
            <a:ext cx="942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9"/>
          <p:cNvCxnSpPr>
            <a:stCxn id="4" idx="1"/>
          </p:cNvCxnSpPr>
          <p:nvPr/>
        </p:nvCxnSpPr>
        <p:spPr>
          <a:xfrm flipH="1">
            <a:off x="2199000" y="1611840"/>
            <a:ext cx="10443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9"/>
          <p:cNvCxnSpPr>
            <a:stCxn id="12" idx="1"/>
            <a:endCxn id="4" idx="3"/>
          </p:cNvCxnSpPr>
          <p:nvPr/>
        </p:nvCxnSpPr>
        <p:spPr>
          <a:xfrm flipH="1">
            <a:off x="5419076" y="1611840"/>
            <a:ext cx="692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9"/>
          <p:cNvCxnSpPr>
            <a:stCxn id="9" idx="1"/>
            <a:endCxn id="12" idx="3"/>
          </p:cNvCxnSpPr>
          <p:nvPr/>
        </p:nvCxnSpPr>
        <p:spPr>
          <a:xfrm flipH="1">
            <a:off x="8286953" y="1611840"/>
            <a:ext cx="6581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6869" y="199507"/>
            <a:ext cx="11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channel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2240377" y="1186714"/>
            <a:ext cx="11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Pub/sub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2233639" y="4960795"/>
            <a:ext cx="11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Pub/sub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2880501" y="6346230"/>
            <a:ext cx="174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RPC/Messaging</a:t>
            </a:r>
            <a:endParaRPr lang="en-GB" dirty="0"/>
          </a:p>
        </p:txBody>
      </p:sp>
      <p:cxnSp>
        <p:nvCxnSpPr>
          <p:cNvPr id="73" name="직선 화살표 연결선 9"/>
          <p:cNvCxnSpPr/>
          <p:nvPr/>
        </p:nvCxnSpPr>
        <p:spPr>
          <a:xfrm flipH="1">
            <a:off x="2365828" y="6548028"/>
            <a:ext cx="51467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20914" y="126937"/>
            <a:ext cx="10900229" cy="658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11087666" y="6148308"/>
            <a:ext cx="11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haejong</dc:creator>
  <cp:lastModifiedBy>haejong</cp:lastModifiedBy>
  <cp:revision>3</cp:revision>
  <dcterms:created xsi:type="dcterms:W3CDTF">2016-05-19T16:42:34Z</dcterms:created>
  <dcterms:modified xsi:type="dcterms:W3CDTF">2016-05-19T16:51:23Z</dcterms:modified>
</cp:coreProperties>
</file>