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0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8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8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029F-CFB7-4DFB-AB68-26A911F862A3}" type="datetimeFigureOut">
              <a:rPr lang="ko-KR" altLang="en-US" smtClean="0"/>
              <a:t>2013-10-17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6B15-74E6-4D92-B1D5-D96D7420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6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10363" y="0"/>
            <a:ext cx="7168378" cy="4733936"/>
            <a:chOff x="1010363" y="0"/>
            <a:chExt cx="7168378" cy="4733936"/>
          </a:xfrm>
        </p:grpSpPr>
        <p:sp>
          <p:nvSpPr>
            <p:cNvPr id="4" name="직사각형 3"/>
            <p:cNvSpPr/>
            <p:nvPr/>
          </p:nvSpPr>
          <p:spPr>
            <a:xfrm>
              <a:off x="1010363" y="0"/>
              <a:ext cx="172819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전자제품 전문 온라인 쇼핑몰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06341" y="1038314"/>
              <a:ext cx="93610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91012" y="1614378"/>
              <a:ext cx="1508586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회원 정보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91012" y="2550481"/>
              <a:ext cx="1508586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제품 정보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19113" y="1988370"/>
              <a:ext cx="1699596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 smtClean="0">
                  <a:solidFill>
                    <a:schemeClr val="tx1"/>
                  </a:solidFill>
                </a:rPr>
                <a:t>회원 정보 조회 및 수정</a:t>
              </a:r>
              <a:endParaRPr lang="ko-KR" altLang="en-US" sz="1300" spc="-15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19113" y="2262449"/>
              <a:ext cx="1699596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회원 정보 삭제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꺾인 연결선 17"/>
            <p:cNvCxnSpPr>
              <a:stCxn id="7" idx="2"/>
              <a:endCxn id="11" idx="1"/>
            </p:cNvCxnSpPr>
            <p:nvPr/>
          </p:nvCxnSpPr>
          <p:spPr>
            <a:xfrm rot="16200000" flipH="1">
              <a:off x="2885223" y="1962492"/>
              <a:ext cx="193972" cy="7380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7" idx="2"/>
              <a:endCxn id="14" idx="1"/>
            </p:cNvCxnSpPr>
            <p:nvPr/>
          </p:nvCxnSpPr>
          <p:spPr>
            <a:xfrm rot="16200000" flipH="1">
              <a:off x="2748184" y="2099531"/>
              <a:ext cx="468051" cy="7380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3019113" y="2924474"/>
              <a:ext cx="1699596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제품 등록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19113" y="3212506"/>
              <a:ext cx="1699596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제품 수정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꺾인 연결선 59"/>
            <p:cNvCxnSpPr>
              <a:endCxn id="56" idx="1"/>
            </p:cNvCxnSpPr>
            <p:nvPr/>
          </p:nvCxnSpPr>
          <p:spPr>
            <a:xfrm rot="16200000" flipH="1">
              <a:off x="2885223" y="2898596"/>
              <a:ext cx="193972" cy="7380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>
              <a:endCxn id="57" idx="1"/>
            </p:cNvCxnSpPr>
            <p:nvPr/>
          </p:nvCxnSpPr>
          <p:spPr>
            <a:xfrm rot="16200000" flipH="1">
              <a:off x="2741207" y="3042612"/>
              <a:ext cx="482004" cy="7380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4566380" y="1063399"/>
              <a:ext cx="93610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660544" y="1592247"/>
              <a:ext cx="1508586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회원 정보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660545" y="2492896"/>
              <a:ext cx="1508586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제품 구매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488642" y="2224372"/>
              <a:ext cx="1684772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pc="-150" dirty="0" smtClean="0">
                  <a:solidFill>
                    <a:schemeClr val="tx1"/>
                  </a:solidFill>
                </a:rPr>
                <a:t>회원 정보 조회 및 수정</a:t>
              </a:r>
              <a:endParaRPr lang="ko-KR" altLang="en-US" sz="1300" spc="-15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꺾인 연결선 99"/>
            <p:cNvCxnSpPr>
              <a:stCxn id="86" idx="2"/>
              <a:endCxn id="97" idx="1"/>
            </p:cNvCxnSpPr>
            <p:nvPr/>
          </p:nvCxnSpPr>
          <p:spPr>
            <a:xfrm rot="16200000" flipH="1">
              <a:off x="6225687" y="2069428"/>
              <a:ext cx="452105" cy="7380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6488646" y="3092980"/>
              <a:ext cx="1684770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제</a:t>
              </a:r>
              <a:r>
                <a:rPr lang="ko-KR" altLang="en-US" sz="1300" dirty="0" smtClean="0">
                  <a:solidFill>
                    <a:schemeClr val="tx1"/>
                  </a:solidFill>
                </a:rPr>
                <a:t>품 장바구니 담기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88645" y="3362623"/>
              <a:ext cx="1684771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제</a:t>
              </a:r>
              <a:r>
                <a:rPr lang="ko-KR" altLang="en-US" sz="1300" dirty="0" smtClean="0">
                  <a:solidFill>
                    <a:schemeClr val="tx1"/>
                  </a:solidFill>
                </a:rPr>
                <a:t>품 바로 구매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꺾인 연결선 104"/>
            <p:cNvCxnSpPr>
              <a:endCxn id="102" idx="1"/>
            </p:cNvCxnSpPr>
            <p:nvPr/>
          </p:nvCxnSpPr>
          <p:spPr>
            <a:xfrm rot="16200000" flipH="1">
              <a:off x="6354756" y="3067102"/>
              <a:ext cx="193972" cy="73808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7" idx="2"/>
              <a:endCxn id="104" idx="1"/>
            </p:cNvCxnSpPr>
            <p:nvPr/>
          </p:nvCxnSpPr>
          <p:spPr>
            <a:xfrm rot="16200000" flipH="1">
              <a:off x="6106888" y="3088877"/>
              <a:ext cx="689707" cy="73807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/>
            <p:nvPr/>
          </p:nvCxnSpPr>
          <p:spPr>
            <a:xfrm rot="16200000" flipH="1">
              <a:off x="6339190" y="3555908"/>
              <a:ext cx="226776" cy="75487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6" idx="2"/>
              <a:endCxn id="7" idx="1"/>
            </p:cNvCxnSpPr>
            <p:nvPr/>
          </p:nvCxnSpPr>
          <p:spPr>
            <a:xfrm rot="16200000" flipH="1">
              <a:off x="1888686" y="1456068"/>
              <a:ext cx="288032" cy="31661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6" idx="2"/>
              <a:endCxn id="8" idx="1"/>
            </p:cNvCxnSpPr>
            <p:nvPr/>
          </p:nvCxnSpPr>
          <p:spPr>
            <a:xfrm rot="16200000" flipH="1">
              <a:off x="1420635" y="1924119"/>
              <a:ext cx="1224135" cy="31661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꺾인 연결선 180"/>
            <p:cNvCxnSpPr>
              <a:stCxn id="84" idx="2"/>
              <a:endCxn id="86" idx="1"/>
            </p:cNvCxnSpPr>
            <p:nvPr/>
          </p:nvCxnSpPr>
          <p:spPr>
            <a:xfrm rot="16200000" flipH="1">
              <a:off x="5227080" y="1302799"/>
              <a:ext cx="240816" cy="626112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꺾인 연결선 182"/>
            <p:cNvCxnSpPr>
              <a:stCxn id="84" idx="2"/>
              <a:endCxn id="87" idx="1"/>
            </p:cNvCxnSpPr>
            <p:nvPr/>
          </p:nvCxnSpPr>
          <p:spPr>
            <a:xfrm rot="16200000" flipH="1">
              <a:off x="4776756" y="1753122"/>
              <a:ext cx="1141465" cy="626113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직사각형 189"/>
            <p:cNvSpPr/>
            <p:nvPr/>
          </p:nvSpPr>
          <p:spPr>
            <a:xfrm>
              <a:off x="6488640" y="1952287"/>
              <a:ext cx="1684772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회원 등록 및 탈퇴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직선 연결선 193"/>
            <p:cNvCxnSpPr>
              <a:stCxn id="190" idx="1"/>
            </p:cNvCxnSpPr>
            <p:nvPr/>
          </p:nvCxnSpPr>
          <p:spPr>
            <a:xfrm flipH="1">
              <a:off x="6416514" y="2060299"/>
              <a:ext cx="72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6488640" y="2831420"/>
              <a:ext cx="1684772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제</a:t>
              </a:r>
              <a:r>
                <a:rPr lang="ko-KR" altLang="en-US" sz="1300" dirty="0" smtClean="0">
                  <a:solidFill>
                    <a:schemeClr val="tx1"/>
                  </a:solidFill>
                </a:rPr>
                <a:t>품 상세보기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꺾인 연결선 20"/>
            <p:cNvCxnSpPr>
              <a:stCxn id="91" idx="1"/>
              <a:endCxn id="87" idx="2"/>
            </p:cNvCxnSpPr>
            <p:nvPr/>
          </p:nvCxnSpPr>
          <p:spPr>
            <a:xfrm rot="10800000">
              <a:off x="6414838" y="2780928"/>
              <a:ext cx="73802" cy="158504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6490322" y="3634036"/>
              <a:ext cx="1684771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배송 조회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 27"/>
            <p:cNvCxnSpPr>
              <a:stCxn id="4" idx="3"/>
              <a:endCxn id="84" idx="0"/>
            </p:cNvCxnSpPr>
            <p:nvPr/>
          </p:nvCxnSpPr>
          <p:spPr>
            <a:xfrm>
              <a:off x="2738555" y="360040"/>
              <a:ext cx="2295877" cy="7033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4" idx="2"/>
              <a:endCxn id="6" idx="0"/>
            </p:cNvCxnSpPr>
            <p:nvPr/>
          </p:nvCxnSpPr>
          <p:spPr>
            <a:xfrm flipH="1">
              <a:off x="1874393" y="720080"/>
              <a:ext cx="66" cy="3182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6493970" y="4247464"/>
              <a:ext cx="1684771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 smtClean="0">
                  <a:solidFill>
                    <a:schemeClr val="tx1"/>
                  </a:solidFill>
                </a:rPr>
                <a:t>카테고리별</a:t>
              </a:r>
              <a:r>
                <a:rPr lang="ko-KR" altLang="en-US" sz="1300" dirty="0" smtClean="0">
                  <a:solidFill>
                    <a:schemeClr val="tx1"/>
                  </a:solidFill>
                </a:rPr>
                <a:t> 검색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656250" y="3906680"/>
              <a:ext cx="1508586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제품 검색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493970" y="4517912"/>
              <a:ext cx="1684771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단어 검색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65" idx="1"/>
              <a:endCxn id="68" idx="2"/>
            </p:cNvCxnSpPr>
            <p:nvPr/>
          </p:nvCxnSpPr>
          <p:spPr>
            <a:xfrm rot="10800000">
              <a:off x="6410544" y="4194712"/>
              <a:ext cx="83427" cy="160764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70" idx="1"/>
              <a:endCxn id="68" idx="2"/>
            </p:cNvCxnSpPr>
            <p:nvPr/>
          </p:nvCxnSpPr>
          <p:spPr>
            <a:xfrm rot="10800000">
              <a:off x="6410544" y="4194712"/>
              <a:ext cx="83427" cy="431212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8" idx="1"/>
              <a:endCxn id="84" idx="2"/>
            </p:cNvCxnSpPr>
            <p:nvPr/>
          </p:nvCxnSpPr>
          <p:spPr>
            <a:xfrm rot="10800000">
              <a:off x="5034432" y="1495448"/>
              <a:ext cx="621818" cy="255524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009595" y="3493751"/>
              <a:ext cx="1699596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mtClean="0">
                  <a:solidFill>
                    <a:schemeClr val="tx1"/>
                  </a:solidFill>
                </a:rPr>
                <a:t>판매 관리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꺾인 연결선 4"/>
            <p:cNvCxnSpPr>
              <a:stCxn id="8" idx="2"/>
              <a:endCxn id="42" idx="1"/>
            </p:cNvCxnSpPr>
            <p:nvPr/>
          </p:nvCxnSpPr>
          <p:spPr>
            <a:xfrm rot="16200000" flipH="1">
              <a:off x="2595825" y="3187993"/>
              <a:ext cx="763250" cy="6429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33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53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22</cp:revision>
  <dcterms:created xsi:type="dcterms:W3CDTF">2013-10-02T06:30:28Z</dcterms:created>
  <dcterms:modified xsi:type="dcterms:W3CDTF">2013-10-16T17:17:03Z</dcterms:modified>
</cp:coreProperties>
</file>