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17"/>
  </p:notesMasterIdLst>
  <p:sldIdLst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6" r:id="rId1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 varScale="1">
        <p:scale>
          <a:sx n="60" d="100"/>
          <a:sy n="60" d="100"/>
        </p:scale>
        <p:origin x="1272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/>
          </p:cNvSpPr>
          <p:nvPr/>
        </p:nvSpPr>
        <p:spPr bwMode="auto">
          <a:xfrm>
            <a:off x="381720" y="7757120"/>
            <a:ext cx="1172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57150" algn="ctr"/>
            <a:r>
              <a:rPr lang="en-US" dirty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HAEJONG DONG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/>
        <p:txBody>
          <a:bodyPr rIns="166398"/>
          <a:lstStyle/>
          <a:p>
            <a:pPr marL="57150" indent="0" eaLnBrk="1" hangingPunct="1">
              <a:defRPr/>
            </a:pPr>
            <a:r>
              <a:rPr lang="en-US" sz="4800" dirty="0"/>
              <a:t>521146S - Research Methods in </a:t>
            </a:r>
            <a:br>
              <a:rPr lang="en-US" sz="4800" dirty="0"/>
            </a:br>
            <a:r>
              <a:rPr lang="en-US" sz="4800" dirty="0"/>
              <a:t>Computer Science</a:t>
            </a:r>
            <a:br>
              <a:rPr lang="en-US" sz="4800" dirty="0"/>
            </a:br>
            <a:br>
              <a:rPr lang="en-US" sz="4800" dirty="0"/>
            </a:br>
            <a:r>
              <a:rPr lang="en-US" dirty="0"/>
              <a:t>Exercise 4: handout 4</a:t>
            </a:r>
          </a:p>
        </p:txBody>
      </p:sp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52" y="1492424"/>
            <a:ext cx="7248525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61" y="5020816"/>
            <a:ext cx="7077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94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Couldn’t find any significant pattern on rate of eye blink</a:t>
            </a:r>
          </a:p>
          <a:p>
            <a:r>
              <a:rPr lang="en-US" altLang="ko-KR" dirty="0"/>
              <a:t>Could find a decrease on rate of eye blink when reading. </a:t>
            </a:r>
          </a:p>
          <a:p>
            <a:pPr marL="39688" indent="0">
              <a:buNone/>
            </a:pPr>
            <a:r>
              <a:rPr lang="en-US" altLang="ko-KR" dirty="0"/>
              <a:t>  - Regardless of type </a:t>
            </a:r>
            <a:r>
              <a:rPr lang="en-US" altLang="ko-KR"/>
              <a:t>of material</a:t>
            </a:r>
          </a:p>
          <a:p>
            <a:pPr marL="39688" indent="0">
              <a:buNone/>
            </a:pPr>
            <a:endParaRPr lang="en-US" altLang="ko-KR" dirty="0"/>
          </a:p>
          <a:p>
            <a:r>
              <a:rPr lang="en-US" altLang="ko-KR" dirty="0"/>
              <a:t>Subjects with glasses tend to blink more frequently</a:t>
            </a:r>
          </a:p>
          <a:p>
            <a:r>
              <a:rPr lang="en-US" altLang="ko-KR" dirty="0"/>
              <a:t>Interesting fact that people prefer text material in digital format</a:t>
            </a:r>
          </a:p>
          <a:p>
            <a:r>
              <a:rPr lang="en-US" altLang="ko-KR" dirty="0"/>
              <a:t>Lack of data</a:t>
            </a:r>
          </a:p>
          <a:p>
            <a:r>
              <a:rPr lang="en-US" altLang="ko-KR" dirty="0"/>
              <a:t>Lack in accuracy of counting eye blink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88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Method and Experiment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7352462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between texts from hard copy and e-book regarding to the rate of eye blink</a:t>
            </a:r>
          </a:p>
          <a:p>
            <a:r>
              <a:rPr lang="en-US" dirty="0"/>
              <a:t>Relation between eye blink and visual fatigue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E-book gives more tiredness on eyes</a:t>
            </a:r>
          </a:p>
          <a:p>
            <a:pPr>
              <a:buFontTx/>
              <a:buChar char="-"/>
            </a:pPr>
            <a:r>
              <a:rPr lang="en-US" dirty="0"/>
              <a:t>Reading text increases rate of eye blink</a:t>
            </a:r>
          </a:p>
        </p:txBody>
      </p:sp>
    </p:spTree>
    <p:extLst>
      <p:ext uri="{BB962C8B-B14F-4D97-AF65-F5344CB8AC3E}">
        <p14:creationId xmlns:p14="http://schemas.microsoft.com/office/powerpoint/2010/main" val="18420121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Experiment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70" y="4660776"/>
            <a:ext cx="9870635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092" y="2047992"/>
            <a:ext cx="11828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- 6 participants	- 2 of younger age group (21-22)		- 3 of computer major 									   students</a:t>
            </a:r>
          </a:p>
          <a:p>
            <a:r>
              <a:rPr lang="en-US" altLang="ko-KR" dirty="0"/>
              <a:t>- 2 female 		- 4 of older age group (25-32)</a:t>
            </a:r>
          </a:p>
          <a:p>
            <a:endParaRPr lang="en-US" altLang="ko-KR" dirty="0"/>
          </a:p>
          <a:p>
            <a:r>
              <a:rPr lang="en-US" altLang="ko-KR" dirty="0"/>
              <a:t>- 4 male		- 3 wear a glasses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7053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1420416"/>
            <a:ext cx="9937104" cy="7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47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1" y="1348408"/>
            <a:ext cx="10039637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7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1328737"/>
            <a:ext cx="706755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4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62" y="1804987"/>
            <a:ext cx="7077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58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12" y="1681162"/>
            <a:ext cx="71913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Pages>0</Pages>
  <Words>123</Words>
  <Characters>0</Characters>
  <Application>Microsoft Office PowerPoint</Application>
  <PresentationFormat>Custom</PresentationFormat>
  <Lines>0</Lines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Gill Sans</vt:lpstr>
      <vt:lpstr>ＭＳ Ｐゴシック</vt:lpstr>
      <vt:lpstr>ヒラギノ角ゴ ProN W3</vt:lpstr>
      <vt:lpstr>Arial</vt:lpstr>
      <vt:lpstr>Calibri</vt:lpstr>
      <vt:lpstr>Trebuchet MS</vt:lpstr>
      <vt:lpstr>Title &amp; Subtitle</vt:lpstr>
      <vt:lpstr>Title - Top</vt:lpstr>
      <vt:lpstr>Bullets</vt:lpstr>
      <vt:lpstr>Blank</vt:lpstr>
      <vt:lpstr>Title - Center</vt:lpstr>
      <vt:lpstr>521146S - Research Methods in  Computer Science  Exercise 4: handout 4</vt:lpstr>
      <vt:lpstr>Outline</vt:lpstr>
      <vt:lpstr>Research Question</vt:lpstr>
      <vt:lpstr>Method and Experiment</vt:lpstr>
      <vt:lpstr>Result</vt:lpstr>
      <vt:lpstr>Result</vt:lpstr>
      <vt:lpstr>Result</vt:lpstr>
      <vt:lpstr>Result</vt:lpstr>
      <vt:lpstr>Result</vt:lpstr>
      <vt:lpstr>Result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</dc:title>
  <dc:subject/>
  <dc:creator>haejong</dc:creator>
  <cp:keywords/>
  <dc:description/>
  <cp:lastModifiedBy>Haejong Dong</cp:lastModifiedBy>
  <cp:revision>95</cp:revision>
  <dcterms:modified xsi:type="dcterms:W3CDTF">2016-09-14T06:40:56Z</dcterms:modified>
</cp:coreProperties>
</file>