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52" r:id="rId4"/>
    <p:sldMasterId id="2147483653" r:id="rId5"/>
  </p:sldMasterIdLst>
  <p:notesMasterIdLst>
    <p:notesMasterId r:id="rId17"/>
  </p:notesMasterIdLst>
  <p:sldIdLst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6" r:id="rId16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660"/>
  </p:normalViewPr>
  <p:slideViewPr>
    <p:cSldViewPr>
      <p:cViewPr varScale="1">
        <p:scale>
          <a:sx n="60" d="100"/>
          <a:sy n="60" d="100"/>
        </p:scale>
        <p:origin x="1272" y="7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3D168B-2590-CB44-A71F-AA5596E1682E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6F327B-AA32-B444-BB1D-62DA7A28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92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2276475"/>
            <a:ext cx="2930525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39175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00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63318-3C6C-7947-BC3C-5A276DC6D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29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209F-6306-3740-9B51-9B538D44A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1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EB2-2848-B543-92A4-E09FF8858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43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84807-2496-C84B-BE63-E98D61207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156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7C29-E21E-D344-A74F-CA96D6D69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31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721EE-D174-0F4F-B38F-C1F362153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97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A181-5B37-2B43-8434-2CFBC7A24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76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2CB9-DEE5-074D-BFD9-D6ECBE512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83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181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4FB9-2FDC-8248-B9C8-DC4ECACA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07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6CDB-BA89-5249-B4B1-EE3CA6883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947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450850"/>
            <a:ext cx="2927350" cy="826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50850"/>
            <a:ext cx="8629650" cy="826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159CC-7B62-9A48-8EE0-8E10D203A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92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D0996-7539-DF4C-B5B3-2BD01E203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60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90F3-7D4C-E149-9B13-D523EC59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26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77EE6-CD72-C740-8DC6-D587D032E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80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90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0B87-D5EF-9543-9903-AC74D32ED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06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E955-CCC7-DC47-919B-F488AE619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0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1BBC-911E-864C-A4D8-174BD1FA6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8DE19-320E-0A4E-A1E4-D5F2FE60E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51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1919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7AECB-3482-F24C-A16B-9D0BF09E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5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1425-BF28-074C-832C-2612D24A8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215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F6E4-8225-E24C-8F22-9D1B20E36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364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9600" y="390525"/>
            <a:ext cx="2947988" cy="83772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96325" cy="8377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0BDF-91F7-DE42-A889-12EDDA28F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847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51DDB-F2D6-7748-97D3-6BBB33FC1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239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A87D-5C08-C741-87E6-6683C3826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0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4A031-CAF4-0E48-AFF2-4A6F8569E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346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76DE0-DF77-E049-A578-FE7693B50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419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E68-8A55-4148-A684-A349BF3D1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82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C6C6-5B34-FC49-A679-7A825FEE3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17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88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42606-1C74-F349-91DD-90A9DD9ED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5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760D-2620-FC43-84AD-66ED0F581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27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3504E-6EF8-3C4F-9EFA-8C23EAACC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153A-80CD-A241-87B0-9B7F6F528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90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CD41-6E30-9B4B-9C1F-BDA421054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566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22833-C066-7243-8AB3-318A62488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319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03732-9C42-2F43-A3F3-C67D16350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60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5F40-EA20-1A40-AED8-50D9B2E3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36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DF83A-BA8C-4942-BD2B-66C7ADD97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39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7611-E648-9342-B96D-57FE6BC5B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3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812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65D9-457F-AD4E-B3D2-1300E95D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504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9C8D-673A-D844-A5B0-79F74A6B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711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E3D-9F99-4C47-9177-3F01EB7DD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856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3F9EB-1DF9-2447-BF1F-FF0C71E7A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4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1B0D-5B5A-AF4E-81F3-680812B72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01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2276475"/>
            <a:ext cx="29273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96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AB2B-0516-8A4B-BAC2-19C1BCF4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68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377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696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Trebuchet M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341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30162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027" name="Picture 1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787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rgbClr val="808080"/>
          </a:solidFill>
          <a:latin typeface="+mn-lt"/>
          <a:ea typeface="+mn-ea"/>
          <a:cs typeface="+mn-cs"/>
          <a:sym typeface="Trebuchet M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4508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6387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91231F02-33EE-1347-BC08-05D72A0A1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461963"/>
            <a:ext cx="11709400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pic>
        <p:nvPicPr>
          <p:cNvPr id="28675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8F768056-B53F-114B-80AA-3544C15A1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8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31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F42EA032-F53C-2E4B-94C7-C20051B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6639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53251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4454389E-FC68-E646-A052-2058C311D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/>
          <p:cNvSpPr>
            <a:spLocks/>
          </p:cNvSpPr>
          <p:nvPr/>
        </p:nvSpPr>
        <p:spPr bwMode="auto">
          <a:xfrm>
            <a:off x="381720" y="7757120"/>
            <a:ext cx="1172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 anchor="ctr"/>
          <a:lstStyle/>
          <a:p>
            <a:pPr marL="57150" algn="ctr"/>
            <a:r>
              <a:rPr lang="en-US" dirty="0" smtClean="0">
                <a:solidFill>
                  <a:schemeClr val="tx1"/>
                </a:solidFill>
                <a:latin typeface="Gill Sans" charset="0"/>
                <a:ea typeface="ＭＳ Ｐゴシック" charset="0"/>
                <a:cs typeface="ＭＳ Ｐゴシック" charset="0"/>
                <a:sym typeface="Gill Sans" charset="0"/>
              </a:rPr>
              <a:t>HAEJONG DONG</a:t>
            </a:r>
            <a:endParaRPr lang="en-US" dirty="0">
              <a:solidFill>
                <a:schemeClr val="tx1"/>
              </a:solidFill>
              <a:latin typeface="Gill Sans" charset="0"/>
              <a:ea typeface="ＭＳ Ｐゴシック" charset="0"/>
              <a:cs typeface="ＭＳ Ｐゴシック" charset="0"/>
              <a:sym typeface="Gill Sans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/>
        <p:txBody>
          <a:bodyPr rIns="166398"/>
          <a:lstStyle/>
          <a:p>
            <a:pPr marL="57150" indent="0" eaLnBrk="1" hangingPunct="1">
              <a:defRPr/>
            </a:pPr>
            <a:r>
              <a:rPr lang="en-US" sz="4800" dirty="0" smtClean="0"/>
              <a:t>521146S - Research Methods in </a:t>
            </a:r>
            <a:br>
              <a:rPr lang="en-US" sz="4800" dirty="0" smtClean="0"/>
            </a:br>
            <a:r>
              <a:rPr lang="en-US" sz="4800" dirty="0" smtClean="0"/>
              <a:t>Computer Science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/>
              <a:t>Exercise 4: handout 4</a:t>
            </a:r>
          </a:p>
        </p:txBody>
      </p:sp>
    </p:spTree>
    <p:extLst>
      <p:ext uri="{BB962C8B-B14F-4D97-AF65-F5344CB8AC3E}">
        <p14:creationId xmlns:p14="http://schemas.microsoft.com/office/powerpoint/2010/main" val="162856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52" y="1492424"/>
            <a:ext cx="7248525" cy="3733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661" y="5020816"/>
            <a:ext cx="7077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29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Couldn’t find any significant pattern on rate of eye blink</a:t>
            </a:r>
          </a:p>
          <a:p>
            <a:r>
              <a:rPr lang="en-US" altLang="ko-KR" dirty="0" smtClean="0"/>
              <a:t>Could find a decrease on rate of eye blink when reading. </a:t>
            </a:r>
          </a:p>
          <a:p>
            <a:pPr marL="3968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Regardless of type </a:t>
            </a:r>
            <a:r>
              <a:rPr lang="en-US" altLang="ko-KR" smtClean="0"/>
              <a:t>of </a:t>
            </a:r>
            <a:r>
              <a:rPr lang="en-US" altLang="ko-KR" smtClean="0"/>
              <a:t>material</a:t>
            </a:r>
          </a:p>
          <a:p>
            <a:pPr marL="39688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Subjects with glasses tend to blink more frequently</a:t>
            </a:r>
            <a:endParaRPr lang="en-US" altLang="ko-KR" dirty="0" smtClean="0"/>
          </a:p>
          <a:p>
            <a:r>
              <a:rPr lang="en-US" altLang="ko-KR" dirty="0" smtClean="0"/>
              <a:t>Interesting fact that people prefer text material in digital format</a:t>
            </a:r>
          </a:p>
          <a:p>
            <a:r>
              <a:rPr lang="en-US" altLang="ko-KR" dirty="0" smtClean="0"/>
              <a:t>Lack of data</a:t>
            </a:r>
          </a:p>
          <a:p>
            <a:r>
              <a:rPr lang="en-US" altLang="ko-KR" dirty="0" smtClean="0"/>
              <a:t>Lack </a:t>
            </a:r>
            <a:r>
              <a:rPr lang="en-US" altLang="ko-KR" dirty="0"/>
              <a:t>in </a:t>
            </a:r>
            <a:r>
              <a:rPr lang="en-US" altLang="ko-KR" dirty="0" smtClean="0"/>
              <a:t>accuracy of counting eye blink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88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</a:p>
          <a:p>
            <a:r>
              <a:rPr lang="en-US" dirty="0" smtClean="0"/>
              <a:t>Method and Experiment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Discussion </a:t>
            </a:r>
          </a:p>
        </p:txBody>
      </p:sp>
    </p:spTree>
    <p:extLst>
      <p:ext uri="{BB962C8B-B14F-4D97-AF65-F5344CB8AC3E}">
        <p14:creationId xmlns:p14="http://schemas.microsoft.com/office/powerpoint/2010/main" val="7352462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between physical format text and digital format text regarding to rate of eye blink</a:t>
            </a:r>
          </a:p>
          <a:p>
            <a:r>
              <a:rPr lang="en-US" dirty="0" smtClean="0"/>
              <a:t>Relation between eye blink and visual fatigue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E-book gives more tiredness on eyes</a:t>
            </a:r>
          </a:p>
          <a:p>
            <a:pPr>
              <a:buFontTx/>
              <a:buChar char="-"/>
            </a:pPr>
            <a:r>
              <a:rPr lang="en-US" dirty="0" smtClean="0"/>
              <a:t>Reading text increases rate of eye blink</a:t>
            </a:r>
          </a:p>
        </p:txBody>
      </p:sp>
    </p:spTree>
    <p:extLst>
      <p:ext uri="{BB962C8B-B14F-4D97-AF65-F5344CB8AC3E}">
        <p14:creationId xmlns:p14="http://schemas.microsoft.com/office/powerpoint/2010/main" val="18420121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and Experiment</a:t>
            </a:r>
            <a:endParaRPr 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870" y="4660776"/>
            <a:ext cx="9870635" cy="3888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1092" y="2047992"/>
            <a:ext cx="11828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- 6 participants	- 2 of younger age group (21-22)		- 3 of computer major 									   students</a:t>
            </a:r>
            <a:endParaRPr lang="en-US" altLang="ko-KR" dirty="0"/>
          </a:p>
          <a:p>
            <a:r>
              <a:rPr lang="en-US" altLang="ko-KR" dirty="0" smtClean="0"/>
              <a:t>- 2 female 		- 4 of older age group (25-32)</a:t>
            </a:r>
          </a:p>
          <a:p>
            <a:endParaRPr lang="en-US" altLang="ko-KR" dirty="0"/>
          </a:p>
          <a:p>
            <a:r>
              <a:rPr lang="en-US" altLang="ko-KR" dirty="0" smtClean="0"/>
              <a:t>- 4 male		- 3 wear a glasses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7053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48" y="1420416"/>
            <a:ext cx="9937104" cy="72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247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81" y="1348408"/>
            <a:ext cx="10039637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73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5" y="1328737"/>
            <a:ext cx="7067550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41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62" y="1804987"/>
            <a:ext cx="7077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58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12" y="1681162"/>
            <a:ext cx="71913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6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Pages>0</Pages>
  <Words>123</Words>
  <Characters>0</Characters>
  <Application>Microsoft Office PowerPoint</Application>
  <PresentationFormat>사용자 지정</PresentationFormat>
  <Lines>0</Lines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Gill Sans</vt:lpstr>
      <vt:lpstr>ＭＳ Ｐゴシック</vt:lpstr>
      <vt:lpstr>ヒラギノ角ゴ ProN W3</vt:lpstr>
      <vt:lpstr>Arial</vt:lpstr>
      <vt:lpstr>Calibri</vt:lpstr>
      <vt:lpstr>Trebuchet MS</vt:lpstr>
      <vt:lpstr>Title &amp; Subtitle</vt:lpstr>
      <vt:lpstr>Title - Top</vt:lpstr>
      <vt:lpstr>Bullets</vt:lpstr>
      <vt:lpstr>Blank</vt:lpstr>
      <vt:lpstr>Title - Center</vt:lpstr>
      <vt:lpstr>521146S - Research Methods in  Computer Science  Exercise 4: handout 4</vt:lpstr>
      <vt:lpstr>Outline</vt:lpstr>
      <vt:lpstr>Research Question</vt:lpstr>
      <vt:lpstr>Method and Experiment</vt:lpstr>
      <vt:lpstr>Result</vt:lpstr>
      <vt:lpstr>Result</vt:lpstr>
      <vt:lpstr>Result</vt:lpstr>
      <vt:lpstr>Result</vt:lpstr>
      <vt:lpstr>Result</vt:lpstr>
      <vt:lpstr>Result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521145A - Human Computer Interaction 1. Introduction</dc:title>
  <dc:subject/>
  <dc:creator>haejong</dc:creator>
  <cp:keywords/>
  <dc:description/>
  <cp:lastModifiedBy>haejong</cp:lastModifiedBy>
  <cp:revision>94</cp:revision>
  <dcterms:modified xsi:type="dcterms:W3CDTF">2014-12-10T17:10:46Z</dcterms:modified>
</cp:coreProperties>
</file>