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  <p:sldMasterId id="2147483735" r:id="rId2"/>
    <p:sldMasterId id="2147483737" r:id="rId3"/>
  </p:sldMasterIdLst>
  <p:notesMasterIdLst>
    <p:notesMasterId r:id="rId74"/>
  </p:notesMasterIdLst>
  <p:sldIdLst>
    <p:sldId id="335" r:id="rId4"/>
    <p:sldId id="398" r:id="rId5"/>
    <p:sldId id="406" r:id="rId6"/>
    <p:sldId id="400" r:id="rId7"/>
    <p:sldId id="401" r:id="rId8"/>
    <p:sldId id="409" r:id="rId9"/>
    <p:sldId id="402" r:id="rId10"/>
    <p:sldId id="403" r:id="rId11"/>
    <p:sldId id="404" r:id="rId12"/>
    <p:sldId id="405" r:id="rId13"/>
    <p:sldId id="412" r:id="rId14"/>
    <p:sldId id="414" r:id="rId15"/>
    <p:sldId id="407" r:id="rId16"/>
    <p:sldId id="397" r:id="rId17"/>
    <p:sldId id="410" r:id="rId18"/>
    <p:sldId id="370" r:id="rId19"/>
    <p:sldId id="411" r:id="rId20"/>
    <p:sldId id="289" r:id="rId21"/>
    <p:sldId id="290" r:id="rId22"/>
    <p:sldId id="256" r:id="rId23"/>
    <p:sldId id="260" r:id="rId24"/>
    <p:sldId id="371" r:id="rId25"/>
    <p:sldId id="292" r:id="rId26"/>
    <p:sldId id="372" r:id="rId27"/>
    <p:sldId id="373" r:id="rId28"/>
    <p:sldId id="374" r:id="rId29"/>
    <p:sldId id="375" r:id="rId30"/>
    <p:sldId id="387" r:id="rId31"/>
    <p:sldId id="376" r:id="rId32"/>
    <p:sldId id="377" r:id="rId33"/>
    <p:sldId id="388" r:id="rId34"/>
    <p:sldId id="295" r:id="rId35"/>
    <p:sldId id="296" r:id="rId36"/>
    <p:sldId id="297" r:id="rId37"/>
    <p:sldId id="29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09" r:id="rId49"/>
    <p:sldId id="408" r:id="rId50"/>
    <p:sldId id="310" r:id="rId51"/>
    <p:sldId id="378" r:id="rId52"/>
    <p:sldId id="379" r:id="rId53"/>
    <p:sldId id="385" r:id="rId54"/>
    <p:sldId id="381" r:id="rId55"/>
    <p:sldId id="382" r:id="rId56"/>
    <p:sldId id="325" r:id="rId57"/>
    <p:sldId id="326" r:id="rId58"/>
    <p:sldId id="327" r:id="rId59"/>
    <p:sldId id="383" r:id="rId60"/>
    <p:sldId id="384" r:id="rId61"/>
    <p:sldId id="386" r:id="rId62"/>
    <p:sldId id="389" r:id="rId63"/>
    <p:sldId id="328" r:id="rId64"/>
    <p:sldId id="390" r:id="rId65"/>
    <p:sldId id="391" r:id="rId66"/>
    <p:sldId id="393" r:id="rId67"/>
    <p:sldId id="394" r:id="rId68"/>
    <p:sldId id="395" r:id="rId69"/>
    <p:sldId id="396" r:id="rId70"/>
    <p:sldId id="366" r:id="rId71"/>
    <p:sldId id="334" r:id="rId72"/>
    <p:sldId id="415" r:id="rId7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D0"/>
    <a:srgbClr val="89BF80"/>
    <a:srgbClr val="649A5D"/>
    <a:srgbClr val="D5F1CF"/>
    <a:srgbClr val="FFFFFF"/>
    <a:srgbClr val="008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89591" autoAdjust="0"/>
  </p:normalViewPr>
  <p:slideViewPr>
    <p:cSldViewPr>
      <p:cViewPr varScale="1">
        <p:scale>
          <a:sx n="57" d="100"/>
          <a:sy n="57" d="100"/>
        </p:scale>
        <p:origin x="15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03:05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7964 4160 180 0,'6'-18'44'0,"10"0"1"0,15 5-24 0,14 11-7 15,15 0-8-15,8 6-2 0,6 1-2 16,-8-1 0-16,-1-2-2 0,-12 1-1 15,-8-3-2-15,-16 6 0 0,-5 3 1 16,-8 2 1-16,-1 9 0 0,-1 9 1 16,3 13 3-16,1 7 0 0,2-2 0 15,5 4 1-15,3 2 1 0,-1-8 1 0,2-3 2 16,-4-6 0-16,-1-3 2 16,-8 0-1-16,-8-1 1 0,-8 3-2 15,-10 3-1-15,-10 4-2 0,-7 0-1 0,-4 1 0 16,-7-1-2-16,0 4 1 0,0 1-1 15,-4-5-1-15,9-2 0 0,-1-4 0 16,1-5 0-16,4-11 1 0,-6-15-1 16,1-7 0-16,-10-14 1 0,-5-8 0 15,-7-14 1-15,-8 0 0 0,-5-4 1 16,-3-9 1-16,1 8 0 0,2-1-1 0,9 6 1 16,7 9-2-16,15-2 1 0,10 4-1 15,21 3-1-15,14-1 0 0,23-3-1 16,17 5 0-16,15-10 0 0,14-1-3 15,13 3-8-15,-4-4-53 0,-3-10-4 16,-2 5-47-16,-27-11-99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47:09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16344 15090 220 0,'-7'-5'65'0,"4"-4"3"0,-1-4-23 16,9 4-5-16,3-2-4 0,10-4-4 15,5 3-4-15,5 1-1 0,8-2-2 16,2 6-3-16,6-2-3 0,7 5-3 15,1 2-1-15,3 6-2 0,1 5-1 0,2-4 0 16,2 6 2-16,6-5 2 0,-2 1 1 16,5 0 3-16,7-3 1 0,7-2 3 15,7-2 3-15,11-2-2 0,12-2-2 16,11-3-3-16,6 5-3 0,16-2-3 16,-4 1-6-16,3-1-4 0,-7-3-1 15,-11 2-2-15,-9 1-3 0,-8-3-6 0,-23-2-7 16,-7 7-7-16,-11-6-15 0,-11 7-15 15,-9 2-28-15,-11-1-53 0,-16-1-80 16,-7-8-174-16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10T21:48:41.5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10-10T21:48:52.764"/>
    </inkml:context>
  </inkml:definitions>
  <inkml:trace contextRef="#ctx0" brushRef="#br0">16084 14829 0,'0'0'0</inkml:trace>
  <inkml:trace contextRef="#ctx0" brushRef="#br0" timeOffset="7933.772">14957 14184 0,'0'0'0</inkml:trace>
  <inkml:trace contextRef="#ctx0" brushRef="#br0" timeOffset="10751.286">14680 15792 0</inkml:trace>
  <inkml:trace contextRef="#ctx1" brushRef="#br0">4935 13309 635 0,'34'-53'-635'0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10T21:55:27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10-10T21:55:40.221"/>
    </inkml:context>
  </inkml:definitions>
  <inkml:trace contextRef="#ctx0" brushRef="#br0">12762 14752 0,'0'0'0,"0"0"0,0 0 0,-136-9 0,104 36 16,-13 14-16,-201-18 0,-258-46 0</inkml:trace>
  <inkml:trace contextRef="#ctx0" brushRef="#br0" timeOffset="247.741">8863 13598 0,'0'0'16,"0"0"-16,0 0 15,0 0 1,0 0 0,0 0-16,0 0 15</inkml:trace>
  <inkml:trace contextRef="#ctx1" brushRef="#br0">6885 6748 100 0,'-2'-4'22'0,"4"-7"0"0,3 6-16 15,2-4-5-15,1 2-2 0,1 1-1 16,2-1 1-16,0 1 0 0,-2 3 2 16,0 3 0-16,2 0 1 0,1 0 0 15,5 3 1-15,3 10-1 0,2-4 0 16,3 6-2-16,4 1-9 0,-2 1-9 0,1-3-4 15,-3-1-17-15,-1-2-32 0</inkml:trace>
  <inkml:trace contextRef="#ctx1" brushRef="#br0" timeOffset="218.18">7325 6770 45 0,'14'-6'11'0,"6"-3"2"0,0 2-7 16,4 7-2-16,3-2-2 0,9 4 0 15,4 2 0-15,9 1 1 0,6 4 2 16,10-5 3-16,4 1 5 0,11-3 4 15,6 2 4-15,6-10 2 0,1 1 4 16,2-1 2-16,-1-5-1 0,2 4-2 0,6-4-3 16,4 4-2-16,-3-2-3 0,4 3-4 15,-3 3-5-15,9 3-2 0,1 0-2 16,1 2-2-16,-4 1 0 0,-2 5 0 16,-2-3-2-16,-4 0-7 0,-8-1-39 15,-11-4-11-15,-14-5-41 0,-8-12-91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59:01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4326 8287 54 0,'12'-7'13'0,"3"0"-1"16,3 0-10-16,0-1-2 0,-3 5-1 16,-1 1 0-16,-1 2 0 0,-2-2-1 15,-4 4 1-15,2-2 1 0,1 2 2 0,2-2 1 16,5 1 1-16,-3 1 1 0,2 4 1 16,3-4 1-16,8-1 1 0,-5-1 4 15,7 0 3-15,4-7 4 0,10 3 2 16,6 1 3-16,8-3 1 0,3-1 0 15,3 0-3-15,3 1-4 0,4-1-3 16,3 0-4-16,3 1-2 0,6-1-4 0,9 5-1 16,5 2-2-16,6 0 1 0,13 0-2 15,3 0 2-15,7-1 0 0,4-1 0 16,6 0 1-16,1-2 1 0,-3-5-1 16,-4 4 0-16,-4 1 0 0,-5-1 0 15,-7-1-1-15,-8 1 0 0,-3 3-4 16,-4-4-18-16,0 6-35 0,2-1-44 15,-3-3-111-15</inkml:trace>
  <inkml:trace contextRef="#ctx0" brushRef="#br0" timeOffset="4880.169">8533 8524 107 0,'-20'7'24'15,"4"-5"0"-15,3-2-16 0,6 2-6 16,5-1-1-16,-2-1 0 0,8-3 0 0,-2-6 7 15,5 1 5-15,4-6 5 0,7 1 2 16,6 0 3-16,8-3 1 0,12 3 0 16,14 6-5-16,13-4-6 0,13 4-2 15,14 3-2-15,24-3 0 0,21 0 1 16,24-2 2-16,13 1 0 0,15 3 0 16,10-8-1-16,13 6-1 0,-1-2-3 15,-1 3-1-15,-7 3-2 0,2-5-1 16,-4 8-1-16,-24 6-6 0,-14-2-20 15,-12-4-40-15,-23-2-51 0,-16-13-126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05:26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 18202 474 0,'-62'114'99'0,"-1"-5"2"16,12-20-85-16,13-20-4 0,9-22-1 16,14-23-1-16,6-26 0 0,0-25-2 15,2-18-1-15,-1-26-5 0,-1-22-1 16,4-16 0-16,-2-15-1 0,5-5 1 15,0-7-1-15,6 7-2 0,1 11-1 16,0 20-1-16,1 23 1 0,-6 26 0 0,0 40 0 16,-2 45 2-16,-7 33 1 0,-6 37 5 15,-3 27 2-15,-7 14 5 0,-2 13 3 16,-12 3 15-16,-4-10 8 0,-1-20 5 16,-1-21 5-16,7-23 1 0,3-18-5 15,11-18-6-15,14-28-14 0,10-21-9 16,5-17-7-16,10-23-11 0,3-17-11 15,9-5-15-15,2-18-12 0,-4-2-16 16,5-6-17-16,0 8-20 0,5 14-60 16,-2 16-83-16,-2 19-170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11:54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6125 11010 195 0,'-4'-16'66'0,"1"3"5"16,-1 0-6-16,-1 2-20 0,3-7-7 15,0 2-9-15,2 7-7 0,0-2-5 16,2 3-4-16,1 5-3 0,7-6-1 16,4 12 1-16,-1-4 1 0,7 10 3 0,5-9 2 15,12 0 3-15,1-4 1 0,7-7 1 16,8-2-2-16,9 2-3 0,7-10-2 16,3 1-2-16,-1-2-5 0,-3 2-3 15,-3 7-1-15,-7 0-2 0,-12 6 0 16,-8-2 1-16,-4 9-1 0,-6 0 0 15,-5 0 0-15,-3 0 0 0,-3 0-1 16,-5-2 2-16,-1 4-1 0,-4-4 1 16,-7 2 0-16,0-2 1 0,-5 1-1 15,-6-5 1-15,-2 1 0 0,-3-3 1 0,-6 3-2 16,-1-6 1-16,-5 2-1 0,1 0 0 16,5-2-1-16,-1-2 0 0,4-1-1 15,5-3 1-15,5 8-1 0,2-5 0 16,3-1 0-16,4 12 0 0,4-3-1 15,-1 2 1-15,4 4 0 0,1 0-1 16,4 6 1-16,-1-1 0 0,4 6 0 16,3-2 0-16,0 6 0 0,2 1 0 15,6-5 0-15,-1 2 0 0,4 1 0 16,2-4 1-16,0 4-1 0,0 1 0 0,-4 1 0 16,-5 2 1-16,-6 0-1 0,-5 6 0 15,-7 5 0-15,-13 9 0 0,-6 9 0 16,-8 4 1-16,-8 0 0 0,-2 13 0 15,-2-2 0-15,-1-4 1 0,3-4-1 16,4-8-17-16,6 1-22 0,12-5-78 16,-4-17-93-16,1 4-227 0</inkml:trace>
  <inkml:trace contextRef="#ctx0" brushRef="#br0" timeOffset="11662.514">18737 13805 329 0,'0'-13'102'15,"0"8"9"-15,7 5-19 16,8-5-27-16,3 5-17 0,11-10-6 16,11 3-3-16,6-9-8 0,6-1-7 15,17-6-3-15,11-3-3 0,8 3-4 16,3-3 0-16,-4 3-2 0,5 1-3 15,-6 6-2-15,-10 1 0 0,-9 4-2 0,-10 2 0 16,-5 0-2-16,1 3-1 0,-7 1 0 16,-1-2 0-16,-5 5-1 0,-7-2 0 15,3 6 1-15,-9-2-1 0,-3-2 1 16,-13 4 0-16,-7 2 1 0,-10 1 4 16,-5-5 2-16,-16-5 1 0,-8-3 1 15,-6 1-2-15,-3-7 0 0,-3-8 0 16,-4-9-4-16,-2-4-3 0,2-1-1 0,4-2-1 15,2 0 1-15,3-4-1 0,5 4 0 16,8 5 0-16,13 6 0 0,7 5 0 16,5 4 0-16,10 3-1 0,5 10 1 15,3 1-1-15,10 4 1 0,7 4-1 16,3 7 0-16,6 5 0 0,7 11 0 16,1-1-1-16,4 5 1 0,-1 1 1 0,-3 3-1 0,-7-1 1 0,-4 3 0 15,-6-4 0-15,-11 5 0 0,-11 0 1 16,-11 0-1-1,-11 6 1-15,-9-1 0 0,-7 5 1 16,-3 1 2-16,-3 1 1 0,0 3 0 16,3-4 0-16,1-3 0 0,2-5 0 15,3-2-4-15,-1-12-22 0,2 0-36 16,-1-9-102-16,12-23-126 0,-1 3-307 16</inkml:trace>
  <inkml:trace contextRef="#ctx0" brushRef="#br0" timeOffset="22607.791">21438 13727 123 0,'-9'0'48'0,"0"-7"11"0,-4 3-4 0,0-3 5 16,1 3 3-16,1 1 0 0,-2-3-3 15,2 4-5-15,4 0-8 0,1 2-9 16,3 0-8-16,6 0-5 0,3 0-5 16,5 0-2-16,7 0-2 0,7 0 0 15,6 0 2-15,7 0 1 0,10 4 0 16,12 7 0-16,1-7 0 0,1 1-2 16,-2 6-2-16,-2-7-4 0,-3 3-3 0,-6 4-1 15,-11-8-3-15,-2 10-7 0,-3-9-8 16,-4-2-7-16,0-1-12 15,-7-4-13-15,-4-8-15 0,-5-9-79 0,-4-6-87 16,0 5-204-16</inkml:trace>
  <inkml:trace contextRef="#ctx0" brushRef="#br0" timeOffset="23526.689">21485 11635 407 0,'7'6'105'15,"1"-3"2"-15,6-1-55 0,12 0-17 16,10-4-11-16,9 2-6 0,10-4-9 16,1-1-7-16,8-1-7 0,0-3-7 15,-1 6-8-15,-3-3-10 0,-4-5-21 16,-5 4-58-16,-9-7-75 0,-5-10-164 0</inkml:trace>
  <inkml:trace contextRef="#ctx0" brushRef="#br0" timeOffset="23866.595">21071 9867 435 0,'9'2'116'0,"13"7"8"0,7 0-58 15,11-6-11-15,14 12-9 0,15-10-9 16,17 1-29-16,12-6 47 0,4-13-179 16,7-7-123-16,9-16-324 0</inkml:trace>
  <inkml:trace contextRef="#ctx0" brushRef="#br0" timeOffset="25932.42">21314 7699 430 0,'2'-13'21'0,"9"2"0"0,5-4 26 16,3 14-3-16,11-14-2 0,16 15 0 0,16 11 3 15,14-4-2-15,4 19-4 0,7 8-7 16,8-8-7-16,1 1-6 0,0-4-15 16,-5-3-23-16,-11-5-31 0,-5-15-75 15,-10-13-94-15,-16-7-222 0</inkml:trace>
  <inkml:trace contextRef="#ctx0" brushRef="#br0" timeOffset="26391.663">21681 5883 396 0,'42'-9'114'0,"5"-8"5"0,8-1-46 0,9-5-14 16,5-1-13-16,2-5-30 0,9 3-40 15,3-3-90-15,17 2-103 0,15-2-251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14:49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23570 4565 419 0,'-33'4'94'0,"6"5"1"16,-2 2-51-16,9 12-32 0,9 1-4 15,4-6 2-15,1 0 4 0,12-3 2 16,6-2 5-16,6-1 4 0,1-4 1 16,-3-3 1-16,9 1-2 0,1-3-1 15,-4 5-3-15,-1 6-3 0,1-1-5 0,2 3-3 16,-2 4-2-16,-2 0-2 0,0 7-2 16,0 1 0-16,-6-10 1 0,-1 7 4 15,-4 1 2-15,-4 6 3 0,-5 1 2 16,-3-4 1-16,-4 11 0 0,-4 4-3 15,-2-2-2-15,-2-2-5 0,3-2-2 16,-5-2-2-16,1 0-2 0,1-6 0 16,3-1-1-16,4-4 0 0,5-3 0 15,-1-4 0-15,10-5-1 0,3 0 0 0,7-6 0 16,4-2 0-16,0 1 1 0,0-3-1 16,2-1 1-16,-4 0-1 0,-2 3 1 15,-5 4 0-15,-2 2 0 0,0 9 0 16,-5 4 0-16,0 1 1 0,1 6-1 15,2-2 1-15,3 1-1 0,-5-5 1 16,0 0-1-16,5 6 1 0,-7 2 0 16,-3-2 1-16,-9 9 1 0,-4 5 1 0,1 3 1 15,-3 6 0-15,2 1 0 16,2-1-1-16,4 1-1 0,7-12-1 0,4 8-3 16,-1-9-4-16,3-7 0 0,-2-10-3 15,-1 4 0-15,1-7-1 0,1-2 1 16,-1-4 2-16,0-1 2 0,-1 1 2 15,3 0 1-15,-3-1 2 0,3 3 2 16,-1 2 0-16,-1-2 0 0,1 4 0 16,-1 2 1-16,-6 5-2 0,-3-2 1 15,-3 2-1-15,-1 2-1 0,-3-2 0 0,1-3 0 16,-2-3-1-16,4 1 0 0,0-4-13 16,0 0-18-16,-4-4-20 0,0 4-23 15,-7 2-80-15,2 3-109 0,-4-1-229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22:55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10T22:23:11.953"/>
    </inkml:context>
  </inkml:definitions>
  <inkml:trace contextRef="#ctx0" brushRef="#br0">16058 10059 191 0,'0'-3'49'0,"-2"-8"1"0,1 4-23 15,-1-4-10-15,2 3-7 0,3-2-3 16,5 0-1-16,4-2-1 0,8 3 7 0,6-6 5 16,8-1 4-16,8 3 4 15,9 4 1-15,7 3 1 0,6 3-2 16,3 8-6-16,4 1-5 0,2 6-5 15,-4 1-4-15,-4 2 0 0,-3-1 0 16,-2 3 2-16,-4-6 3 0,-5-1 2 16,4-1 2-16,3 2 3 0,7-7 0 0,3 5-2 15,2-5 0-15,1-2-3 0,4 1-3 16,-2 3-1-16,3-1-3 0,-2-3 0 16,1 2-1-16,3-3 0 0,2 3 0 15,2 5 0-15,0-5 0 0,-1 1 0 16,-1 4-1-16,4-3 1 0,-4 3-1 15,0-4 0-15,0-5 1 0,3 0 0 16,5 0 0-16,-1-9 2 0,7 4 0 16,3-4 1-16,1 0 0 0,4 1 0 0,1-3-1 15,3 4 0-15,-1 0 0 0,-1 3 0 16,-1 4-1-16,3 4 0 0,-5 9 0 16,-1-1-1-16,-5 1-1 0,-1 5 0 0,5 4-2 15,6 2-1-15,-1-1 1 16,5-3-1-16,-4-3 0 0,6-5 1 15,5-3-1-15,-12-7 0 0,-4-4 2 16,-6-1 2-16,-3-6 3 0,-4 0 2 16,-1-2 0-16,-8 5 2 0,0-5 0 15,-5 0-2-15,-6-3-1 0,4-1-3 0,2 1-2 16,1-6-1-16,2 5-1 0,3-3 1 16,4 0 1-16,4 0 1 0,-3 3 2 15,-4 1 1-15,-2 6 0 0,-5-4 0 16,-2 6-1-16,-6 1 0 0,-1-4-3 15,-1 3-1-15,-3-3-1 0,2 2 0 16,-2 0-1-16,7-4 0 0,8 5 1 0,1-1-1 16,1 5 1-16,1 4 0 0,2 0 0 15,-2 5 0-15,0-1 0 0,7-1-1 16,1 4 1-16,1-7-1 0,2 0 1 16,-2 1 0-16,6-1-1 0,-4-5 0 15,-11 1-6-15,-3-2-12 0,-3-5-11 16,-2-2-14-16,-9-3-15 0,-3-1-85 15,-5-3-99-15,-15-8-216 0</inkml:trace>
  <inkml:trace contextRef="#ctx0" brushRef="#br0" timeOffset="2268.931">15580 1968 291 0,'0'0'98'0,"-3"-5"12"16,-3-8-19-16,-1-13-3 0,-6-3-6 15,-1-9-9-15,-5-11-9 0,0-9-5 16,2-2-8-16,3-16-8 0,3-13-10 0,9 0-8 16,2-13-6-16,5-2-4 0,1 2-4 15,-1-3-3-15,4 9-2 0,0 14-1 16,1 9-1-16,-1 13 0 0,3 9-2 16,3 11 0-16,7 11-1 0,1 11-1 15,6 14-2-15,6 3-8 0,5 15-13 16,7 4-19-16,2 10-18 0,2 8-9 15,0 9-19-15,-7 3-21 0,-8 4-27 16,-14 1-11-16,-11-2-52 0,-20 5-101 16</inkml:trace>
  <inkml:trace contextRef="#ctx0" brushRef="#br0" timeOffset="2456.428">15270 1276 380 0,'-19'11'114'15,"3"9"7"-15,1-2-33 0,6-7-25 16,8 0-9-16,6 3-2 0,8-8-7 0,7-3-8 16,9-5-6-16,3 2-5 0,8-3-3 15,4 1-5-15,5-7-16 0,0 0-18 16,4-4-14-16,0 0-22 0,1-5-13 16,1 0-15-16,-10-6-72 0,-3 4-87 15,-2 11-181-15</inkml:trace>
  <inkml:trace contextRef="#ctx0" brushRef="#br0" timeOffset="2886.279">15920 1496 405 0,'-3'21'99'0,"4"12"3"15,3 0-65-15,5 0-5 0,2 10-2 16,4 3-6-16,1-8-5 0,7 0-4 16,-1-2-2-16,4-7-3 0,-1 2-3 15,1-14-1-15,-3-8-1 0,1-6-1 16,0-6-2-16,-5-10 2 0,1-16-1 15,-1-7 0-15,-3-4-1 0,2-11 0 0,0-2 0 16,-3-14 0-16,1 7 0 0,-5 9 4 16,-4 5 7-16,1 8 6 0,-8 9 3 15,0 11 2-15,-4 16 0 0,-1 15-2 16,-3 7-4-16,5 7-6 0,-5 11-6 16,5 6-4-16,3 1-1 0,2 8 0 15,1 0-1-15,6-1-3 0,-1-2-9 0,3-1-12 16,5-2-18-16,0-9-19 0,4-9-62 15,4-13-20-15,-1-8-81 0,3-21-144 16</inkml:trace>
  <inkml:trace contextRef="#ctx0" brushRef="#br0" timeOffset="3204.429">16807 1872 456 0,'-2'-17'115'0,"2"-13"5"0,8-3-64 16,1-9-11-16,5-3-5 0,4-5-8 16,6 3-7-16,0-5-2 0,1 8-5 15,4-2-4-15,0 8-3 0,-2 11-2 0,-1 7-1 16,-4 6-2-16,-1 17-1 0,-2 12 0 15,-3 6 0-15,-3 12 2 0,-1 7-2 16,-2 2 2-16,-3 13-1 0,-4-1-1 16,-4 2-1-16,-7 3-1 0,-3-5-2 15,-3-1-7-15,-1-8-12 0,1-5-12 16,1-7-14-16,2-13-16 0,2-9-23 16,0-6-64-16,-4-17-84 0,1-10-181 15</inkml:trace>
  <inkml:trace contextRef="#ctx0" brushRef="#br0" timeOffset="3364.002">16823 1345 357 0,'6'-13'112'15,"-2"13"8"-15,-4 13-16 0,0 14-33 16,-2 7-11-16,-6 17-9 0,1 6-8 0,-4 6-10 16,0 6-7-16,0-3-8 0,4-8-15 15,0-9-24-15,11-7-22 0,6-8-21 16,7-12-80-16,1-5-2 0,9-16-82 15,2-4-124-15</inkml:trace>
  <inkml:trace contextRef="#ctx0" brushRef="#br0" timeOffset="3704.091">17707 1423 334 0,'-9'-11'100'16,"3"0"8"-16,-3 0-16 0,4 6-31 16,-6 3-4-16,0 4-3 0,-2 5-3 15,-3 2-2-15,-1 9-2 0,1 2-3 16,-6 0-3-16,4 17-4 0,-4-5-1 0,-1 1-5 16,3 11-3-16,-6 1-3 0,4 10-3 15,2 5-4-15,2-6-3 0,4 4-5 16,3-1-4-16,2-1-2 0,3-11-2 15,4-8-1-15,4-5-1 0,7-12-1 16,9-1 0-16,6-12 1 0,11-13-1 16,8-1 0-16,4-6-6 0,6-7-8 15,4 2-9-15,-3-7-22 0,-5-2-4 16,-3 5-14-16,-12 0-17 0,-8 6-5 0,-6-3-9 16,-8-1-62-16,-6 2-70 0,-3 4-190 15</inkml:trace>
  <inkml:trace contextRef="#ctx0" brushRef="#br0" timeOffset="4088.008">18316 718 295 0,'3'0'104'0,"3"0"11"16,3 5 3-16,-2 4-34 0,4 4-4 15,2 12 0-15,-1-1-6 0,5 9-3 16,-3 5-5-16,-1 2-3 0,0 4-3 16,-2 17-2-16,-2 8-6 0,-6 11-5 0,-3 13-5 15,-7 9-7-15,-2 1-6 0,-6 1-8 16,1-11-5-16,-2-6-15 0,1-18-30 16,6-20-40-16,7-13-45 0,8-10-104 15,3-24-154-15,2-21-337 0</inkml:trace>
  <inkml:trace contextRef="#ctx0" brushRef="#br0" timeOffset="5321.704">19182 1001 287 0,'11'-5'92'16,"2"-8"11"0,5 4 11-16,0-7-25 15,-3-8 1 1,-6 11 3-16,-5-3 0 15,-8 3-9-15,-7 13-10 0,-9 2-15 16,0 9-21-16,-2 3-17 0,1-4-4 16,4 13-5-16,-5 3-1 0,1-3-1 15,-3 3-1-15,-1 5-1 0,1 5-2 16,-2 0-2-16,-1 1-3 16,4-3 1-16,4 2-3 0,8-1-1 0,8-4-2 0,5-9 0 15,9-6-2-15,5-7 1 0,4 2 0 16,0-9 0-16,-2-2 2 0,4 0 1 15,-2 0 1-15,-2 0 1 0,-3-2 0 16,1 2-2-16,-3 2-2 0,1 0-4 16,-7 5-1-16,-5 6 1 0,-5 5 0 15,-6 4-1-15,-4 9 3 0,-4-1 3 16,-3 5 4-16,1 0 2 0,2-3 1 16,3-6 0-16,3-3 0 0,7-3 0 15,-3-3-1-15,7-3-1 0,2 1 0 0,1 3-2 16,1 4-1-16,1 1-2 0,-3 10-1 15,7 3 0-15,-3 4 0 0,-1-1-1 16,-3-1 1-16,3-4 1 0,5-3 1 16,-3-5 0-16,2-5 1 0,4-8-12 15,3-4-21-15,6-7-23 0,0-2-29 16,-4-13-88-16,11 1-121 0,2-16-262 16</inkml:trace>
  <inkml:trace contextRef="#ctx0" brushRef="#br0" timeOffset="6222.295">16171 3733 265 0,'2'3'77'0,"-2"-1"4"16,0 0-26-16,0 0-8 0,2 2-7 16,-2 8-6-16,0-6-3 0,-2-1 0 15,-4-3 2-15,1 5-1 0,1-7 1 0,-1-11 0 16,-1-5-1-16,1-11 1 0,3-6-1 16,0-9-1-16,-1-10-3 0,1-8 2 15,0-2 0-15,2-4 0 0,0-1 1 16,-2-9-1-16,4-1-3 0,2-8-3 15,1 0-4-15,2 3-5 0,2 5-4 16,1 7-5-16,2 13-3 0,-1 14-1 16,2 6-1-16,1 12 0 0,5 7-2 15,2 10-3-15,3 7-5 0,1 6-10 0,3 8-12 16,1 5-14-16,0 9-15 0,-6 8-17 16,-4 8-17-16,-12 6-35 0,-5 4-25 15,-15-2-72-15,-12 2-134 0</inkml:trace>
  <inkml:trace contextRef="#ctx0" brushRef="#br0" timeOffset="6377.882">15782 3320 426 0,'13'2'126'0,"10"-2"16"0,8-5-38 16,11-8-8-16,13 2-7 0,10 0-9 15,4-5-15-15,6-2-13 0,-3 5-22 16,-1 6-32-16,-7-3-35 0,-8 5-32 15,-9 5-28-15,-8 2-81 0,-10-2-119 16,-11 0-233-16</inkml:trace>
  <inkml:trace contextRef="#ctx0" brushRef="#br0" timeOffset="6856.6">16914 3337 323 0,'0'-15'102'16,"4"-1"3"-16,-4 5-4 0,2 4-49 15,1 3-11-15,-3 2-6 0,4 8-7 0,-2 6-4 16,0 8-1-16,1 6 1 0,-1 5-1 16,2 7 1-16,-1 2 0 0,-1 2 1 15,2 1 2-15,-4 4-1 0,3-12-2 16,-1-8-3-16,4-5-4 0,5-4-4 16,0-9-3-16,5-14-5 0,4-15-3 15,4-2-2-15,3-7 0 0,5-4-1 16,-2-16 1-16,2 0 0 0,-3-5 0 15,-1-3-1-15,-5 1 1 0,-6 5 0 0,-6 6 1 16,-6 10 2-16,-1 10 2 0,-6 8 2 16,-4 17 0-16,1 8 0 0,-4 12 0 15,2 7-1-15,1 5-2 0,2 16-3 16,3 4-6-16,1-4-13 0,1 6-13 16,7-10-16-16,3-6-15 0,3-7-18 15,2-11-62-15,1-4-16 0,1-12-74 16,2-17-138-16</inkml:trace>
  <inkml:trace contextRef="#ctx0" brushRef="#br0" timeOffset="11494.715">17718 3637 393 0,'0'-11'117'0,"0"-8"11"0,1 1-35 15,1-9-14-15,0-2-7 0,2-4-8 16,-2-5-5-16,3 0-8 0,4 0-4 0,2-2-9 15,3-2-6-15,5 0-5 0,2 2-6 16,3 2-5-16,-2 5-6 0,2 6-3 16,-3 12-4-16,5 10 0 0,-3 20 0 15,1 8-1-15,-2 21-1 0,1 8-2 16,-1 14-2-16,-4-8-3 0,-5 6-2 16,-6 1-4-16,-7-16-6 0,-5-5-10 15,-4-13-10-15,-2-9-12 0,-4-6-14 0,-1-12-13 16,-6-15-12-16,4 0-18 0,-2-17-46 15,-2-2-76-15,-3-7-154 0</inkml:trace>
  <inkml:trace contextRef="#ctx0" brushRef="#br0" timeOffset="11670.247">17696 3044 341 0,'-2'-16'120'16,"4"7"10"-16,-8 7-13 0,5 9-20 15,-5 9-17-15,4 4-16 0,2 15-13 0,-2 3-7 16,-1 13-5-16,1 7-7 0,0-2-6 15,4 6-5-15,-6-4-5 0,1-3-6 16,6-4-14-16,-3-6-20 0,4-7-23 16,0-8-22-16,3-7-19 0,4-14-56 15,0-12-27-15,0-8-81 0,10-4-137 16</inkml:trace>
  <inkml:trace contextRef="#ctx0" brushRef="#br0" timeOffset="11994.959">18728 2980 417 0,'-5'0'125'0,"-4"6"13"15,-1 3-28-15,1-4-22 0,-5 3-9 16,-1 4-5-16,1 7-5 0,-4 1-6 16,-2 3-9-16,-4 8-8 0,-5 7-9 15,0 11-8-15,-2 4-8 0,0 7-6 0,7-2-6 0,6 4-4 0,9-6-2 16,11-7-3 0,12-7-7-16,6-9-12 0,10-13-14 15,2-4-15-15,3-10-20 0,-1 1-24 16,1-14-23-16,-4-8-74 0,0-3-105 15,-4-15-223-15</inkml:trace>
  <inkml:trace contextRef="#ctx0" brushRef="#br0" timeOffset="14081.81">19039 2731 303 0,'0'-1'88'0,"4"2"6"16,-1 1-17-16,3 7-32 0,1 2-6 16,4 7 0-16,3 1-2 0,6 6-3 0,4 6 0 15,1 7-2-15,1 9-2 0,1 2-3 16,-1 11-5-16,-5 9-4 0,-2 2-2 15,-7 6-6-15,-4 3-2 0,-8-11 0 16,-6 3 1-16,-5-8 3 0,-2-13 1 16,-7-11 1-16,-3-11-1 0,-3-16 1 15,-3-10-2-15,4-12-5 0,1-3-6 16,1-12-6-16,1-2-3 0,4-4-1 16,7 2-1-16,2 1 0 0,3-6 0 15,3 1 2-15,4 12 3 0,3-2 2 0,1 7 1 16,5 10 4-16,4 3 3 0,6 22 2 15,4 0 2-15,7 4 4 0,3 12 3 16,6-2 3-16,0 6 0 0,2 0-2 16,-2-5-2-16,-2 3-2 0,0-7-1 15,0-2-9-15,-3-5-12 0,1-8-18 16,1-7-18-16,-1-3-20 0,-2-14-21 16,-3 1-79-16,-2-2-100 0,1-2-209 0</inkml:trace>
  <inkml:trace contextRef="#ctx0" brushRef="#br0" timeOffset="15267.914">20098 2473 501 0,'-9'-1'501'0,"2"-5"-491"0,-4 13 1 0,0 13 9 0,-7 15 23 0,2 19-5 16,-21 25-8-16,7 19-4 0,-1 16-5 16,0 12-5-16,11 12-6 0,0 3-3 15,3-6-4-15,8-15-2 0,7-16-3 16,6-15-6-16,5-22-10 0,9-20-12 15,6-14-15-15,11-19-16 0,6-14-18 16,7-14-18-16,-1-4-72 0,-2-6-94 16,4-9-203-16</inkml:trace>
  <inkml:trace contextRef="#ctx0" brushRef="#br0" timeOffset="15633.708">20573 2608 260 0,'7'-26'84'0,"-3"5"8"15,-1-1-16-15,1 2-16 0,0 3-5 16,-3 5-5-16,1 4-5 0,2 1-3 0,0 7 0 15,1 7 1-15,2 1 0 0,4 8 1 16,0 6 0-16,0 3 1 0,0 8-1 16,2 7 0-16,-3 9 0 0,0 15-3 15,-5 8-3-15,0 10-4 0,-3 15-5 16,-2 2-5-16,-5 5-7 0,-2 9-5 16,-6-19-4-16,-2-3-3 0,-1-13-1 15,-4-5-1-15,-9-13-3 0,0-16-9 16,0-15-18-16,0-6-32 0,-4-12-42 15,2-13-96-15,7-7-140 0,1-13-305 16</inkml:trace>
  <inkml:trace contextRef="#ctx1" brushRef="#br0">22424 8259 0</inkml:trace>
  <inkml:trace contextRef="#ctx0" brushRef="#br0" timeOffset="16683.554">15048 4489 319 0,'-2'4'89'0,"6"-4"8"16,7-4-41-16,7-2 4 0,9 3 0 15,6-10-2-15,3 8-2 0,2-4-6 16,2 1-7-16,0 8-8 0,-2 2-10 16,2 5-7-16,-3 10-8 0,-5 5-6 15,-4 5-1-15,-7 4 0 0,-6 0 1 16,-8-1-1-16,-10 3 0 0,-8 2 0 0,-6-4 2 16,-6 5 4-16,-5-5 2 0,-1 0 0 15,0 3 1-15,6-10-1 0,3-2 0 16,3-8-3-16,8-6-5 0,6-1-3 15,6-7-1-15,8-6-1 0,4 1-1 16,5-6 0-16,5 0 1 0,4 6 1 16,0-1 0-16,-1 12 0 0,-1-3 1 15,-4 10-1-15,-1 2 1 0,-2 8 0 16,-2 1 0-16,1 7 0 0,1 1 0 0,-2 5 0 16,0 3 0-16,-2-2 1 0,-1-4 0 15,-8 3 6-15,-5-10 6 0,-8 2 7 16,-10-3 6-16,-11 3 5 0,-13 2 5 15,-6 1 0-15,-4 3-2 0,-3 5-6 16,-2-2-5-16,3-2-6 0,4 1-4 16,10-8-5-16,5 0-16 0,10-9-33 15,8-7-43-15,10-8-111 0,14-3-147 16,5-2-347-16</inkml:trace>
  <inkml:trace contextRef="#ctx0" brushRef="#br0" timeOffset="22707.298">22156 4682 328 0,'-2'1'100'0,"-3"-4"7"0,-1-1-19 16,1-7-25-16,3-2-13 0,-2-3-6 15,1-9-3-15,-1-8-2 0,0 0 1 16,2-7-2-16,1-5 0 0,-1-8-3 16,2-3-3-16,0 3-4 0,0-1-4 0,2-6-4 15,3 0-6-15,1 0-3 16,3 5-3-16,5 4-3 0,4 8-2 0,0 6-1 15,2 14-1-15,-1 6 0 0,8 15-2 16,-3 12-8-16,-3 6-10 0,1 9-11 31,-2 10-14-31,0 3-13 0,-2 4-9 0,-10 0-6 0,-1-4 1 0,-5-7 0 16,0 1-1-16,-8-6-7 0,-5-3-22 16,-7-6 2-16,-6-4-47 0,-5-3-77 0</inkml:trace>
  <inkml:trace contextRef="#ctx0" brushRef="#br0" timeOffset="22880.73">22016 4213 304 0,'5'-9'116'0,"4"3"17"15,2-3 5-15,4 0-19 0,3 0-11 16,7 3-13-16,6 5-13 0,2 2-14 0,5 3-17 16,4 3-16-16,-4 1-14 0,0 2-8 15,-7-2-14-15,2 4-16 0,-4-4-19 16,-7 1-21-16,-6-4-21 0,2 3-21 15,-5-3-48-15,-4 0-31 0,-3-3-83 16,-3 0-148-16</inkml:trace>
  <inkml:trace contextRef="#ctx0" brushRef="#br0" timeOffset="23306.989">22601 4333 411 0,'-2'0'116'16,"0"0"7"-16,1 3-44 0,1 10-18 0,-2 7-12 15,4 5-10-15,-2 12-11 0,1 1-5 16,3 9-5-16,2 2-4 0,-5-2-5 15,8-5-3-15,-1-7-2 0,1-8-2 16,0-5 0-16,-2-9-2 0,0-6 1 16,4-11-1-16,0-1 1 0,0-8-1 15,-4-11 0-15,8 1 0 0,1-12 0 0,4-5-1 16,-2-5 1-16,2-8-1 16,-1 0 0-16,2 3 1 0,-6 6 0 0,-6 9 1 15,-2 14 3-15,-1 2 2 0,-4 18 0 16,-1 1 1-16,1 14 0 0,-2 1 1 15,0 8-2-15,2-3-2 0,0 13-2 16,0 2-3-16,1 5-4 0,1-4-7 16,1-2-10-16,1-1-11 0,1-6-14 15,0-10-17-15,2-1-27 0,-1-14-51 0,-3-2-81 16,6-4-171-16</inkml:trace>
  <inkml:trace contextRef="#ctx0" brushRef="#br0" timeOffset="23535.438">23110 4616 360 0,'7'-16'106'15,"2"-4"9"-15,-3-6-31 0,1-10-14 16,8 1-7-16,3 3-9 0,2-6-9 0,0 5-7 16,0 2-7-16,5 7-10 0,-1 12-7 15,-1 1-5-15,1 7-2 0,1 13-1 16,-1 9-3-16,-4 6 0 0,-5 5 1 15,-4 6-2-15,-6-1-5 0,-3 1-9 16,-8-6-13-16,-3-2-18 0,-7-7-17 16,0-4-27-16,-3-12-61 0,-1-6-90 0,-1-7-181 15</inkml:trace>
  <inkml:trace contextRef="#ctx0" brushRef="#br0" timeOffset="23689.19">23175 4251 398 0,'-1'3'106'0,"2"3"3"15,3 12-44-15,1 6-20 0,6 8-10 16,-3 12-5-16,-5 9-4 0,1 1-4 0,-6 3-3 16,0 3-5-16,0-8-3 15,2-8-13-15,4-11-18 0,7-12-20 0,2-13-29 16,5-12-58-16,4-16-90 0,3-5-188 16</inkml:trace>
  <inkml:trace contextRef="#ctx0" brushRef="#br0" timeOffset="23974.655">23801 4178 416 0,'-4'-9'123'0,"2"5"10"16,0 1-33-16,0 1-24 0,-1 0-9 15,-1 4-9-15,-3 2-9 0,-4 8-7 16,0 1-9-16,-3 5-8 0,-3 11-6 15,-1 11-7-15,-2 15-3 0,2 1-3 16,7 2-1-16,-2 2-3 0,4 8 0 0,-2-19-1 16,17-2-1-16,1-22 1 0,4 1-1 15,5-12 0-15,4-10 1 0,4-11-2 16,7-6-3-16,-6-7-10 0,6-2 0 16,5-5-49-16,3-6-4 0,1-3-25 15,0 10-77-15,0-3-103 0,-2 6-212 16</inkml:trace>
  <inkml:trace contextRef="#ctx0" brushRef="#br0" timeOffset="24324.454">24502 3713 204 0,'13'-18'74'15,"0"3"10"-15,-4 1-10 0,-4 1-2 16,4 7 1-16,-2 5 0 0,1 4-1 16,-5 3 0-16,1 3 3 0,0 2 0 15,1 3-1-15,-3 3-2 0,0 1-2 16,-2-2-6-16,3 10-3 0,-1 4-6 16,0 7-5-16,0 5-6 0,0 12-6 15,1 6-6-15,-1 15-7 0,-6 10-4 16,3 15-5-16,2 0-3 0,1 2 0 15,0-4-1-15,0-7-2 0,5-11-1 16,6-17-1-16,5-21-2 0,-2-9-1 0,1-20-5 16,-5-10-12-16,3-10-17 0,-6-8-23 15,-5-6-24-15,-6-5-30 0,-7-7-31 16,-2 3 20-16,-2-1-106 0,4-2-111 16,0 4-226-16</inkml:trace>
  <inkml:trace contextRef="#ctx0" brushRef="#br0" timeOffset="24607.197">24135 4847 454 0,'-4'-11'127'16,"3"-2"9"-16,2 2-52 15,5 6-8-15,5 1-2 0,7 6-4 0,6 4-2 16,6-3-4-16,9 10 0 0,6-9-2 16,10 5-3-16,3-4-6 0,7-5-5 15,4-11-7-15,8 2-8 0,-3-9-10 16,-5 2-7-16,-9-3-8 0,-5-2-10 16,-8 2-11-16,-13 5-22 0,-10-2-22 15,-4 5-29-15,-2-6-32 0,-7 1-24 0,-7-6-75 16,-4 2-119-16,-4-4-218 0</inkml:trace>
  <inkml:trace contextRef="#ctx0" brushRef="#br0" timeOffset="24975.469">24571 3720 376 0,'4'-11'103'0,"-2"6"6"0,-1-4-37 16,3 0-18-16,0 3-6 0,7 1-4 16,-8-3 1-16,1 3 3 0,0-8 3 15,-1 8 3-15,1-2 3 0,-1 3 3 0,-1 2 0 16,-2 0-3-16,2 8-4 0,-2 5-4 15,-4 0-6-15,-1 5-6 0,0 2-5 16,-3 4-4-16,-1 5-4 0,-2 0-4 16,-5 10-4-16,-2 1-2 0,-4 2-3 15,-7 5-4-15,-2 1-2 0,-2-1-1 16,-1 1-1-16,6-12-1 0,5-10-11 0,5-6-22 16,7-13-29-16,5-10-43 0,6-11-124 0,13-8-165 15,2-11-372 1</inkml:trace>
  <inkml:trace contextRef="#ctx0" brushRef="#br0" timeOffset="28765.123">20616 18487 217 0,'-3'29'76'16,"-3"0"6"-16,1-3 4 0,1-8-33 15,2 0-11-15,1 0-6 0,1-2-5 16,-2-3 0-16,2-6 0 0,-2-3 3 15,0 5 1-15,0-11 4 0,-1-10 2 0,1-5-2 16,-2-3 0-16,1-11-2 0,1-1-4 16,2-14-3-16,0-1-5 0,2-4-4 15,-2-11-3-15,1-14-3 0,-1-6-5 16,2-9-3-16,0 2-1 16,2-2-2-16,-2-5 0 0,5 18-3 0,4 14 1 0,1 17-3 15,5 18-2-15,3 18-7 0,0 15-9 16,3 25-13-16,1 7-11 0,0 11-14 15,-1 8-14-15,1 8-16 0,-6-1-62 16,-2 4 7-16,-8-10-60 0,-5 9-107 16</inkml:trace>
  <inkml:trace contextRef="#ctx0" brushRef="#br0" timeOffset="28969.474">20400 18300 460 0,'11'-4'144'0,"4"-9"9"16,6 4-44-16,8-2-23 0,1 4-17 15,0 2-19-15,9-3-16 0,-1 5-13 16,2 3-13-16,-4 0-18 0,-1 0-24 16,-1 0-26-16,-1 0-26 0,-8 3-77 15,-1-3-113-15,-10-1-229 0</inkml:trace>
  <inkml:trace contextRef="#ctx0" brushRef="#br0" timeOffset="29930.824">21213 18389 234 0,'0'3'73'0,"0"-1"7"0,0-2-6 0,3 0-20 16,1-2-5-16,1-1-1 0,1-8 0 16,-1-4 4-16,1 8 1 0,-3 2 4 15,-1 3-3-15,-2 7-4 0,-2 3-8 16,0 13-6-16,1 17-8 0,-1 1-7 15,4 8-10-15,1 6-4 0,6 1-4 16,4-1-1-16,2-6-1 0,-3-11 0 16,1-6-1-16,2-12 0 0,-3-15-1 15,1-8 1-15,2-10-1 0,-1-8 1 0,4-10 0 16,4-5 0-16,2-8 0 16,-6 5 0-16,0-5 0 0,-3 4 0 0,-1 4 0 15,-1 9 0-15,-4 2-1 0,0 5 1 16,2 13 0-16,2 4 0 0,-2 12 0 15,-1 9 1-15,1 6-3 0,0 7-4 16,0 16-6-16,2-3-10 0,0 4-13 16,1 1-16-16,4-5-17 0,1-6-20 15,1-7-60-15,1-3-85 0,-1-15-178 16</inkml:trace>
  <inkml:trace contextRef="#ctx0" brushRef="#br0" timeOffset="30163.407">21940 18647 406 0,'0'-11'112'0,"3"-16"9"0,6 1-47 15,2-5-8-15,5 0-8 0,4-3-7 16,2 1-7-16,4 0-6 0,-1 4-9 16,1 6-7-16,-1 8-6 0,-3 10-4 15,-2 5-2-15,-2 11-2 0,-2 5-2 16,-1 17-1-16,-2 1-1 0,1-1-2 15,-3 5-12-15,2 0-10 0,-6 6-2 16,-3-10-12-16,-4 3-10 0,0-4-13 0,-8-3-13 16,-1-6-8-16,-3-6-56 15,-3-7-87-15,-3-4-173 0</inkml:trace>
  <inkml:trace contextRef="#ctx0" brushRef="#br0" timeOffset="30343.654">21903 18352 385 0,'-3'0'113'0,"-3"2"6"16,1 7-34-16,3 17-21 0,-4-13-13 15,3 30-13-15,3 1-10 0,2 7-7 0,-1-10-6 16,1 7-5-16,4-8-10 0,3-2-13 16,0-13-17-16,9-5-18 0,0-16-13 15,2-4-73-15,6-11-93 0,8-2-189 16</inkml:trace>
  <inkml:trace contextRef="#ctx0" brushRef="#br0" timeOffset="30681.699">22856 18236 407 0,'-15'4'116'0,"-1"-2"7"15,-3 1-42-15,-1 6-13 0,2-3-9 16,0 12-10-16,-2 0-8 0,2 2-5 16,-4 7-4-16,2 10-3 0,-2 4-1 15,-3 7-2-15,1 6 0 0,2 1 1 16,4-6-2-16,4 0-3 0,6-11-3 15,10-7-6-15,7-4-4 0,8-16-3 16,6-7-4-16,8-10-1 0,6-3-1 0,3-3-10 16,3-8-13-16,1-2-16 0,3 0-18 15,-2-2-21-15,-3 1-20 0,-2 3-80 16,-3 0-98-16,-5 2-210 0</inkml:trace>
  <inkml:trace contextRef="#ctx0" brushRef="#br0" timeOffset="31181.772">23321 17765 372 0,'18'-1'111'16,"7"1"9"-16,3-2-26 0,6 5-18 16,1-4-7-16,-3 10-13 0,-1-9-1 15,-2 9-5-15,0 7 0 0,-1 4-3 16,-5 2-5-16,-1 12-4 0,0-3 3 16,-2 20-5-16,-2 2 0 0,-3 1-7 15,-6 3-5-15,-2 5-4 0,-5 7-4 16,-2-4-4-16,-6 1-2 0,-1-8-2 0,-2 0-2 15,0-7-1-15,-4-8-1 0,-3-8 0 16,-6-6-1-16,0-13-1 0,-1-7-1 16,-5-12-1-16,-4-8-1 0,-3-11-2 15,-3-7 0-15,5-9 0 0,-1-6-1 16,5 2 0-16,5-1 1 0,11 5 0 16,11-2 0-16,12 5 0 0,10 4 1 15,5 9 0-15,10 4 1 0,6 11 0 16,3 9 1-16,1 10 0 0,1-1 1 15,3 17 1-15,2-3 0 0,-4 10 1 0,0 1 0 16,2-3 1-16,0 1-1 0,-3-1 4 16,-6-6-19-16,0 0-21 0,-4-7-37 15,-1-1 39-15,-4-8-173 0,-4-6-153 16,9-3-362-16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10T22:20:42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10-10T22:20:42.699"/>
    </inkml:context>
  </inkml:definitions>
  <inkml:trace contextRef="#ctx0" brushRef="#br0">16417 16383 0</inkml:trace>
  <inkml:trace contextRef="#ctx1" brushRef="#br0">988 11048 320 0,'-60'53'95'0,"7"9"2"0,-1 1-26 16,7 6-20-16,8-5-19 0,12-6-11 15,7-20-9-15,6 0-3 0,3-7-2 16,7 0-2-16,0-5-1 0,1-3-2 16,3-1 0-16,2 9-1 0,-2-6 0 15,0 6 0-15,-2 4-1 0,2 1 1 16,-2-1-1-16,0 6 0 0,0-1 0 16,1 2 0-16,-1 2 0 0,-2 1 0 15,2-1 0-15,0 0 1 0,1 5-1 16,-3 0 1-16,2 2 0 0,-1 3 0 0,1 1 0 15,0 5 0-15,0 3 0 0,0 4 0 16,-3-3 0-16,1 3-1 0,-1-3 0 16,-1 0 0-16,3-6 0 0,-1-6 0 15,6 1 0-15,1 3 0 0,7 1-1 16,-1-1 1-16,0 2 0 0,3 8 0 16,-1 3 0-16,-2 9 0 0,-3 6 1 15,-6 5-1-15,2 1 1 0,0 3 0 0,-1-7-1 16,7 1 0-16,1-5-1 0,5-2 1 15,4 3 0-15,2 1-1 0,2 7 1 16,0 3 1-16,0 6-1 0,-2 6 1 16,-4-8 0-16,-1-2-1 0,-3-11 1 15,-1-5-1-15,-2-16 0 0,2-9 1 16,2-15 0-16,3-13-1 0,4-4 0 16,4-10-3-16,0-2-11 0,1-6-14 0,2 6-59 15,-7-5-20-15,4-1-72 0,0 6-150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10T22:24:53.4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10-10T22:26:58.006"/>
    </inkml:context>
  </inkml:definitions>
  <inkml:trace contextRef="#ctx0" brushRef="#br0">25300 15851 0</inkml:trace>
  <inkml:trace contextRef="#ctx1" brushRef="#br0">13997 15330 82 0,'6'-11'35'0,"-4"2"4"0,-1 7 3 15,-1-5-7-15,2 1-2 0,-2 3-3 16,2 3-3-16,-2 2-3 0,2 5-2 15,-2-2-2-15,2 1-3 0,-1 8-1 0,3 3 0 16,-2 1 1-16,0 7-1 0,1-3 1 16,1 11 1-16,0 5 0 0,-1 2 0 15,1 2-2-15,-2 7-3 0,0-5-2 16,-2 8 0-16,-2-3-2 0,-4 2 0 16,1 4-1-16,-1-8-1 0,-1 6 0 0,0-1-1 0,1 1-2 0,3-6 0 31,3 6-1-31,0-2 0 0,2-2-1 15,-1 4 1-15,1 3-1 0,0-1 1 0,-2-5-1 16,0 1 1-16,-2-2 1 0,2-5 2 16,-3-4 0-16,-3-4 2 0,2-1-1 15,1-10 0-15,1-1-1 0,-2 0-1 16,4-6-2-16,2-4-1 0,2-3-1 16,-2 2 0-16,1-6 0 0,1 2 1 0,0 6 0 15,-1-1 0-15,1 8 1 16,-2 7 0-16,3 2 0 0,1 4-1 0,-3 1 0 15,4-1 0-15,-1-1-1 0,1-3 0 16,0-2 0-16,1-5-1 0,-3-2 1 16,2-2 0-16,-1-1-1 0,-2-4 1 15,-1 1 0-15,-1-5 0 0,-2-3 0 16,2 1 0-16,-4 0 0 0,0 0 0 16,2 2 1-16,-2-4-1 0,1 4 0 15,-1-6 0-15,0 4 0 0,0 1-1 16,2-10 1-16,-2 5-1 0,2-5 1 0,0 2 0 15,-2 1 1-15,1-8 0 0,-5-4 0 16,-1-2 0-16,-4-7 0 0,-4-4 2 16,-1-3-1-16,0-5 0 0,-1 1 1 15,1 2 1-15,1 0-1 0,3 1 0 16,3 3-1-16,0-1-1 0,0 4-1 16,1-2 1-16,3 1-2 0,-1 1 1 15,1 1 0-15,-1 3-1 0,3 5 1 16,1 2 0-16,-2 2 0 0,4 7-1 0,-1 9 0 15,1 7 0-15,0 2 0 0,1 8 0 16,1 7 0-16,2 1 1 0,1 8-1 16,3 0 0-16,1 0 1 0,2 3-1 15,-1-1 0-15,3-3 0 0,0-1 0 16,3-3-1-16,1-12 1 0,1-1-1 16,2-6 1-16,2-13-1 0,-1-5 1 0,5-9-1 15,-1-7 0-15,4-15 1 0,2-2 1 16,2-12 0-16,3-8 0 0,-1 0 0 15,8-1 0-15,-1 1 0 0,-4-1-4 16,-3-1-12-16,-4 13-15 0,-8 8-23 16,-3 1-65-16,-5 13-85 0,-6 9-195 15</inkml:trace>
  <inkml:trace contextRef="#ctx1" brushRef="#br0" timeOffset="8392.756">19113 15701 180 0,'-18'11'44'16,"0"0"-1"-16,-6-2-26 0,-3 5-4 16,-6 6-8-16,-7-3-1 0,-3-1-1 15,-3-2 3-15,-4 6 1 0,0 2 1 16,1 0 1-16,4 0 0 0,0 0 1 0,-3-1 0 15,1-1-2-15,-6-1-1 0,1-1 2 16,-3-4 1-16,2-3 1 0,6 2 2 16,7 0-1-16,6-2 0 0,5 0-1 15,7-2-1-15,5 2-4 0,5-4 0 16,4-2-1-16,5-3-1 0,8-4 0 16,6-7-1-16,7 0 1 0,8-9-1 15,6-9-1-15,8-4-1 0,9-6 1 16,-3-3-1-16,-1-7-1 0,-7 2 1 0,-3-1-1 15,-8 8 0-15,-10 9 0 0,-14 5 0 16,-6 12 0-16,-12 10-1 0,-7 11 1 16,-9 7 0-16,-9 13 0 0,-3 8 2 15,-3 5 4-15,5 3 2 0,1 4 3 16,3 0 2-16,10 4 2 0,5-2 2 16,8 1-2-16,5-4-3 0,5-1-1 15,9-2-2-15,6-1-3 0,2-4-1 16,5-6-2-16,4-1-1 0,7-6 0 15,6-1 0-15,3-12-1 0,7 1 1 0,6-6 0 16,2-5-1-16,3-4-3 0,0-6-5 16,3-5-9-16,-7 4-13 0,-8 2-65 15,-10 5-73-15,-6 11-175 0</inkml:trace>
  <inkml:trace contextRef="#ctx1" brushRef="#br0" timeOffset="24040.46">16589 17029 84 0,'-2'-9'23'16,"-1"-3"1"-16,-3-1-6 0,1 4-4 0,-4 1 2 15,-2-2 1-15,-2 4 2 0,-2-3 3 16,-1 2 1-16,1 1 0 0,-1-1-1 16,-2 3-4-16,2 1-2 0,-3 1-4 15,1-4-3-15,-4 5-3 0,-1 1-2 16,-1 0-3-16,1-2 1 0,-5-4 2 16,-1 5 3-16,0-1 4 0,-2-6 4 15,-1 5 1-15,-5 1 3 0,-1 4 1 16,0 5-2-16,-2-1-2 0,0 1-4 15,-2 2-3-15,0 0-3 0,2 2-1 16,0-6-2-16,0 3-1 0,2-1 0 0,-2-3 0 16,2 3-1-16,0 0 1 0,-2-3-2 15,3 1 1-15,-2 2 0 0,-1 1 0 16,1 6-1-16,-1-3 0 0,-1 5 0 16,-3 3 1-16,0-1 0 0,-1 2-1 15,-4-2 2-15,-6-2 0 0,-1 1 0 16,1-3 2-16,5-6 1 0,-1 2 1 0,2-4 2 15,3-4 1-15,8 0 0 0,3-1 1 16,-1 1 0-16,3 0 0 0,2 3-2 16,2-1-1-16,6 2-2 0,-3 4 0 15,6-4-1-15,0 7-2 0,2-2 0 16,2 5-2-16,1 0 1 0,1 4-1 16,-1 4 0-16,2 3 0 0,1-1 0 15,-1 1 0-15,0 4 0 0,-5 0 0 16,5-2 0-16,3 5 0 0,-1 1 0 0,2 1 0 15,3 0 0-15,2-3 0 0,12 4 0 16,-5-1 0-16,6 0 0 0,4 2 0 16,4-5 0-16,4 5 1 0,5-1-1 15,3-1 0-15,4-3 1 0,7-4 0 16,3 0-1-16,4 2 1 0,6-2 0 16,5-2 0-16,6-3-1 0,10-3 1 15,3 3 0-15,1-4 0 0,2-7 0 16,-4 0-1-16,-1-8 1 0,-1 4 0 15,-7-3-1-15,1-3 1 0,1-3-1 0,3 0 0 16,3-2 1-16,1 2 0 0,2-3-1 16,4-3 0-16,0-5 1 0,0 4-1 15,0-9 1-15,5 12-1 0,-2-12 0 16,4-1 1-16,2 1-1 0,2-6 1 16,0 0 1-16,3 1 1 0,-7-18 1 15,9 5 0-15,-3-1 0 0,-1 4 0 16,-3-7 1-16,-2 4 0 0,-4-3 0 0,5-3 2 15,-3-3 0-15,-4 1 0 0,-10-5 1 16,-2 1-1-16,-6 3 0 0,-8 1-1 16,-16-2-1-16,-13 4 0 0,-12 0-1 15,-9 6-1-15,-16-1 0 0,-13-1-1 16,-12-2-1-16,-15 3 0 0,-11 1 0 16,-13 6 0-16,-12-4-1 0,-4 1 0 15,-9 4 0-15,-10-3 0 0,1 7 0 0,-7 1 0 16,-14 2-1-16,-8 7 1 0,-9 6-1 15,-2 7 1-15,-3 2 0 0,0 5-1 16,2 4 1-16,14 7 0 0,16-1-1 16,12 1 1-16,14-4 0 0,15 3-1 15,14-1-2-15,14-5-10 0,12-6-15 0,12 3-21 16,10-3-63-16,15-7-83 0,11-5-189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08:0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3926 9283 108 0,'20'0'28'0,"5"-1"0"0,6 1-9 16,2 0-11-16,7 0-2 0,7 0-3 16,8-2-12-16,7 0-18 0,3-7-25 15,2-2-60-15</inkml:trace>
  <inkml:trace contextRef="#ctx0" brushRef="#br0" timeOffset="15536.92">5316 8229 291 0,'-16'-2'90'16,"3"-5"5"-16,8 0-28 0,1 3-7 15,6-1-8-15,7 3-6 0,6 4-8 16,5 9-6-16,5 5-2 0,8 6-2 16,8 9-1-16,7-6-3 0,8 2 0 0,10 3-1 15,19-5-3-15,20 2-2 0,21-5-3 16,30-2-4-16,17 2-3 0,18 0-4 15,16-6-2-15,4 0-1 0,8-3 1 16,-2-7-2-16,-8-3 1 0,0-5-2 16,-9 1-5-16,-15-3-8 0,-18-9-11 15,-20-1-13-15,-16 1-15 0,-16-2-23 16,-19-3-68-16,-14-5-87 0,-13-10-190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28:4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5036 13858 14 0,'9'-4'1'0,"-4"4"0"0,-3 0-2 0,-4 6-2 15,0-3 3-15,-5 1 1 0,2 3 3 16,-1 0 2-16,4-1 3 0,2-1 4 15,4 3 3-15,3-7 2 0,9 3 1 16,4-2 1-16,8 0 1 0,4-6-1 16,10 0-1-16,6 1-4 0,8-6-1 15,4 3-3-15,7 3-1 0,4-3-3 16,2 6-1-16,-1 4-1 0,-1-1-1 16,-2-1-1-16,2 4-1 0,0-4-1 15,-4-2 0-15,6-4 1 0,7 0 5 0,5 1 2 16,4-5 1-16,2 3 0 0,-2 1 1 15,0 3 0-15,-5-1 0 0,-8 2-4 16,-5-2-3-16,-7-2 0 0,-4 4-1 16,-2 0 0-16,-2 6 0 0,2-3-1 15,-1 3 0-15,-3 5 0 0,1-6-1 16,-6 2 0-16,-2 1 0 0,-1-7 0 0,-3-1-1 16,-1-3 1-16,2-4 0 0,3-3-1 15,4 0 1-15,2 1 0 0,3-6 0 16,4 2 1-16,3 1-2 0,1-1 1 15,1 0 0-15,8 6 0 0,4 1-1 16,1 1 1-16,0-1-1 0,0 3 1 16,4 1-1-16,-4-2 0 0,-2-1 0 15,2 3 1-15,6 0-1 0,1 4 0 16,8-2 0-16,7 0 0 0,9-4 0 0,6 1 1 16,-1-3-1-16,-1-3 1 0,-2 2 1 15,-8-2 0-15,-8 3 0 0,-13 5 0 16,-15 1 0-16,-11-2-6 0,-7 2-13 15,-7 2-38-15,-9-4-45 0,1 2-111 16</inkml:trace>
  <inkml:trace contextRef="#ctx0" brushRef="#br0" timeOffset="5722.516">14790 9265 105 0,'23'-11'30'16,"-1"-3"3"-16,0-3-10 0,-2 5-4 15,4 1-1-15,5-2-1 0,3 6-1 0,10-2-1 16,4 3 0-16,6 4 0 15,12 2-2-15,9 2-1 0,14 7 0 0,7 4 2 16,12 2 3-16,16 5 1 0,16-4 2 16,16 2 1-16,13-5 0 0,4 1 0 15,2-5-3-15,-2-9-2 0,-6-7-3 16,-9-2-3-16,-12-9-1 0,-17-2-2 16,-14-9-3-16,-10 0 0 0,-8-6-2 15,-10-1 1-15,-10-2-1 0,-10 0-1 16,-10-1 1-16,-6 1 0 0,-7-2-1 0,-10-2 1 15,-6 2-1-15,-12-1 0 0,-8 1 0 16,-10 1 0-16,-12 3 0 0,-20 3-1 16,-17 1 1-16,-16-1-1 0,-13 4 0 15,-18-6 0-15,-14 3 0 0,-14-1 1 16,-1 6-1-16,-11 5 0 0,-12 4 0 16,-19 3 1-16,-11 10 0 0,-2 8-1 15,-5 10 1-15,-16-7-1 0,5 12 1 16,2 7-1-16,0 8 0 0,-4 3 0 0,-3 2 1 15,1 4-1-15,21 9-1 0,6-11 1 16,23 2-1-16,32 1 0 0,31-1 0 16,33-2 0-16,33 0-1 0,28 0 1 15,30 0 2-15,34-2 2 0,37-1 1 16,47-8 1-16,32 2 1 0,37-10 0 16,33 7-1-16,32-5-1 0,28 5-3 0,3 8-13 15,-12 4-59-15,-5 7-17 0,-24-9-62 16,-8-19-139-16</inkml:trace>
  <inkml:trace contextRef="#ctx0" brushRef="#br0" timeOffset="10527.636">4559 13129 73 0,'11'2'16'15,"2"2"2"-15,5-1-9 0,4 1 6 16,7 9 5-16,9-8 5 0,8 0 4 0,6 3 3 16,8-6 0-16,4 1-4 0,3-5-3 15,4-5-5-15,4 0-2 0,-1 1-3 16,6-6-2-16,2 6-2 0,5-5-1 15,2 6 1-15,4-1 1 0,9-3 2 16,7 2 1-16,12-6 3 0,18 6 0 16,8-6-2-16,9 2-2 0,6 0-2 15,1 1-4-15,6 6-2 0,-7 4-3 16,-6 0 0-16,4 2-1 0,0 1 0 0,-3 6-1 16,-3 1 0-16,-5 4 0 0,-9-1 0 15,-15-2-1-15,-6 3 1 0,-3 1 0 16,-2 3-1-16,-6 2 0 0,-5 0-2 15,3 4-2-15,8 3-7 0,1-2-10 16,-1 3-24-16,1-1-36 0,-3-11-58 16,1-12-127-16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29:41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5172 7186 84 0,'3'-9'21'0,"8"-2"0"0,9 0-13 15,6 2-3-15,10-2-2 0,10 4 0 16,6-4 5-16,8 5 6 0,8 1 5 16,6-2 2-16,6-1 2 0,5 3 1 15,4-2-3-15,-3 0-4 0,-1 1-5 16,-5-1-6-16,0 0-47 0,-3 1-41 16,-12-3-105-16</inkml:trace>
  <inkml:trace contextRef="#ctx0" brushRef="#br0" timeOffset="2119.968">1590 15501 92 0,'3'5'27'16,"6"-3"1"-16,-1 0-11 0,10 2-6 16,2-3 0-16,3 1-1 0,1-2-3 15,0 0 0-15,1-2 1 0,1 1 1 16,1-3 0-16,2 2 1 0,0 0 1 16,0 0 0-16,4 2 0 0,-1-3-1 15,5 3 1-15,1-2 0 0,2 2 0 16,0 0-2-16,5 0 0 0,3-2-2 0,-1 2 1 15,0 0-1-15,-1 0 1 0,4 0 2 16,1-5 0-16,4 1 2 0,1-3 0 16,6 1 1-16,3-5-1 0,8 1 0 15,-2-1-3-15,11 0-1 0,0 2-1 16,3 1-2-16,0 1-1 0,-5 4-2 16,-3-7 0-16,-3 1 0 0,-3 4 0 15,-4-4 1-15,-1 2-1 0,7-3 0 0,3 7 0 16,6 1 0-16,3 2 0 15,6 4-1-15,9-3 0 0,5 5 0 0,3-2 0 16,4-3 0-16,3 1-1 0,5 2 1 16,-9-1-1-16,-10 7 0 0,-6-7 1 15,-8 3-1-15,-7-1 0 0,-9-3 1 16,-6 0 0-16,1-2-1 0,-1-2 1 0,1 0 0 16,-1 2 0-16,2 0-1 0,2 2 1 15,4-8 0-15,3 3-1 16,6-3 1-16,5 1-1 0,10-2 0 0,4-1 1 15,7 3-1-15,-3 1 0 0,-3 2 1 16,-4 2 0-16,-9 2 0 0,-9-2 0 16,-13 4 0-16,-10-2 0 0,-8 0 1 15,-6-1 0-15,-1 1 1 0,0 4 0 16,0 3 0-16,3 2 1 0,6 1 0 0,5 7 0 16,3 2-1-16,2-1-1 15,1 2 0-15,5-4-1 0,4-1 1 16,-3-3-1-16,4-5 0 0,3 2 1 15,-1-5-1-15,4 1 0 0,2-2 0 0,-3-3 0 16,1 0 0-16,-7-6 0 0,-6 1 0 16,-3-8 0-16,-4-2 0 0,-3-5-1 15,-4 2 1-15,-1-8-1 0,5 4 0 16,5-4 0-16,4 4 1 0,1 2-1 16,2 4-1-16,0 1 1 0,4 0 0 0,2 2 0 15,7 2 0-15,4-4 0 0,3 4 0 16,4-2 0-16,5 4 0 0,2-2 0 15,0 5 0-15,-7 6 0 0,-4-2 1 16,-5 2-1-16,-4 0 0 0,-5 3 0 16,-8-1 0-16,-3 1 0 0,-4 8 0 15,-1 5-3-15,-10 2-14 0,-5 9-12 16,-6 6-53-16,-7-2-64 0,-11-1-154 16</inkml:trace>
  <inkml:trace contextRef="#ctx0" brushRef="#br0" timeOffset="7323.265">1770 16242 210 0,'20'-11'55'0,"10"1"4"15,9-7-28-15,12 1-4 0,12 1-4 16,12 3-2-16,10-1-3 0,15 2-1 15,15 0-3-15,17-3 0 0,17 3-2 16,20 2-2-16,11-2-1 0,11-2-2 16,9-3 0-16,3 10 0 0,12-8 0 15,-1 1 0-15,8 4 0 0,3 1 1 16,-1 7-1-16,0 1-1 0,1 1 0 0,-11 10-2 16,3 0 0-16,-5 0-2 0,10 2-1 15,2-8-2-15,-1-5 0 0,4-1-7 16,2-9-8-16,6 0-7 0,-1-9-13 15,-3 1-23-15,-2 4-25 0,-11-1-54 16,-16 6-96-16</inkml:trace>
  <inkml:trace contextRef="#ctx0" brushRef="#br0" timeOffset="21505.436">14314 7222 253 0,'-10'-3'62'0,"7"-1"1"0,-3 2-30 15,3 2-13-15,-1-3-5 0,2 8 3 0,-1-1 3 16,-3-1 3-16,1 5 3 0,-3 1 4 16,1-2-2-16,-4 0-4 0,-1 2-4 15,1 4-3-15,-4 0-4 0,1-1-4 16,-6 8-2-16,-2 0-2 0,4 2-1 16,-4 0-2-16,0 4-1 0,2-5 0 15,0 5-1-15,4 1-1 0,1-3 0 0,2-3 1 16,4 1-1-16,0-4 0 0,4-1 0 15,1-1-1-15,2-7 0 0,0 2 1 16,4-4-1-16,-2 1 1 0,2 1 0 16,-2 0 0-16,0 4 1 0,-2 8 0 15,2 9-1-15,-2 2 1 0,-1 3-1 16,1 3 0-16,0 7 1 0,2-6-1 16,0-3 0-16,-2-7 1 0,6 2-1 15,-4-4 0-15,-2 0 0 0,2-7 1 16,-2 4-1-16,2 5 0 0,0-2 0 15,-1 4 1-15,1 0-1 0,3 0 0 0,1 4 0 16,1-8 0-16,1-4 0 0,-1-3 0 16,2-5 0-16,-1-2 0 0,-2-2 0 15,-1-6 2-15,-3-1-1 0,0 1 0 16,-2 2 0-16,1-1 1 0,-3-1-2 16,0-1 0-16,1 7 1 0,1-2-2 15,-2 5 1-15,2 3 0 0,2 1 0 0,-3 2 0 16,3 2 0-16,-4 1 0 0,0 5 0 15,1 1 0-15,-3-2-1 0,1 2 1 16,-1 4-3-16,3 1-4 0,-1-1-3 16,4-9-3-16,-2-4-3 0,4 2 0 15,2-8 0-15,-1-7 3 0,5-7 4 16,-3-5 2-16,1 5 5 0,-1-4 2 16,-1-1 2-16,-1 1 1 0,-1 1 1 15,0 4-1-15,2 5 1 0,1 3 0 16,4 0-1-16,2 2-1 0,4 2-1 0,5-1 0 15,0 5-1-15,3-3 0 0,5-1 0 16,-3-4 0-16,0 4 1 0,-1-2-1 16,-4 1 0-16,-2 1 1 0,-3-2-1 15,-4 0 1-15,0 0 1 0,-4 2-3 16,4 3-9-16,-6-9-17 0,-3-5-65 16,-4-4-73-16,2-7-182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31:00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10T22:31:31.745"/>
    </inkml:context>
  </inkml:definitions>
  <inkml:trace contextRef="#ctx0" brushRef="#br0">2071 8309 118 0,'11'0'35'15,"4"0"2"-15,7 0-3 0,7 0-11 0,12 2 2 16,12 0 2-16,16-4 4 0,22 0 2 16,20-1 1-16,23-7-1 0,15 3-4 15,4 2-5-15,3-1-5 0,-3-1-6 16,-11 5-14-16,-11 2-56 0,-20 0-17 15,-24-9-55-15,-13 2-125 0</inkml:trace>
  <inkml:trace contextRef="#ctx0" brushRef="#br0" timeOffset="6221.865">3627 10327 5 0,'4'-2'8'15,"-1"2"8"-15,-1 0 5 0,-2 0 3 16,2 0 2-16,0 0 5 0,1 0 1 16,6 2-1-16,4-2-4 0,5 1-2 15,8-1 2-15,5 0-1 0,3 0 0 16,4-1-2-16,8-1 0 0,-1 2-2 16,6 0-1-16,7-2-2 0,8 2-2 15,12-2-1-15,7 0-1 0,6 2-3 16,11 0-1-16,12-3 0 0,12 3-1 15,-1 3 0-15,1 1 1 0,4-2-2 0,3-2 0 16,2 2 0-16,-8 1-2 0,-2-5-1 16,6 1-1-16,-4-1-1 0,-1 0-1 15,-1-2-1-15,1-3 0 0,-1 2-4 0,-1 3-5 16,-12 2-9-16,-3-2-17 0,-7 0-46 16,-9 2-8-16,-10 2-54 0,-10 0-98 15</inkml:trace>
  <inkml:trace contextRef="#ctx0" brushRef="#br0" timeOffset="9258.297">13069 8064 145 0,'-11'-24'36'16,"9"1"1"-16,9-3-17 0,8 10-9 16,5 7-7-16,3-2-3 0,3 7-2 0,1 6-1 15,4 5 3-15,5 1 5 0,8 6 4 16,7-7 4-16,11 4 2 0,12-5 4 16,11-3 0-16,14-1-1 0,8 4-6 15,6-3-3-15,6-1-3 0,9 2-2 16,-5-1-1-16,-3 1-5 0,-7 0-18 15,-11-4-37-15,-4-8-47 0,-15 3-114 0</inkml:trace>
  <inkml:trace contextRef="#ctx0" brushRef="#br0" timeOffset="16315.452">19295 9934 155 0,'9'15'58'15,"8"-6"7"-15,12-6-11 0,14-5-3 16,23-8-6-16,19-3-8 0,30-7-9 16,14-2-9-16,16-3-7 0,10-5-18 15,8 3-65-15,-5 2-4 0,-5-8-54 16,1 4-114-16</inkml:trace>
  <inkml:trace contextRef="#ctx0" brushRef="#br0" timeOffset="27343.612">2089 9509 84 0,'0'-2'28'16,"2"-2"3"-16,0-3-9 0,2 0-1 15,1 1-4-15,2-3-4 0,-1 4-3 16,7-4-3-16,-2 3-3 0,5 3-1 0,2-1-1 16,4 0 0-16,3-1 1 0,8 1 1 15,5 2 4-15,9 1 3 0,12-5 3 16,13-3 2-16,10 2 1 0,7-6 1 16,6-2-1-16,1-1-3 0,0-4-4 15,-7 0-2-15,-11 6-2 0,-7-1-2 16,-11-3-2-16,-11 5 0 0,-10 4 0 0,-10 0 0 15,-9 4 1-15,-8 1 0 0,-8 0 1 16,-4 1 0-16,-7 1-1 0,-8 0 1 16,-7-2 0-16,-7 1-2 0,-9-5 0 15,-5 1-1-15,-5 2 0 0,-4-6 0 16,1 4 0-16,2-6 0 0,7 4 0 16,9-4 0-16,9 2-1 0,14 0 0 15,17-2 0-15,13 3 0 0,11-3-1 0,12 4 1 16,10 3 0-16,3 1 0 0,3 5 0 15,-9 2 0-15,-4 5 1 0,-10 2-1 16,-10 2 1-16,-14 3-1 0,-8 3 0 16,-13 3 0-16,-9 2 0 0,-11 3 0 15,-11 1 1-15,-8 1-1 0,-2 2 0 16,-7 5 1-16,1-3 0 0,0 4-7 16,3 1-14-16,4-1-43 0,3-3-50 15,8-1-127-15</inkml:trace>
  <inkml:trace contextRef="#ctx1" brushRef="#br0">17866 17392 0</inkml:trace>
  <inkml:trace contextRef="#ctx0" brushRef="#br0" timeOffset="31736.333">1880 11206 319 0</inkml:trace>
  <inkml:trace contextRef="#ctx0" brushRef="#br0" timeOffset="32183.338">18139 10905 754 0,'-85'-8'1'16,"38"3"1"-16,77-10 1 0,-30 4 0 16,-141 4-1-16,110 3-1 0,42 4 1 15,31 2 1-15,-44-2 0 0,-4 0 3 16,-25 2 1-16,48 0 3 0,-5 2 4 16,-13-4 7-16,-27 0 1 0,41-4 1 15,-71-3-3-15,22-4 0 0,10-2-4 16,8-2-4-16,52-5-7 0,-32-3-2 0,0 3-1 15,2 0 0-15,74 3-1 0,-47 1-1 16,-42 3 1-16,-35 4-1 0,39 4 0 16,-73 1 0-16,95 2-1 0,-1 2-2 15,10 2 0-15,-66 0 0 0,97 0-1 16,16 0 1-16,-70 0 0 0,3 3 1 16,-31-3 2-16,23 0 0 0,26-1-1 0,-35 3 1 15,-23 2 0-15,41 4 0 0,66 9-1 16,-62 2 2-16,-38 12-1 0,-47-2 2 15,38 11 3-15,21 1 1 0,10 8 0 16,-9-7 4-16,16 0 0 0,0-3 0 16,100 7-1-16,-99-3 1 15,-22 2-13-15,19-5-12 0,29 4-31 16,-38 3-30-16,31 0-69 0,-45-8-102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36:26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21127 4249 199 0,'-5'-11'64'15,"8"0"7"-15,3-3-6 0,8-5-18 0,6-4 2 16,9-3 1-16,2-3 0 0,13-7 2 16,10-9 2-16,10 3 1 0,11 0-6 15,6 7-7-15,-1 12-8 0,6 12-8 16,-12 13-9-16,-19 23-8 0,-3 8-7 15,-15 12-2-15,-17 4-1 0,-7 13 1 16,-12 11 0-16,-6 9 0 0,-4-4 0 0,-13 16-1 16,-14 6 1-16,-17 7 1 0,-9-10-1 15,-12-15 2-15,-8-6 5 0,0-7 8 16,-3-24 6-16,3-21 4 0,15-17 3 16,8-23-1-16,14-22-1 0,21-29-5 15,12-19-8-15,13-17-6 0,10-12-4 16,8-7-3-16,4 4 1 0,6-9-2 15,-3 12 1-15,3 14-7 0,-4 8-12 0,8 17-19 16,1 8-22-16,1 14-23 0,-6 21-78 16,2 6-109-16,-16 9-221 0</inkml:trace>
  <inkml:trace contextRef="#ctx0" brushRef="#br0" timeOffset="982.639">21154 10825 357 0,'-16'-11'109'16,"27"-20"19"0,23-26-22-16,34-19-9 15,10-11-16-15,13-2-6 0,0-2-7 16,-6 13-17-16,-16 20-17 0,-20 21-19 15,-14 23-9-15,-12 12-2 0,-1 16-2 16,-9 6 1-16,-6 20-1 0,-1 22 1 16,-12 13 0-16,-12 16-1 0,-9 10 1 15,-17 12-1-15,-7 12-1 0,-14-1 1 16,-3-13-1-16,-1-4 0 0,4-20 0 16,3-16 3-16,11-20 4 0,8-27 3 15,14-22 0-15,9-30 0 0,18-26 0 0,15-19 0 16,-1-18-2-16,10-12-16 0,7-14-21 15,7-8-34-15,1 5-30 0,-3 5-85 16,3 12-123-16,3 1-267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2:37:05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8963 4567 30 0,'-18'7'8'0,"3"-3"-1"0,6 0-4 16,2 1-5-16,3 2 2 0,8-3 2 0,0-2 3 15,5 0 6-15,2-1 5 0,3-1 5 16,1-1 5-16,1-1 1 0,-3 0-1 15,3 2-2-15,0-2-5 0,4 0-5 16,0 4-4-16,4 0-4 0,5 3-2 16,6-1-2-16,8 3-1 0,10-5 0 15,0-2 0-15,8 2 1 0,5-2-1 16,-1 2 1-16,-1 1 0 0,-6 1-5 16,-11 5-21-16,-3-5-14 0,-6-1-30 0,-7 5-68 15</inkml:trace>
  <inkml:trace contextRef="#ctx0" brushRef="#br0" timeOffset="673.357">5243 7142 50 0,'20'-5'13'0,"5"-2"4"16,8-1-1-16,9-3-1 0,5 6 4 15,7-4 3-15,10 2 1 0,5-4 1 16,6 4-3-16,3 1-3 0,-4-1-6 15,-5 5-7-15,-9 2-39 0,-9 0-33 16,-11 4-87-16</inkml:trace>
  <inkml:trace contextRef="#ctx0" brushRef="#br0" timeOffset="6789.318">5206 10486 50 0,'0'0'17'0,"2"-3"1"0,2-1-6 16,-1 2-1-16,3 1-1 0,-1-1-3 16,1 0-1-16,1-2-1 0,-1 3-1 0,-1 1 0 15,0-2 1-15,1 2 0 0,-2 0 0 16,1 2 0-16,0-1 2 0,3 5 1 15,1-6 2-15,0 3 3 0,7-3 1 16,4 2 3-16,6-2 2 0,6-2 1 16,7 1 2-16,4-1 0 0,10-4-1 15,3 1 0-15,6 1 0 0,9 2-2 16,11-7-2-16,7 2-3 0,9 0-2 0,5-2-4 16,8 3-1-16,6 3-2 15,-8 1-1-15,-13 4-1 0,-7 1-1 0,-18 5-3 16,-13 2-9-16,-20-4-29 0,-14-1-28 15,-17 1-51-15,-16-3-117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13:5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17181 11564 202 0,'23'0'57'16,"6"-3"2"-16,4-14-21 0,1 6-10 16,3 0-8-16,-3 1-4 0,-10 0-5 15,-2 1-1-15,-8 6 2 0,-6-1 0 16,-5 2 0-16,-8 2-2 0,-4-3 0 16,-2-1-3-16,-6 0-1 0,-3 3-2 15,0-3-2-15,-1 2 1 0,-7 0 1 16,-4 0 4-16,-7 6 2 0,-2 2 3 0,-10 4 2 15,-4 10 1-15,-12 4 0 0,-7 11-2 16,-12 1-2-16,-7 0-2 0,-8 2-4 16,-8-1-2-16,-6-8 0 0,1-4-2 15,-5-3-1-15,10-5 0 0,2-5 0 16,5-3 1-16,8 0 0 0,1 2 0 16,2-5 2-16,6 3 0 0,-1 4 1 15,1-3 2-15,-11-2 0 0,-8-1 0 16,-1 6 0-16,-10-1 1 0,-3-4-1 15,-7 1-1-15,-3 0 0 0,5 4-2 0,5-4 0 16,3-2-1-16,1-2-1 0,5-1-1 16,0 0 0-16,-2 1-1 0,-2-3 0 15,-7 0 0-15,-11 0-1 0,-1-2 1 16,-12 1-1-16,-5 5 0 0,-7-2 1 16,-1 3 0-16,3-4 0 0,3 3 0 15,4 5 1-15,5-4-1 0,-1-5 1 0,1 0-1 16,-4-2 1-16,10-2 0 0,-4-2-1 15,4-3 1-15,-2-8-1 0,14 5-15 16,8-3 15-16,5-4 1 0,4-3 0 16,9 2 0-16,3-4-1 0,2 1 1 15,-3-3 15-15,-8 0-15 0,3 1-1 16,-5 1 0-16,-5-3 0 0,-3-1 1 16,-4 1-1-16,7-3 0 0,4 1 0 15,5 0 0-15,4-4 0 0,11-2 0 0,5 1-2 16,5 1 0-16,8-4-1 0,6 10-2 15,3-3 0-15,5 5 0 0,3 3-1 16,8 2 2-16,-2 1 0 0,5 3 2 16,4-3 0-16,3 6 2 0,5-3 0 15,3 5 0-15,4-4 1 0,8 2 0 16,-1 2-1-16,8-4-1 0,7 2 0 0,6-3 0 16,6-1 0-16,6-1 0 0,10-2-1 15,8-2 2-15,6-2 0 16,2 0 0-16,5-3 0 0,1-2 0 0,5 1 0 15,-4-1 0-15,2 3 0 0,-4-1 1 16,-2 3-1-16,-7 2 1 0,-2 4-1 16,-7-1 0-16,-6 6 0 0,-6 6 0 15,-7-1-1-15,-1 8-1 0,-5-2 0 16,-3 4 0-16,-5 1-2 0,-5 6 1 16,-7 2-1-16,-5 3 1 0,-11 1 0 15,-9 3 2-15,-11-2 1 0,-5 7 2 16,-9-1 1-16,-3 1 1 0,-4 6 1 0,-1-2-1 15,-7 2 1-15,1 4 0 0,6-4 0 16,10-2 0-16,11 2-1 0,15-2 2 16,17 3 0-16,27 7-1 0,15 4-1 15,15 10-1-15,10 9-1 0,4 0-5 16,8-1-7-16,4-3-12 0,5-10-28 16,-2-10-58-16,6-5-81 0,0-13-183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10T21:16:4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8481 14861 0,'0'0'15</inkml:trace>
  <inkml:trace contextRef="#ctx0" brushRef="#br0" timeOffset="53585.162">20387 11853 0</inkml:trace>
  <inkml:trace contextRef="#ctx0" brushRef="#br0" timeOffset="84115.785">9881 15093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21:49.4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10T21:27:34.116"/>
    </inkml:context>
  </inkml:definitions>
  <inkml:trace contextRef="#ctx0" brushRef="#br0">1340 17954 234 0,'3'-1'48'16,"1"-1"1"-16,3 2-40 0,-1 0 3 15,1 2 6-15,2-1 4 0,-2 5 4 16,6 3 4-16,0-4 2 0,9 4-1 15,8 2-4-15,10-3-5 0,8 1-5 16,10-4-3-16,11-1-4 0,13-2 0 0,14 1 0 16,11-8-2-16,13 5-1 0,13-2 0 15,14-5 0-15,4 1-7 0,0-5-13 16,-2 0-19-16,-11 1-62 0,-11-9-73 16,-14-1-177-16</inkml:trace>
  <inkml:trace contextRef="#ctx0" brushRef="#br0" timeOffset="582.007">5518 18262 398 0,'45'-8'95'0,"26"-4"4"15,33-5-58-15,45 4-9 0,35 3 0 16,41-3-1-16,35 6-6 0,43-1-3 15,43 8-3-15,15 8-3 0,6 1-9 16,13 2-11-16,13 3-10 0,-1-3-13 16,-17 2-23-16,-26-4-68 0,0-7-87 0,-20 3-194 15</inkml:trace>
  <inkml:trace contextRef="#ctx0" brushRef="#br0" timeOffset="13998.129">8589 15646 334 0,'0'-11'80'0,"0"-1"4"0,0 1-44 16,0-6-7-16,0 3-1 0,-5-1 2 15,5 4 0-15,4-1 1 0,1 3 1 16,6-2-2-16,11 5-4 0,12-1-6 16,12 3-5-16,12 4-4 0,15 8-4 15,3-3-6-15,18 2-15 0,5 4-19 16,4-2-19-16,6 0-75 0,-2-7-4 16,-3-5-78-16,-6-10-133 0</inkml:trace>
  <inkml:trace contextRef="#ctx0" brushRef="#br0" timeOffset="15755.649">4784 16913 247 0,'18'-2'66'0,"7"-1"5"0,12-8-32 15,10 3-6-15,11-8-3 0,9 1-3 16,8-1-5-16,3 2-4 0,0-3-13 16,0 1-72-16,-7 1-12 0,-14 10-60 15,-10-13-134-15</inkml:trace>
  <inkml:trace contextRef="#ctx0" brushRef="#br0" timeOffset="58174.601">13255 2902 337 0,'-15'-11'89'16,"3"6"7"-16,1 3-49 15,-4 2-6-15,-1 7-4 0,-2 10-3 16,-4 3-4-16,-7 9-3 0,1 4-5 16,-6 1 0-16,-4 6-2 0,5 4 1 0,-3-6-3 15,3 0-2-15,8 2-5 0,1-4-2 16,9-3-4-16,8 0 0 0,3-4-3 15,4-2-2-15,8-3 0 0,4-4 0 16,5-4-1-16,6-3 1 0,7-6-1 16,8 0 1-16,2-10-1 0,5 3 1 15,2 3 0-15,1-6 0 0,-1 8 1 0,-9-1-1 16,-5 1 1-16,-8 12 0 0,-8 1 0 16,-14 5 2-16,-6 6 4 0,-14 11 3 15,-8 6 2-15,-8 5 1 0,-3 9 0 16,-4 2 0-16,0 5-2 0,2-2-3 15,-1-7-4-15,12-5-1 0,5-4-2 16,6-9-1-16,7-11 0 0,2 0 0 16,8-5 0-16,5-2-1 0,1-8 0 0,4 4 1 15,2 6 0-15,3 3 0 16,2 1 0-16,0 8 0 0,2 2 0 0,0 9 1 16,8-3-2-16,-1-4 1 0,4-2-1 15,7-11 0-15,4-7 0 0,3-9-4 16,1-7-13-16,-1-4-22 0,-5-7-26 15,-7-10-74-15,1 3-102 0,-14 5-230 16</inkml:trace>
  <inkml:trace contextRef="#ctx0" brushRef="#br0" timeOffset="118284.272">11861 6990 306 0,'0'3'86'0,"-4"-3"2"0,4-1-30 16,-2-1-23-16,4 4-6 0,2-2-9 15,3-6-6-15,2 4-2 0,8-1 1 16,3-1 0-16,5 2 3 0,4-7 1 15,7 4 3-15,8 1 1 0,5 0-1 0,4-3 0 16,7 0-1-16,3-2-2 0,1 3-3 16,-4-1-3-16,-5-2-3 0,-6 0-2 15,-9 2-2-15,-8-3-2 0,-8 7-1 16,-4-6 0-16,-6 3 0 0,-1 3 1 16,-4-5-1-16,0 3 0 0,-1 0-1 15,-3-5 1-15,1 1 0 0,-6 0 1 16,-2-2 0-16,-9-5 2 0,0 1 0 15,-7-3 0-15,-4 0-1 0,-4-4 1 0,-3 2-2 16,0 2 0-16,-2 0-1 0,4 3-1 16,4 4 1-16,-1 1-1 0,9 2-1 15,4 5 0-15,8-3-1 0,6 3 1 16,10-1 0-16,7 0-1 0,6 3 0 16,8-3 1-16,10-5 1 0,7 3 0 15,7-1 0-15,-2 3 0 0,2-1-1 16,2 3 1-16,-5 4 0 0,-8 7 0 15,-5 4 0-15,-6 9 0 0,-9 7 2 0,-7 7 2 16,-5 4 2-16,-6 0 2 0,-9 4 3 16,-7 3 0-16,-10-2 3 0,-6 1 3 15,-10-1 1-15,-5-5 1 0,-7 11 0 16,-6-9 0-16,-4 3 1 0,-1 4-3 16,3-7-4-16,8 0-2 0,5-6-10 15,9-3-25-15,9-11-34 0,11-4-101 16,11-9-125-16,13-2-296 0</inkml:trace>
  <inkml:trace contextRef="#ctx0" brushRef="#br0" timeOffset="186522.177">21968 7328 176 0,'-2'0'64'0,"-2"3"4"0,-1-1 2 16,-3 2-22-16,5-1-6 0,-4 3-9 15,3 3-7-15,0-4-6 0,1 1-3 16,3 1-3-16,0-3-2 0,0-1 2 16,0-1 2-16,5 0 4 0,4-2 3 15,6-4 3-15,5-1 2 0,3 0 0 16,14-6-2-16,3 3-4 0,11-4-2 16,5-1-5-16,-3 4-3 0,5-4-5 15,0 4-1-15,-4-2-2 0,1 4-1 16,-11 0-1-16,-6 3-1 0,0 4 0 0,-7 0-1 15,-9 0 2-15,1 0 0 0,-5 0 1 16,4-2 3-16,0-1 1 0,4-1 1 16,-3-3 0-16,3-1-1 0,-5 3 0 15,3-2-2-15,-9-1-1 0,-1 7-2 16,-5-1 0-16,-7-2 0 0,-2 4 0 16,-5 4 1-16,-5-1-1 0,-4 5 0 15,-2 1 0-15,-6-2 0 0,-4 8-1 16,-5-1 0-16,-3-1 0 0,-6-1 0 0,-2 3 0 15,-5-4 0-15,-4 0 0 0,4-6 1 16,-1 6-1-16,-6-7 0 0,7 5 0 16,-8 0-1-16,6-2 1 0,5 2 0 15,1-1 0-15,6 1 0 0,10-4 0 16,9-3 0-16,7 2 0 0,9-4 1 0,10-2-2 16,10-2 2-16,9 1-1 0,17-5 0 15,5 1 0-15,7-2 1 0,11 0 1 16,10 2 4-16,-3-4 2 0,2 3 2 15,-5-4 0-15,2 1 0 0,-6 2-1 16,-10-4-1-16,-14 2-4 0,-6 0-3 16,-10 6-1-16,-13-3-2 0,-1 3-2 15,-7 1-3-15,-1 3-6 0,1 1-4 16,1-2-5-16,-4 2-3 0,1-2-4 16,0-2-3-16,-2 2-7 0,-1-3-5 15,-1 1-7-15,-3 1-16 0,-1-8-60 16,2 2-79-16,8-2-174 0</inkml:trace>
  <inkml:trace contextRef="#ctx0" brushRef="#br0" timeOffset="190958.415">5040 16811 233 0,'-16'2'63'0,"3"-2"3"16,-3 0-28-16,-1 2-8 0,3-2-3 16,-1 0-4-16,1 0-3 0,-1-2 0 15,1 2 1-15,4-2-1 0,3-1-1 0,4-3-3 16,6 3 0-16,10-3 0 0,11 4 0 15,6-7-1-15,7 4 1 0,5-1 1 16,10-5 1-16,-3 2-1 0,8-3-1 16,-3 1-2-16,4 0-1 0,-1-6-3 15,-3 5-3-15,-3 1-2 0,0-6-2 16,-6 3 0-16,1-4-2 0,-3-1 0 16,1-6 0-16,-6-4 0 0,2-4 0 15,-3-5 0-15,-8-6 0 0,-6-3 1 0,-10-7 1 16,-8 8 1-16,-10-8 4 0,-11-1 2 15,-15-5 0-15,-6 6 0 0,-10-1-1 16,-6 4 0-16,-6 6-2 0,-7 7-4 16,-5 3-1-16,0 17-1 0,-3 9-1 15,1 5 1-15,-1 12-1 0,-5 10 0 16,-1 4 0-16,4 10 0 0,3 5 0 16,1 6 0-16,4 6-1 0,7 17 1 15,12 10 1-15,16 8-1 0,13 3 0 16,7 0 1-16,20-3 0 0,17-6 1 0,14-16 1 15,22-11-1-15,13-15 0 0,7-9 1 16,13-9 0-16,3-3-7 0,8-10-17 16,1-1-26-16,-1-8-82 0,6-3-100 15,10-20-242-15</inkml:trace>
  <inkml:trace contextRef="#ctx0" brushRef="#br0" timeOffset="-208391.629">20230 7366 259 0,'-2'4'77'0,"1"-8"7"0,1 8-25 16,-2-8-8-16,2 2-7 0,0 4-7 15,0-2-8-15,0 0-6 0,0 5-6 16,2-3-5-16,-1 2-5 0,1-1-3 16,2 3 0-16,-1-2-1 0,3-3 1 15,-1-1-1-15,4-5 1 0,6-1 2 16,3 1 1-16,2-8 0 0,4 8 2 16,1-4 0-16,2 3 0 0,8 1 1 15,1 5-2-15,8 0-1 0,-2 3-1 16,3 5-1-16,2-1-1 0,4 2-2 0,-9 0 0 15,2-7-1-15,-8 5 1 0,-1-3-1 16,-8 1 1-16,2-5-1 0,-5-1-3 16,3 2-6-16,6 3-8 0,1-6-10 15,4-5-11-15,6 0-23 0,1 1-58 16,-3-10-75-16,5-2-166 0</inkml:trace>
  <inkml:trace contextRef="#ctx0" brushRef="#br0" timeOffset="-207406.238">22104 7086 319 0,'-16'4'84'0,"-3"5"1"16,3 2-39-16,2 5-14 0,-3-5-8 16,6 5-7-16,4 4-5 0,7 0-2 0,2-2-1 15,9-3 2-15,3-2 0 0,10-2 1 16,1-2 1-16,6-6-1 0,0 1-1 15,9-4-1-15,0 2-3 0,-2 0-2 16,-1 3-2-16,-3 1-1 0,2 3 0 16,1 0 0-16,-4 5-1 0,-4-1 0 15,7 3 0-15,2-1-1 0,2-1 1 16,-2-8 0-16,4 3-1 0,-2-4 1 16,6-3-1-16,-8-2 0 0,-4-2 1 0,-1 1 1 15,-6-5 0-15,-7 4 1 0,-7 0 1 16,-4 1 0-16,-4-1 0 0,-1 0 0 15,-2 0-1-15,0 0-1 0,1 1 0 16,-3-3-1-16,4 2 0 0,-4 2 0 16,2-2-1-16,-2 2 0 0,2 0 0 15,-2 0 2-15,0 0 5 0,-4 0 6 16,4 0 6-16,-2 0 1 0,0 2 1 0,-5-2 0 16,-4 0-1-16,-5 0-5 0,-6 2-7 15,-3 2-5-15,-8-1-1 0,-4-3 0 16,-1 2-1-16,-2-2 0 0,-7 0-1 15,0 0 1-15,-8-2-1 0,6-5 1 16,2 5 1-16,3-2 0 0,-3 1-1 16,5-1 1-16,8-3 0 0,5 5 0 15,1 4 0-15,-1-6-1 0,4 2 0 16,12 1 0-16,2-1-1 0,6 0 1 16,-1-2-1-16,12-5 0 0,1 6-2 0,8 3 1 15,14 0 0-15,3 0-1 0,16 0 1 16,12 1 1-16,3 7-1 0,12-1 1 15,10 0 0-15,-3 2-5 0,0-3-7 16,-2-1-4-16,-4 4-4 0,-1-7-6 16,-3 0-9-16,-8-4-14 0,1-5-45 0,10-4-30 15,-12-7-75-15,1-9-166 0</inkml:trace>
  <inkml:trace contextRef="#ctx0" brushRef="#br0" timeOffset="-123673.411">13373 8716 414 0,'2'-9'109'16,"-4"6"3"-1,-11-7-44-15,-9 23-23 16,-19 29-12 0,-19 45 0-16,-26 46-4 15,-10 23-4-15,-4 24-1 0,2 13-2 16,18-6-2-16,20-7-6 0,18-35-4 15,42-36-3-15,20-18-2 0,24-24-4 16,25-14-16-16,31-16-31 0,16-14-93 16,22-10-111-16,8-13-271 0</inkml:trace>
  <inkml:trace contextRef="#ctx0" brushRef="#br0" timeOffset="-96678.355">13582 9047 442 0,'-4'-22'117'15,"1"-1"5"-15,-8 4-41 0,-4 9-25 16,3-1-16-16,1 2-2 0,-4 7 2 16,2-6 2-16,-1 5 2 0,-3 1 0 15,-1 6-2-15,-5 12-1 0,-10-5-4 16,-5 3-3-16,-9 12-4 0,-3-1-3 0,-4 14-2 16,-4-1 0-16,3-4-1 0,-1 12-2 15,5 6-1-15,4 8-4 0,0 6-2 16,1 5-4-16,4 10-4 0,2 10-4 15,8 9 0-15,6-2-2 0,4-1 0 16,8-3-1-16,7-10 0 0,7-10 0 0,3-12 1 16,8-11-1-16,4-7 1 0,6-8 0 15,7-7 1-15,3-5 2 0,3-6 1 16,8-2 3-16,2-10 0 0,6-10 1 16,5-1 1-16,10-10-2 0,4-1-1 15,1-2-1-15,-3-2-3 0,-4 1 0 16,-6 5-1-16,-14 3-8 0,-10 2-11 15,-15 5-22-15,-11 1-34 0,-3 4-44 16,-11-1-102-16,1 4-152 0,-8-6-317 0</inkml:trace>
  <inkml:trace contextRef="#ctx1" brushRef="#br0">17588 13466 0</inkml:trace>
  <inkml:trace contextRef="#ctx0" brushRef="#br0" timeOffset="-37317.181">11888 13534 101 0,'-5'-3'30'0,"3"-1"2"0,2 0-5 16,2 3-5-16,-2-5 0 0,3-1-1 15,-1 1 1-15,5 5 0 0,-3-5-1 16,1 1-1-16,5 1-1 0,2 4-2 16,5 0 1-16,1 4-1 0,7-2 2 15,6 1 2-15,4 1 1 0,6-2 2 16,7-2 0-16,3 0 0 0,9 0-2 0,-4-2-1 15,0 0-4-15,-1 0-3 16,-2-3-3-16,-4 1-4 0,-4 0-2 0,-7 3-2 16,0-3-2-16,-5 0 0 0,-2 3 0 15,0 1 0-15,-4 1-1 0,2 5 1 16,-2-3-1-16,6 1 1 0,0 2-1 16,1-1 0-16,5-3 1 0,1-2-1 15,7-4 1-15,2-3 0 0,2 1 1 16,3 1-1-16,3-6 1 0,-6 2 0 15,-1-4-1-15,-4-3 1 0,-8 0-1 16,-2-6 0-16,-8 2-1 0,-3-6 1 16,-5-3-1-16,-4 4 0 0,-3-4 1 0,-4 5 0 15,-5 2 0-15,-11 4-1 0,-2 7 1 16,-8 2-1-16,-6 7 1 0,-5 4-1 16,-10 2 0-16,-7 1 0 0,-8 2 1 15,-3-3-1-15,1 3 0 0,6 1 0 16,0-7 0-16,14 3-1 0,14 5 1 0,12 0 0 15,9-1-1-15,14 2 1 0,13 7 0 16,13-1 0-16,11 1 0 0,6-5 0 16,4 10 0-16,12-2 0 0,-6 6 0 15,2-6 1-15,-3-2-1 0,-3 2 0 16,-10-2 0-16,-4-4 0 0,-14 3 1 16,-15-6-1-16,-17 7 0 0,-17-2 0 0,-15 2 0 0,-15 4 1 0,-9 5-1 31,-14 6-1-31,-7 5-8 0,-8 8-11 15,-5 3-29-15,-1-4-47 0,1 3-72 0,2-7-163 16</inkml:trace>
  <inkml:trace contextRef="#ctx0" brushRef="#br0" timeOffset="-18502.542">11154 17869 368 0,'0'15'93'0,"4"-5"7"15,-1-8-47-15,8-9-6 0,5-6-3 0,4-16-2 16,8-5 0-16,1-1 1 0,3-9-3 16,1 1-4-16,4 1-1 0,-3 2-2 15,2 4-4-15,1 5-3 0,-3 5-5 16,3 10-4-16,-1 9-3 0,-1 3-3 15,-5 13-5-15,-1 9-1 0,-5 4-1 16,-2 9-1-16,-8 4-1 0,-1 1-5 0,-6-1-7 16,-5-1-9-16,-2-3-14 0,-5-4-14 15,-4 8-15-15,-4-21-15 0,-5-8-20 16,-4-3-52-16,-2-6-79 0,-3-14-161 16</inkml:trace>
  <inkml:trace contextRef="#ctx0" brushRef="#br0" timeOffset="-18346.595">11443 17404 284 0,'-13'-11'97'0,"-1"14"10"16,-3-1 3-16,5 7-28 0,1 6-2 16,2 3 1-16,1 2-1 0,6-2-1 15,1 8 1-15,-1 5-7 0,0-2-8 16,-2 14-11-16,-5-1-13 0,0 11-8 16,-2-2-24-16,2 0-49 0,-2-4-61 15,8-9-96-15,1-11-145 0,5-7-333 16</inkml:trace>
  <inkml:trace contextRef="#ctx1" brushRef="#br0" timeOffset="192913.915">20315 11585 0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31:05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 7299 163 0,'27'-9'47'0,"-2"1"1"0,6 1-14 0,-3-2-13 16,-1 5-7-16,2 3-3 0,2 1 0 15,-2 3 3-15,4 3 4 0,3 3 4 16,13-4 5-16,17 1 2 0,26-1-1 15,23-3-2-15,48-4-3 0,55-3-4 16,39-3-4-16,41 7-4 0,36 1-12 16,31 5-45-16,15 4-36 0,-14-5-67 15,-27-3-154-15</inkml:trace>
  <inkml:trace contextRef="#ctx0" brushRef="#br0" timeOffset="3639.261">7072 11846 281 0,'-55'-13'66'0,"-1"4"1"16,-4 0-44-16,-2 2-8 0,-7 5-7 15,-11 0-4-15,-9-1-4 0,-14 6 1 16,-12-3-1-16,-16 0 1 0,-7 0 2 16,-5 4 0-16,-3 1 1 0,-5 4 0 0,2 0 0 15,-2 6 0-15,-3-1-1 0,3 5-2 16,-9-5 0-16,-2 1 0 0,-1 1-1 16,-3-3 1-16,5-2-1 0,3 1 1 15,-1-1-1-15,12 6 2 0,4-3-1 16,-5 1 0-16,5 5 1 0,-3-2 1 15,7 2-1-15,-1-2 1 0,1 2 1 16,14 0 1-16,7-2 1 0,14-3 0 0,10-4 0 16,10 1 0-16,2-2-1 0,10 0-2 15,5 5 0-15,3 3-2 0,8 6 0 16,-1 1-1-16,12 6 0 0,5-2 0 16,7 4 0-16,6 0 0 0,7-2 0 15,5 1 0-15,8 3 0 0,5 3 0 16,8-2 0-16,6 2 1 0,12 1 0 15,11-3 1-15,8-9-1 0,19 2 1 16,14-11 1-16,19 2 1 0,23-1 2 0,25-8 1 16,27 3 2-16,22 4 3 0,12 0 0 15,14-1 0-15,7 1 0 0,2-2-2 16,4-1-1-16,2-4-2 0,1-4-1 16,-1 0 0-16,-4-5-1 0,4-5 1 15,-3-5 1-15,3 1-1 0,1 3 0 16,4-1 0-16,2 1-1 0,-2 2-1 15,-1 1 0-15,-6-3-2 0,-15 0 0 0,-14-10-1 16,-15-6 1-16,-13-2-1 0,-5-9 0 16,-9-3 0-16,-13-10-1 0,-10-1 1 15,-19-5 0-15,-15 0 0 0,-13-9 0 16,-21-1 0-16,-19-1 0 0,-13 2 1 16,-17 3-1-16,-11 0 1 0,-18 1-1 15,-13 6 0-15,-22 4 0 0,-25 1-1 16,-23-1 0-16,-25 1 0 0,-26 2 0 15,-24 2 0-15,-19-5 0 0,-19-1 1 0,-8 3-1 16,-16-3 0-16,-13 1-1 0,-10 5-2 0,-3 4-4 16,-3 10-8-16,-3 12-12 15,2 15-77-15,1 12-4 0,17 0-68 16,14 3-135-16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33:32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21215 1852 256 0,'2'-22'75'16,"3"-5"4"-16,-3-6-21 0,-2 11-18 15,6 2-4-15,-1 7-4 0,2 13-5 0,-1 10-1 16,1 11-1-16,-1 14-2 0,-1 5 1 16,1 16-2-16,-3 11-3 0,-3 13-2 15,-2 8-3-15,1 1-2 0,-1 9-1 16,-2 7-3-16,-1 4-1 0,-10 6-1 16,11-6-1-16,-1 0-1 0,5-9-1 15,2-11-1-15,5-11-9 0,4-16-13 16,2-24-14-16,5-14-26 0,-2-24-59 15,2-15-85-15,-1-14-183 0</inkml:trace>
  <inkml:trace contextRef="#ctx0" brushRef="#br0" timeOffset="4672.898">21313 1834 471 0,'11'5'130'0,"15"-1"7"0,6-6-43 16,8 0-34-16,9-2-7 0,8-1-16 0,6-2-4 16,7-8-5-16,-1 4-6 0,9-1-6 15,11 2-1-15,3-2-1 0,-1 3-2 16,0 1-1-16,7 12-1 0,2 0 3 15,4 5 1-15,-2-4-1 0,-8 6 0 16,1-5-1-16,-4 8-1 0,3-8 0 16,4-3-5-16,2-3-1 0,2 0-2 0,3-5-1 15,-1 3 0-15,-2-7 0 0,-6 3-1 16,2 1 1-16,-12 7-2 0,-6-4 1 16,-10 2-1-16,-6 0 1 0,-8 0-1 15,-12 0 1-15,-17 2-1 0,-9-4 1 16,-5 4 0-16,-6 0 0 0,-1 1 0 15,-4-3-1-15,1-3 0 0,-1 4 1 0,4-2-2 16,-1-1 1-16,1 2 0 0,-1-2 0 16,0 2 0-16,1 4 1 0,-2-6 0 15,-4 7 0-15,0-1 0 0,0 5 1 16,0 0 0-16,0 4-1 0,0 5 1 16,0 7-1-16,0 4 0 0,1 4 0 15,-1 2-1-15,0 12 1 0,-1-2 0 16,-5 19 0-16,-3 0 1 0,-2 10-1 15,-2 10 0-15,-7 3 0 0,2-3 0 16,2 5 0-16,-1-4 0 0,5 2 0 16,-1-7-1-16,6-3 0 0,0-5 0 0,3 1 0 15,-2-9 0-15,3-6 0 0,1-4 0 16,2-1 1-16,0-9-2 0,2 1 1 16,-2-7-1-16,2-3 0 0,-2-6-1 15,1-6 1-15,1-6-1 0,-2-3 1 16,0-5 0-16,0-1 0 0,-2-14 1 15,2 12 1-15,-3-5 0 0,-1-1 0 16,-1 2 0-16,-3-4 0 0,-1 1 1 16,-5 4-1-16,-6-10 0 0,-2 2 0 0,-2-1 0 15,-10-7 0-15,-6 6 1 0,-6-4 0 16,6 4 1-16,4 3 1 0,-6 4 3 16,-1 4 2-16,1 1 1 0,-4 1 3 15,-6 3 0-15,-16-2 2 0,-4 2-2 16,-10-7-1-16,-13-4-1 0,-4-1-2 15,-3-1-1-15,2 8 2 0,-6-3 1 16,-4 3 4-16,8 3 1 0,9 8 1 0,-1 1 0 16,-5 2-1-16,3-1-2 0,9 1-3 15,1-5-2-15,1-1-3 0,0-4 0 16,1-1 0-16,13-7 1 0,7-7-1 16,6-2-1-16,2-6 0 0,-2-3-1 15,5-2 0-15,6-4 0 0,1 1-1 16,3-6-1-16,-4 3 0 0,7 1 0 15,5 3 0-15,6 4-1 0,-2 3 0 0,7 2-1 16,3 4 0-16,4 2-2 0,5 3-8 16,1 1-18-16,3-3-27 0,8 10-34 15,0-2-39-15,0 5-103 0,17-3-153 16,-15 8-310-16</inkml:trace>
  <inkml:trace contextRef="#ctx0" brushRef="#br0" timeOffset="6124.12">21288 3736 344 0,'-7'-9'115'16,"-8"13"10"-1,-7 7-33-15,-14 16-16 16,-13 20-14-1,-4 12-11-15,-5 8-21 0,-4 13-10 16,4 0-7-16,7-2-3 0,8-4 0 16,8-10-3-16,2 3 0 0,-1-3-2 15,1-6-1-15,6 0-1 0,-2 4-1 16,7-2-1-16,2-5 0 0,2-6-1 0,5 0 1 16,2-4-1-16,4-3 1 0,0-2-1 15,-8-6 1-15,1-8 0 0,1 1 1 16,-2-9 1-16,3-7 2 0,-1-2 0 15,0-20 1-15,8-1-1 0,3-7 0 16,2-11 0-16,-6-5-2 0,3-9-2 0,1 3 0 16,-2 1 0-16,2-9-1 0,1 3 1 15,-5 1 0-15,4 5-1 0,1 2 1 16,-3 3 0-16,0 4 0 0,1 9 1 16,-1 4 1-16,-1 2 0 0,-1 3 1 15,2 6 1-15,-1 9-1 0,1-1-1 16,-1 9 0-16,-4 6 0 0,2 6-2 15,-1 7 0-15,-3 13-1 0,2-1 0 16,2 14 0-16,0 3 0 0,3 11 0 16,4 2 0-16,2-4 0 0,2 2-1 0,5-12 1 15,2-12-1-15,1-7-1 0,6-10 1 16,-1-18-1-16,8-11 1 0,6-14 0 16,0-7 0-16,9-14 1 0,7-10 0 15,2-12 0-15,8-5-12 0,-6 3-15 16,-2 9-19-16,-4 4-19 0,-10 14-86 15,-10 13-106-15,-16 11-236 0</inkml:trace>
  <inkml:trace contextRef="#ctx0" brushRef="#br0" timeOffset="7362.763">18745 5301 248 0,'4'0'74'16,"-2"8"4"-16,3-7-28 0,3 5-6 15,2-1-3-15,5 3-7 0,3 2-4 16,8-2-2-16,4-1 0 0,0-3 1 16,10-4 0-16,7 0 2 0,15-4-2 0,10-5-1 15,8 3-2-15,9 1-2 0,11-2-5 16,4 1-3-16,1 3-4 0,4-6-3 16,2 1-1-16,-2-1-3 0,2 2-1 15,-7 0-1-15,-3-6-2 0,-4 6 1 16,-3-6 0-16,-10 0-1 0,-4-3 0 15,0-6-1-15,-7-2 1 0,-8 3-1 16,-3-1 1-16,-13 2-1 0,0 7 0 16,-18 2 0-16,-9 8 0 0,-8 1 2 15,-7 5-1-15,-3 6 1 0,-4-5 0 0,-11-2 1 16,7 9 0-16,-5-6-1 0,4 4 0 16,-1-1 0-16,3-5-1 0,-1 1 0 15,2 5-1-15,1-5 1 0,2 5-1 16,-1 2 0-16,0 3 0 0,2 1 0 15,-4 7 0-15,2 3 0 0,-5 4 0 0,1 7 1 16,-7 1-1-16,2 5 0 0,-3 3 1 16,1 0-1-16,2 4 0 0,3-1 0 15,1 4 0-15,3 10 0 0,4 4 0 16,-2 3 1-16,0 16-2 0,-6 2 1 16,3 4-1-16,-6-5 0 0,-1-8 0 15,-2-2 1-15,1-14-2 0,0-11 3 16,4-11-1-16,-1-6 1 0,1 3-1 15,2-12 1-15,1-5-1 0,-1-2 1 16,-1 0-1-16,2-7 1 0,1 0 1 0,-1-11 0 16,1 2 1-16,-7-2 0 0,3-4 2 15,-2 1-1-15,-4-8 1 0,-3 2 1 16,0-4-1-16,-8 6 0 0,-1-6 0 16,-4 8 0-16,-1 3-1 0,-8-2 1 15,0 4 2-15,0 8 1 0,-2-7 2 0,-5 1 3 16,-1 2 4-16,-5 5 3 0,-1-5 1 15,-14-1 1-15,-7-3 0 0,-1 4-2 16,-4-6-1-16,-4 2-3 0,-3-4-1 16,3 3-2-16,7 1-3 0,8 5-1 15,-6-1-1-15,6 5-2 0,5 0 0 16,6 0-2-16,1-6 0 0,8 3-1 16,-2-8-1-16,9 0 1 0,4 0-1 15,1-3 0-15,6-6 0 0,4 6 0 16,1-6 0-16,2 4 0 0,2-1 0 15,4 3-1-15,-2-1 1 0,0 5-1 0,1 2-1 16,4-1 1-16,1 4-1 0,4 0 0 16,-1-3 0-16,2 1 0 0,2 4 0 15,-1-8 0-15,1-5 0 0,-4 1 0 16,1 1-1-16,1-3 1 0,-4-2-1 16,2-9 0-16,0 1 1 0,2 0-1 15,5-6 0-15,-5-1 0 0,5-2 0 0,-2-4 0 16,2 2 0-16,2-6 0 0,2-5 0 15,0-9 0-15,0 2 1 0,0-8 0 16,5 6-1-16,-7 0 2 0,0-2-1 16,0 9 0-16,0 4 0 0,0 0 0 15,-4 2-1-15,4-4 1 0,4 3 0 16,3-1-1-16,4-3 0 0,0 2 1 16,2 3-4-16,3 0-5 0,2 8-6 15,-7 1-9-15,0 7-15 0,-4 7-17 0,-3 6-25 16,-6 5-18-16,-3 0-78 15,-1 10-107-15,1 1-229 0</inkml:trace>
  <inkml:trace contextRef="#ctx0" brushRef="#br0" timeOffset="27571.8">23125 3706 161 0,'-5'-4'65'16,"7"0"8"-16,-2-1-1 0,0 5-6 15,3 0 0-15,-1 5 0 0,2 1-4 16,-1 6-3-16,-8-4-3 0,3 12 0 16,-5-2-4-16,-4 7-4 0,0 8-6 15,2 7-6-15,-2 4-7 0,7 8-6 16,4 3-7-16,0 7-5 0,10 3-4 16,-1-1-4-16,5 5-1 0,-3 0-1 0,-2 4 0 15,-5-3 1 1,-2 3 1-16,-2-4 2 0,-4 0 2 0,0-7 1 0,1 2 0 15,1-6 0-15,4 2-1 0,3-11-1 16,1 0-3-16,6-5-1 0,-1-3-2 16,2-10 1-16,2 0-1 0,-6-13 1 15,0 2-1-15,-4-9 1 0,-5-3 0 0,0-3 0 16,-3 0 1-16,-3 4-1 16,-1-1 0-16,0 3 1 0,-6-4-2 0,6 4 1 15,-8-8 0-15,6 5-1 0,-2-6 1 16,0-10-1-16,0-4 1 0,-7 1-1 15,0-4 1-15,-6-1 1 0,-5-10-1 16,-4-5 1-16,3 10 0 0,0-8 0 16,5 3 1-16,3-5-1 0,4 4 0 15,3 11-1-15,5-3 1 0,0 1-1 16,3 4 0-16,-2 3 0 0,4 5 2 0,3-1 1 16,2 5-1-16,3 15 0 0,3 9 1 15,5 16-1-15,0 6 0 0,1 6-2 16,3 9-1-16,0 2-1 0,-3-1 0 15,3-7-2-15,1-18 0 0,6 1 0 16,3-12 0-16,5-10-1 0,2-10 2 16,10-11 1-16,0-13 0 0,1-6 0 15,5-8 2-15,1-8-11 0,5-4-15 16,-3-15-18-16,-4-5-18 0,1 4-22 0,-8-5-85 16,-6 0-112-16,1 0-222 0</inkml:trace>
  <inkml:trace contextRef="#ctx0" brushRef="#br0" timeOffset="28064.299">23700 4374 300 0,'-2'-7'89'0,"0"-7"6"0,-3 8-17 16,6-1-27-16,5 5-6 0,-4 2-1 16,1 11-5-16,1-2-3 0,0 4-1 15,3 7-3-15,0-2-3 0,4 2-3 16,-6-2-4-16,5-3-2 0,0-10-3 15,7-1-4-15,-3-19-1 0,5 2-4 16,2-7-1-16,1-1-2 0,-2-7 0 16,-4 3-2-16,-6-6 0 0,-9 11 0 15,-4-2 2-15,-12 2 2 0,-5-2 2 16,-2 6 1-16,-1 9 1 0,1 3 1 0,6 2 0 16,-1 11-3-16,1 8-1 0,3 6-2 15,-5 7-2-15,2 8-1 0,-6 5 0 16,4 1 0-16,-2 1 1 0,7-5 0 15,8 2-1-15,1-11 1 0,8-2-1 16,6-3-1-16,9-5-1 0,2-4 0 16,5-5-4-16,-4-2-10 0,-2-3-7 15,7-9-13-15,-2-5-14 0,4-1-12 0,-1-4-16 16,-3-3-21-16,2-7-55 0,4-5-83 16,-3-13-176-16</inkml:trace>
  <inkml:trace contextRef="#ctx0" brushRef="#br0" timeOffset="28275.571">24272 3969 503 0,'-18'9'128'16,"-6"0"4"-16,10 6-70 0,3 7-9 16,0 3-9-16,4 10-11 0,-2 5-8 15,3 7-4-15,6 9-4 0,-7 6-5 16,3 2-5-16,-1-3-2 0,3-1-5 15,4-3-11-15,3-10-11 0,6-13-12 16,4-14-15-16,8-14-17 0,6-10-51 16,4-12-31-16,7-8-75 0,11-5-149 0</inkml:trace>
  <inkml:trace contextRef="#ctx0" brushRef="#br0" timeOffset="28608.337">24639 4202 450 0,'-9'2'133'16,"-2"1"7"-16,2 1-31 0,2-1-39 16,0-3-13-16,-1 4-11 0,3 2-11 0,-2 6-9 15,-1-3-6-15,-1 6-7 0,-3 1-4 16,1 15-4-16,-2-9-2 0,-2-2-2 16,3 0 0-16,1 4-1 0,4-4-3 15,1-2-5-15,4-9-4 0,6 2-3 16,5-2-2-16,4-2-3 0,-1-5-1 15,3 2 1-15,1-3 5 0,-1 7 3 16,-6-7 2-16,0 10 3 0,-2-3 1 16,-1 8 2-16,-3-7-1 0,1 4 2 0,-4-4-1 15,-4 4 2-15,1 1 0 0,-1-3 0 16,-5 2 3-16,-4 5 1 0,-5 4 1 16,0 0-1-16,0-1 1 0,-2 10-1 15,-2-9-9-15,4-4-17 0,5-3-21 16,8-13-22-16,3-10-69 0,13-8-94 0,7-19-204 15</inkml:trace>
  <inkml:trace contextRef="#ctx0" brushRef="#br0" timeOffset="28889.188">24781 4494 354 0,'4'6'114'0,"14"-4"5"16,-2-2 7-16,4-11-67 0,6 0-14 0,-1-9-10 15,2 0-11-15,2-9-7 16,-3 1-1-16,-4-1-1 0,-4 6 4 0,-5 1 8 16,-6 4 9-16,-7 0 5 0,-7 5 3 15,-6 7-1-15,-2 8-5 0,-1 6-7 16,-2 6-8-16,0 12-9 0,1 8-7 16,5 11-4-16,1 1-1 0,3 5-2 15,7-6 0-15,-3 4 0 0,8-12 0 16,-3-8 0-16,7-9-1 0,6-8-6 0,4-6-16 15,6-6-23-15,7-2-27 0,5-2-23 16,-3 1-82-16,3-3-119 0,-1 6-234 16</inkml:trace>
  <inkml:trace contextRef="#ctx0" brushRef="#br0" timeOffset="30248.882">22447 5510 209 0,'8'0'87'0,"-1"2"12"0,-2-2 8 15,8 0-17-15,-4 2-7 0,13-6-6 16,4 4-9-16,6 0-8 0,5-2-8 16,8 4-7-16,4-2-9 0,6 4-4 15,-1 3-6-15,8 0-3 0,7 3-2 16,5 0 3-16,10-4 6 0,14 5 1 16,-1-8-2-16,-1 1-1 0,2 0-1 15,-13-4-3-15,3-4-3 0,-12 4-7 16,-7 0-4-16,2 0-2 0,-6 0-2 0,-1 4-2 15,-4-4 0-15,-5 7-2 0,-6-7-1 16,-8 0-1-16,-2-5 1 0,-7 3 0 16,-4-6 0-16,2-1 0 0,-2-2 0 15,-7-5 0-15,-1 2 1 0,-7 3 0 16,0-6-1-16,-4 3 1 0,-4 7-1 16,1 1 0-16,-2 1 0 0,-4 1-1 0,3 4 0 15,-1 0-1-15,0 0 0 0,-2 2 0 16,2-4-1-16,1 4 1 0,-1 0-1 15,4-1 1-15,-6 7 0 0,1-3 1 16,-1 2 0-16,-1 8 1 0,-5 3 0 16,-1 8 1-16,0 3 0 0,-6 5-1 15,0 6 1-15,0 2-1 0,2 3 0 16,-1 4 0-16,-1 2 0 0,0 4 0 16,1 8 0-16,1 3-1 0,2 1 1 0,1 6-1 15,3-6 0-15,-4 6 1 0,3-4-1 16,-3-6 0-16,2-3 1 0,0 0-1 15,-6-5 0-15,4-1 1 0,-2-6-1 16,6-1 0-16,-5-5-1 0,3-8 1 16,2 1 0-16,-1-10-1 0,1-3 1 15,1-2 0-15,2-5 0 0,-3-3 0 16,1-6 0-16,1 1 0 0,-1 0 0 0,2-3 1 16,-3 0-1-16,1-1 1 15,-1-3 0-15,-1 8 0 0,-1-7 0 0,-4 1 2 16,-4-4 0-16,1 2 2 0,-4-1 2 15,-6 1 2-15,-5 0 1 0,0-2 2 16,-6-2 1-16,-5 11 1 0,0-3 0 16,1-4 0-16,2 4 1 0,4-1-1 15,-3 6 0-15,7-7-2 0,-4-2-1 16,-1-2-2-16,-6 2-2 0,-6 0-2 0,-10 0-2 16,-2-5-1-16,-6 5 0 0,-1 0-1 15,-1 2-1-15,1 0 1 0,1-2-1 16,6 3 1-16,4 4-1 0,-1 3 0 15,8-5 1-15,1 4-1 0,1-3 0 16,9 1 1-16,-4-4-1 0,3 3 0 16,-10-8 0-16,9 4 0 0,2 0 0 15,-1 0 1-15,5-2-1 0,2 0-1 0,3 0 1 16,13 3 0-16,-5-3-1 0,7 0 0 16,3-3 0-16,1 3 0 0,5 0 0 15,-1 0-1-15,2-2 1 0,-1 2 0 16,1 0 0-16,-2 0 1 0,2-8 0 15,1 7 0-15,-1-1 0 0,-2-2-1 16,2 1 1-16,-3-8-1 0,1 2 0 16,4-2 1-16,-3-9-1 0,-1-6 1 15,0-1 0-15,2 1-1 0,1-4 1 0,-3-1 0 16,0 2-1-16,1 5 1 0,1-1-1 16,2-6 1-16,-4-4-1 0,4-1 1 15,-3-6-1-15,-5-5 1 0,-2-10 0 16,-9 3 0-16,3-6 1 0,-2-6 1 15,3 3 0-15,3 3 0 0,4-4 0 16,6 4 0-16,12 4 0 0,0 1-1 16,1 10 0-16,6 3-1 0,-3 2 0 0,1 0 1 15,-1 4-1-15,-5-1 0 0,-1 5 1 16,-5 5-1-16,-1-3 1 0,-4 10 0 16,4 8 0-16,-6 1 0 0,3 2 0 15,1 1 0-15,-4 5-5 0,0-4-11 16,3 3-19-16,-1-2-23 0,2 3-33 15,2-1-36-15,7-9-105 0,-8-1-145 16,3 5-304-16</inkml:trace>
  <inkml:trace contextRef="#ctx0" brushRef="#br0" timeOffset="37327.892">23643 7222 189 0,'13'0'65'0,"-4"-14"5"0,-2 8-7 0,-1-5-12 16,-6 4-7-16,2 0-8 0,-1 7-6 16,-1-6-3-16,0 8 0 0,0 2-2 15,0 0-1-15,0-1 1 0,2 1 0 16,-2 1 2-16,0 8 0 0,2-4 0 16,-2 2 0-16,2 4-2 0,-2-3-2 15,2 5-3-15,0-1-3 0,3-3-3 16,-3 3-4-16,1-3-1 0,1 5-3 0,2 0-1 15,-1 0-2-15,2 2 0 16,1 6 0-16,1-3 0 0,-4 10 1 16,1 0 3-16,1 10 1 0,-4 5 3 15,1 3 2-15,0-1 2 0,1 3-1 0,1-6-1 16,1-1-1-16,2-6-3 0,6-6-2 16,-1 3-2-16,2-10-3 0,4 6 0 15,2-1-1-15,2-6 0 0,-6 5 0 16,4-2 0-16,-4 2 0 0,0 5 0 15,0-5 1-15,-5 5-1 0,0 1 1 16,0-1-1-16,-8-1 0 0,4-5 0 16,-3-6 0-16,-3-4 0 0,-1 0 0 0,0 0 0 15,0-5 0-15,-1-10 0 0,-1 6 0 16,0-6 1-16,0-5 0 0,-1-1-1 16,-3-10 2-16,-1 0 1 0,-8-4 3 15,-4-5 1-15,-1-9 2 0,-4 4 0 16,-5-12 1-16,-4-4-1 0,-1 2-1 15,4-1-3-15,5 4-1 0,-3 2-3 16,8 3 0-16,7 7-1 0,4 4-1 16,1 0 1-16,1 2 0 0,1 1-1 0,-3 1 1 15,-2 5 0-15,0 8 0 0,-2 3-1 16,2 7 1-16,2 11-1 0,3 6 0 16,4 8 0-16,2 10 0 0,3 9-1 15,6-4 1-15,-2 4-1 0,4 2-1 16,0-6 1-16,5-1 0 0,-2-16-1 0,8-2 0 15,3-14 1-15,9-5 0 16,4-9 0-16,2-3 1 0,-2-14 0 0,0-1 1 16,-2-5 0-16,-3-7 0 0,-6-4 0 15,-2-2 0-15,-1-8 1 0,-3 6-8 16,-4 0-14-16,-5 1-21 0,-5 12-25 16,-5 3-24-16,-10 4-80 0,-8 0-114 15,-4 1-225-15</inkml:trace>
  <inkml:trace contextRef="#ctx0" brushRef="#br0" timeOffset="38426.579">23036 8893 301 0,'17'-13'90'0,"-1"-3"7"16,8-3-33-16,1 1-7 0,2-2-7 16,2 4-10-16,2 5-5 0,11-4-3 15,9 10-1-15,2-1 1 0,9 1-1 16,3 7 2-16,6-2 1 0,2-2 1 16,-3 0-2-16,5 4-5 0,1-4-4 15,2 2-4-15,6-2-5 0,3 1-4 16,10-1-6-16,1 0-2 0,-11-4-1 0,6 5 1 15,-4-3-2-15,-4 2 1 0,-10 0 0 16,-8 2-1-16,-9 0 0 0,-3-1 0 16,-6-5 0-16,-9 2 0 0,-2-3 0 15,-4-2 0-15,1-2 0 0,-2-3 0 16,-10-3 0-16,1 3 0 0,-4 1 0 16,-4-1-1-16,-3 3 1 0,-6 2-1 0,-1 1 0 15,-5 5 1-15,-2 1-1 16,-3 4 0-16,0 3 1 0,-1-3-1 0,3 3 1 15,-7 6-1-15,4-5 0 0,1 3 0 16,0 2 0-16,1 7 0 0,-5 2 0 16,5 7 1-16,1 6-1 0,-5 7 1 15,-2 9-1-15,1 5 1 0,-1 6 0 16,-2 2-1-16,0 7 1 0,-3 6 0 16,-3 3-1-16,1 0 1 0,0 6-1 15,1-6 1-15,6 13-1 0,2 0 1 16,0-11-1-16,5 1 1 0,-2-6-1 0,0-8 1 15,3 6-1-15,-10-17 0 0,0-7 1 16,-4-2-1-16,-1-7 0 0,3-3 0 16,1-8 0-16,-3-2 0 0,4-5 0 15,0-6 0-15,2-7 0 0,-4 0 0 16,-1-5 0-16,-4-2-1 0,-4-6 1 0,0-1-1 16,-7-1 0-16,0 1 0 0,-2-1 1 15,6 1-1-15,-3 1 1 0,3 3 0 16,1 1 0-16,-5 0 2 0,2 0 0 15,0 0 2-15,-4 0 2 0,0 0 1 16,-4-2 0-16,-1 2 0 0,-2-4 0 16,-2 2-1-16,-4 2-1 0,-3-5-1 15,-2 5-2-15,-4 5 0 0,-7-3 0 16,0 0-1-16,2 0 0 0,2 3 0 0,3 2 0 16,-2-1 1-16,8-4 2 0,0 10 2 15,7-4 0-15,-4-1 2 0,-1 2 0 16,-2-7 0-16,1 2-2 0,4-1-1 15,4-8-2-15,2 1 0 0,7-1-2 16,7-8-1-16,2 2 1 0,2 2-1 16,3-6 0-16,3 3 0 0,1 1 0 15,2 0 0-15,0 2 0 0,1-8 0 16,1-1-1-16,3-4 1 0,3 1-1 16,2-14 1-16,1-5 0 0,2-11-1 0,-1-2 1 15,1-8 1-15,0-8-1 0,-2-11 0 16,-1 2 1-16,-1-6-1 0,4-5 0 15,0 0 0-15,5 7 1 0,-7 8-1 16,5 10 0-16,-2 8 0 0,1 8-3 16,-5 16-10-16,-1 4-16 0,-1 8-22 15,-1 9-25-15,-7 1-4 0,0 4-100 16,-8 1-116-16,3-8-238 0</inkml:trace>
  <inkml:trace contextRef="#ctx0" brushRef="#br0" timeOffset="39466.924">24116 7629 292 0,'2'0'75'0,"1"2"4"0,10-5-37 15,2-1-10-15,8-1-4 0,1-8-1 16,3-2-2-16,0 6-4 0,1-7-1 0,-3-1 0 16,-3 1-1-16,-9 5 2 0,-6-1 1 15,-5-1 0-15,-4 0 2 0,-9 0-1 16,2 8-2-16,-13-6-3 0,2 6-4 16,-5-5-4-16,-1 9-4 0,-1 1-1 15,1 1-1-15,1 9-2 0,5-1 0 16,2 3 0-16,3 8-1 0,4 0 1 15,2 8-1-15,2 1-1 0,2 5 2 0,-1-3 1 16,4 4 2-16,2 3 1 0,4 2 0 16,5-6 1-16,7 1 0 0,10-12 0 15,-1 5-2-15,12-10-1 0,3-7 0 16,3-2-5-16,3-4-8 0,-6-3-10 16,-2 0-10-16,-7-7-10 0,-4 1-13 15,-9-9-25-15,-5 0-54 0,-9-8-76 0,-1 4-165 16</inkml:trace>
  <inkml:trace contextRef="#ctx0" brushRef="#br0" timeOffset="39919.015">24581 7164 293 0,'4'-14'94'16,"-2"8"5"-16,-2 8-21 0,-2 9-18 15,-2 7-13-15,-1 11-11 0,-3 9-9 16,3 4-6-16,-2 7-5 0,-2 0-2 0,-2 6-2 15,-2 5-3-15,-2 7-1 0,3-7-1 16,-1 0-1-16,4-5-6 0,3-8-11 16,8-11-13-16,7-10-17 0,8-19-51 15,3-11-27-15,5-9-78 0,8-7-146 16</inkml:trace>
  <inkml:trace contextRef="#ctx0" brushRef="#br0" timeOffset="40256.306">24897 7395 472 0,'-7'-2'119'15,"2"0"1"-15,1 1-66 0,0-3-14 16,1 2-8-16,-1 2-12 0,-1 2-7 16,-3 2-3-16,1 1-2 0,-2 0-2 15,4 8-2-15,-3-4-1 0,1 4-2 16,2 2-2-16,3-3-1 0,7 5-4 0,-3-6-3 15,2 5-5-15,3-9-3 0,2-1-3 16,0 1 0-16,2-5 2 0,-2-2 2 16,2 1 5-16,0-2 3 0,0 6 4 15,-4 1 3-15,-1 1 1 0,-1 0 1 16,-5 6 0-16,0-4 0 0,-4 9 0 16,-3-3 1-16,-4 8 0 0,-3 6 2 15,-1-7 2-15,-1 2 0 0,-8-4 0 0,-1-7 0 16,1 1-1-16,0-12-6 0,10-4-13 15,-4-5-17-15,7-2-27 0,9-11-57 16,6 0-82-16,10 0-183 0</inkml:trace>
  <inkml:trace contextRef="#ctx0" brushRef="#br0" timeOffset="40507.253">25001 7600 282 0,'13'9'84'15,"3"1"5"-15,2-7-13 16,6 3-33-16,5-8-10 0,0 2-6 15,-2-7-8-15,-3-10-5 0,-4-3-4 16,-2-2-4-16,-11-3-1 0,-5 3 3 16,-6 4 6-16,-6 2 4 0,-7 5 5 15,-3 2 0-15,-3 9 1 0,-5 3-1 16,-1 5-5-16,2 8-5 0,2 6-6 0,3 9-4 16,4 5-1-16,5 2-1 0,4 6 0 15,7-2-1-15,2-2 0 0,9-6 1 16,0-9-2-16,7-5-6 0,3-7-15 15,1-7-18-15,3-8-82 0,-1-2-2 16,0-3-79-16,0 1-145 0</inkml:trace>
  <inkml:trace contextRef="#ctx0" brushRef="#br0" timeOffset="40886.697">24803 8175 351 0,'-13'0'106'16,"0"0"4"-16,1 3-28 0,-1 1-28 15,4 3-11-15,-4 2-14 0,4 2-10 16,5 2-8-16,3 3-7 0,1 4-9 15,0-5-11-15,1-4-14 0,3-6-19 16,0-5-67-16,-4-9-86 0,2-4-189 16</inkml:trace>
  <inkml:trace contextRef="#ctx0" brushRef="#br0" timeOffset="41009.459">24821 7898 395 0,'4'-9'106'0,"-4"-2"2"0,0 2-44 16,0 6-26-16,5-3-14 0,1 4-17 15,6 4-19-15,-3 6-19 0,0-3-71 16,2 11-6-16,-3 4-70 0,-1 6-133 16</inkml:trace>
  <inkml:trace contextRef="#ctx0" brushRef="#br0" timeOffset="41232.338">24976 8493 410 0,'-8'-31'108'0,"8"-7"5"16,4-8-46-16,3-5-20 0,10-10-5 16,4-5-8-16,7 1-7 0,2-1-5 15,1 8-6-15,6 11-5 0,-10 0-4 16,4 16-2-16,-8 3-3 0,-3 16-1 16,-3 6-6-16,-1 8-6 0,-9 2-11 15,4 3-12-15,-7 8-13 0,-2 6-23 16,0 1-60-16,-8 2-81 0,1 1-171 15</inkml:trace>
  <inkml:trace contextRef="#ctx0" brushRef="#br0" timeOffset="41381.194">24916 8349 428 0,'5'-5'130'0,"8"-4"11"15,7-8-27-15,7 3-35 0,6-6-14 16,7 0-11-16,5-2-20 0,1 6-29 15,-3 3-37-15,-3 4-39 0,-7 0-86 16,3 3-113-16,-9-1-250 0</inkml:trace>
  <inkml:trace contextRef="#ctx0" brushRef="#br0" timeOffset="42606.474">23865 10570 297 0,'4'-14'65'0,"-2"-1"6"0,1 2-37 15,1-1-35-15,1 3 32 0,1 4 0 16,-3 1 1-16,3 1 0 0,-1 3-2 16,-1 2-2-16,-2 3-2 0,-1 7-3 15,1-7-3-15,0 10-1 0,0-2-2 16,0 3 0-16,1 3-1 0,1 1-1 16,-2 0 0-16,1 2-2 0,1 2-1 0,0 3-2 15,-1 6-2-15,3 6-2 0,-3 1-2 16,1-2-2-16,0 6 0 0,1 7-1 15,-1-4 0-15,1 4-1 0,-3-5 1 16,4 3-1-16,-3 8 1 0,1-10-1 16,-1-1 0-16,1 0 1 0,0 3-1 15,-1 2 1-15,1 5-1 0,-2-1 1 16,1 2-1-16,-3-8 0 0,0 4 1 16,0-8-1-16,0-1 0 0,-1-11 0 0,-1-4 0 15,-2-5 1-15,4-5-1 0,-2-3 0 16,2-1 1-16,-5-10-1 0,3 1 1 15,-3-4 0-15,-1-2 1 0,-7 0 4 16,1-5 4-16,-1-7 3 0,-5-6 4 16,-2-4 1-16,-4-11 2 0,-3-3-1 15,5-9-2-15,0 3-4 0,4-3-2 16,0 4-2-16,5 3-1 0,6 10-1 16,5 7 0-16,-5 8-1 0,5 3 0 0,0 10-2 15,2 0-1-15,2 4-1 0,2 5-1 16,1 11 0-16,-1 4 0 0,3 9 0 15,0-7 0-15,-3 23 0 0,1 0-1 16,6 0-1-16,2-3 0 0,0-2-2 16,3 0 0-16,8 5-1 0,1-18 0 15,6-6 0-15,0-4 1 0,0-14 0 16,3-5 2-16,1-18 0 0,3 0 1 16,2-2 0-16,0-11 1 0,0 4-1 0,2-6-8 15,-4 0-15-15,-3 8-18 0,-6-1-22 16,-8 4-89-16,-8-7-111 0,0 6-251 15</inkml:trace>
  <inkml:trace contextRef="#ctx0" brushRef="#br0" timeOffset="44586.773">23273 12075 208 0,'1'0'73'0,"-1"0"7"15,0 0-16-15,-1 0-3 0,1-6-5 16,5-3-8-16,2 2-5 0,8-2-2 16,7-2-2-16,10-2 0 0,7 3-1 15,6-1-2-15,6 0-5 0,5 3-3 16,-3 3-4-16,0-8-4 0,-4 11-3 16,0-3-2-16,2 5-2 0,3 2 0 15,-1 0-1-15,-4-1-1 0,7 7 0 0,10-1-2 16,-6-2-1-1,1-1 0-15,1 0-1 0,4 1-1 0,-1-3-1 0,-5 0 0 16,-5 0-1-16,-4-4-1 0,-8-2-1 16,-5 1 0-16,-7-1 0 0,-9 2-1 15,-4-2 1-15,-3 1-1 0,-6 1 1 16,0-3-1-16,-7 3 1 0,1 0-1 16,1 0 1-16,0 0-1 0,-1 0 0 15,1 2 0-15,-2 0 0 0,1 0 0 16,-3 0-1-16,0 4 1 0,-3 0 0 0,-3 5 0 15,-1 0 0-15,-2 9 1 0,-2 4 0 16,-4 5 1-16,5 0-1 0,-5 8 0 16,6 3 0-16,3 2-1 0,5 0 0 15,2-2-1-15,5 2 1 0,1 0-1 16,0 2 0-16,-3 5 1 0,-4 13-1 16,-4 4 1-16,-3 3-1 0,-4 11 1 15,0 8-1-15,2 1 0 0,0-3 0 16,0-8 0-16,5-2 0 0,1-5 0 0,-1-3 0 15,4-10 0-15,0-9 0 0,0 1 0 16,2-7 0-16,0-10 0 0,0 0 0 16,-1-2 0-16,-2-5 0 0,-1-4 0 15,-2 0 0-15,1 2 0 0,-3-2 0 16,1-4 0-16,-1 2 0 0,-1 0 0 16,1 1 0-16,1-10 0 0,0-2 0 15,-3-2 0-15,1 1 0 0,0-1 0 16,-11 1 0-16,5-12 1 0,-5 14-1 0,-2-7 1 15,-8 7 1-15,-1 1 1 0,-2-6 0 16,6 8 2-16,-13-5 1 0,0-1 0 16,-4 6 1-16,4-13 0 0,-2 1 0 15,3-3 0-15,3 0 0 0,-2-3 1 16,-1-4 0-16,-3 4 2 0,2 3 0 16,0-3 1-16,0 3-1 0,0 1-1 15,1 6-1-15,4-1-2 0,6 7-2 0,-6-5-2 16,3-2-1-16,-1 9 0 15,0-8-1-15,0 3 1 0,-4 1-1 0,1-9 0 16,3 9 1-16,2-3 0 0,0 3 0 16,2 1 0-16,7-7 0 0,1 1 0 15,1 5-1-15,5 3 1 0,6-7-1 16,0 1 0-16,1-1 0 0,3-3 0 16,1 0 0-16,0-7-1 0,-1-9 1 0,-5-2 0 15,3-6 0-15,-2-12 0 0,-3-1 1 16,0-5-1-16,0-7 1 0,0 0 1 15,0-12 0-15,7 1-1 0,-4-2 1 16,5-9 0-16,0-5-1 0,0-6 0 16,8-2-1-16,-5 4 0 0,5-3 1 15,-1-1-2-15,1 2-2 0,-1 8-8 16,1 10-7-16,-8 13-10 0,2 6-15 16,-6 10-18-16,6 21-21 0,-7 3-17 0,0 4-75 15,0 1-103-15,3 10-219 0</inkml:trace>
  <inkml:trace contextRef="#ctx0" brushRef="#br0" timeOffset="45453.678">24278 11123 277 0,'-2'0'85'16,"0"-2"2"-16,0 2-20 0,-1-6-23 15,6 10-11-15,1-4-8 0,-1 0-6 16,1 2-5-16,2-2 0 0,3 0-1 16,3 0 1-16,3-6-3 0,-1 3-1 15,-1-3-1-15,3 1-3 0,-1-10-1 0,-8 4-2 16,4 0 0-16,-11-5-1 0,-3-2 1 16,-5 2-1-16,1-1 0 0,-8 8 0 15,-1-5-1-15,-6 8 1 0,4 4-1 16,-2 6 0-16,4 7 0 0,-2 5-1 15,-2 11 0-15,3 3 1 0,-1 4-1 16,7 6 0-16,-2 0 2 0,3-5 2 0,6-1 2 16,4 2 2-16,7-10 1 15,-1-8 0-15,8-2 0 0,6-12-3 0,7-2-7 16,4-4-13-16,6-12-12 0,1 3-15 16,4-6-25-16,-2-5-51 0,-4 1-77 15,-3-7-157-15</inkml:trace>
  <inkml:trace contextRef="#ctx0" brushRef="#br0" timeOffset="45628.862">24599 10823 137 0,'4'-24'65'15,"-4"8"11"-15,0 12 7 0,-4 6-12 16,2 12 0-16,-3-1-7 0,-2 14-11 16,-4 4-9-16,0 15-9 0,-2-1-6 15,-1 4-7-15,-1 2-6 0,-1 7-3 16,1 4-7-16,4-6-13 0,6-10-16 15,1-6-19-15,12-6-71 0,1-6-87 16,9-16-200-16</inkml:trace>
  <inkml:trace contextRef="#ctx0" brushRef="#br0" timeOffset="45941.54">24828 11086 325 0,'-5'0'95'0,"1"-2"3"15,-7 1-20-15,4 2-30 0,-6 3-9 16,-3 3-6-16,-6 2-5 0,-3 6-4 16,-4-4-3-16,5 9-3 0,0-2-5 15,6 0-4-15,4 0-5 0,8-3-6 0,6 1-8 16,4-8-5-16,3-3-3 0,8-5-2 16,1-4-1-16,2 1 0 0,2-1 5 15,2 4 4-15,-2 4 5 0,-2-2 3 16,-5 8 1-16,0 1 2 0,-6 0 0 15,-4 9 1-15,-3-2 1 0,-3 4 2 0,-4-2 1 16,-1 0 2-16,-4 0 1 0,-1-2 0 16,-2 1 0-16,-1-5-1 0,1 1-1 15,1-4-3-15,-1-1-6 0,6-6-10 16,2-6-13-16,3-5-22 0,6-2-56 16,4-7-76-16,6-1-169 0</inkml:trace>
  <inkml:trace contextRef="#ctx0" brushRef="#br0" timeOffset="46191.597">24899 11290 228 0,'18'5'86'0,"6"-5"8"0,7 0 2 15,0-3-30-15,5-8-7 0,4 3-12 16,-4-8-13-16,-1-2-9 0,-4 0-7 16,-11-4-5-16,-2 4-5 0,-11-2-2 15,-5 2 1-15,-7-1 2 0,-8 7 3 16,-7 4-1-16,-7 8 1 0,-6 4 0 0,-5 11-3 15,-4 8-2-15,2 15-5 0,2 6-3 16,3 5-2-16,10 4-2 16,9 1-1-16,3-3 0 0,9-5-1 0,10-12-1 15,5-5-1-15,9-11-4 0,0-5-4 16,5-16-11-16,6-8-16 0,-4-6-73 16,-1-5-83-16,-1 4-197 0</inkml:trace>
  <inkml:trace contextRef="#ctx0" brushRef="#br0" timeOffset="46597.92">24994 11959 298 0,'3'1'95'0,"-1"-1"7"0,0 0-27 15,0 0-12-15,-2 2-9 0,-2 0-12 16,-2 4-12-16,-1 1-10 0,-4-2-10 16,0 6-11-16,-2-4-14 0,2 1-14 0,3 1-20 15,3-6-66-15,3-6 0 0,1-1-63 16,9-9-109-16</inkml:trace>
  <inkml:trace contextRef="#ctx0" brushRef="#br0" timeOffset="46714.865">25052 11746 364 0,'3'-15'115'0,"-3"1"3"0,-1 7-16 16,2-8-46-16,3 1-15 0,5 8-14 16,-2 1-18-16,4-1-17 0,2 6-18 0,3 7-25 15,-3 1-70-15,2 10-89 0,-3-2-206 16</inkml:trace>
  <inkml:trace contextRef="#ctx0" brushRef="#br0" timeOffset="46928.094">25232 12129 440 0,'0'-18'114'0,"2"-11"6"0,5 0-56 16,4-7-10-16,7-2-4 0,0-8-8 15,4 3-6-15,-4-3-5 0,2 10-7 16,-2 5-6-16,0 5-5 0,-1 6-9 16,-3 6-10-16,-5 7-10 0,4 12-12 15,-6 1-16-15,-3 4-19 0,-9 1-83 16,-4 15-98-16,3-1-219 0</inkml:trace>
  <inkml:trace contextRef="#ctx0" brushRef="#br0" timeOffset="47072.985">25101 12055 515 0,'18'0'142'15,"6"0"0"-15,1-11-60 0,4 4-39 16,2-8-28-16,2 3-41 0,-6 1-41 0,0-4-75 16,1 11-100-16,-5 1-220 0</inkml:trace>
  <inkml:trace contextRef="#ctx0" brushRef="#br0" timeOffset="48213.192">23718 13900 410 0,'-7'16'104'0,"3"-7"7"16,0 2-57-16,4-6-4 0,-2-1-4 15,2 5-3-15,-1-5-3 0,-1 7-5 0,2 1-7 16,-6 5-7-16,-1 8-5 0,-4 6-3 16,-3 9-2-16,-6 11-1 0,-4 0 0 15,-5 13 3-15,-7 5 3 0,-8 5 1 16,-5 10 0-16,-2 3 0 0,4 0 0 16,-2 0-2-16,0-1-4 0,3-8-3 15,8-3-3-15,5-14-1 0,2-10-2 16,6-5 0-16,-2-8-2 0,7-7 0 0,3-8 0 15,5-3 0-15,-3-9-1 0,2-5 0 16,-1-6 0-16,-2-4 0 0,-6-7 0 16,0 0 1-16,-5-18 0 0,-2 4 1 15,-2-12 0-15,0-1 1 0,4-4 0 16,-3-7 1-16,7 2-1 0,5-2-1 16,3 0 1-16,8 3-2 0,3 5 1 15,1 3-1-15,6 5 0 0,-3 11 0 0,2 6 0 16,3 14-1-16,-5 15 2 15,0 7-1-15,-1 14 0 0,-1 10 0 0,0 5 0 16,0 7 1-16,-7 10-1 0,9-1 0 16,4-1 0-16,7-3 0 0,3-13 0 15,4 2-1-15,4-8 1 0,7-11-1 16,2-7 1-16,5-6-1 0,-5-14-4 16,8-4-20-16,-1-11-26 0,4-7-27 15,-12-10-87-15,3 3-118 0,-2-6-264 16</inkml:trace>
  <inkml:trace contextRef="#ctx0" brushRef="#br0" timeOffset="49305.435">22727 12119 1118 0,'-11'49'0'0,"4"-8"0"0,-2 3 1 0,2 3-1 16,-10 53 1-16,-1 4-1 16,2 1 0-16,-4 8 1 0,-2 3-1 15,-2 4 0-15,-1-3 0 0,-4-10 1 16,0 4-1-16,-4-8 1 0,2-1-1 16,2-7 1-16,7-10 0 0,2 2-1 15,0-7 1-15,0-9 0 0,4-2 0 0,-2 2-1 16,-4 0 1-16,-5 0 0 0,-4 11-1 15,2-4 1-15,0 3-1 0,1 9 1 16,-1-3-1-16,2 4 1 0,0-4-1 16,1-9 0-16,1 2 0 0,0-4 0 15,3-12 1-15,4-10-1 0,-1-4 0 16,9-7 0-16,-1-5 0 0,2-9 1 16,1-7-1-16,3-4 0 0,-1-1 1 0,3-12-1 15,-1 1 1-15,0-14-1 0,-1 3 0 16,1-11 0-16,-8-12 0 0,1-8 0 15,-2-8 0-15,-5-10 0 0,1-3 1 16,3-8-1-16,1-9 0 0,4 1 1 16,4 2-1-16,1 4 0 0,0 7 1 15,6 5-1-15,-2 24 0 0,-2 6 1 0,-1 8 0 16,-5 12-1-16,3 9 0 16,0 12-1-16,-3 9-3 0,6 6-4 0,-1 17-3 15,3 8-1-15,5 0-1 0,6 1-1 16,4-1-2-16,1-3-2 0,4-12 0 15,2-4-2-15,2-8 0 0,3-2-2 16,-4-5 0-16,7-7 3 0,-1-14 4 16,5-13 5-16,2-10 3 0,6-20 3 15,0-23 1-15,4-19-8 0,-7-16-18 0,5-16-98 16,-2-13-102-16,-9-8-260 0</inkml:trace>
  <inkml:trace contextRef="#ctx0" brushRef="#br0" timeOffset="51065.397">22524 7290 285 0,'-4'-2'66'15,"1"-5"0"-15,3 5-42 0,-4-9-3 16,2 5 0-16,2 6 2 0,-2 0 4 15,4 2 5-15,-4 9 2 0,-3 2 1 0,-4 12-1 16,-2-1-4-16,-4 9-4 0,1 1-5 16,-1 15-3-16,-3 11-2 0,2 6-1 15,1 6-2-15,-1 21 0 0,-10 14-2 16,-1 11 0-16,-2 13-2 0,-13 9-1 16,-7 7-1-16,-4 8-2 0,-3 7 1 0,2 12-2 15,-5 8 0-15,-4 16 0 0,1 0-1 16,2 7 0-16,-9 4 1 0,7 0-1 15,2-16 4-15,-3-2 4 0,1 0 3 16,9-6 2-16,2 6 3 0,-2-8 1 16,-8-3 2-16,-3 6-2 0,0-14-4 15,4-10-1-15,-5-4-1 0,3-7-1 16,6-4-2-16,9-1-3 0,8-1 0 16,7-5-2-16,10-5-2 0,6-6 0 15,7-15-3-15,1-12 0 0,6-11 0 0,-1-11 0 16,1-9-1-16,-5-10 1 0,1 1 0 15,-1 0 0-15,2-6-1 0,-3-5 1 16,5 2-1-16,1-2 0 0,-4-8-1 16,5-1 0-16,-5-5 0 0,-1-3 1 15,-4 1-1-15,0-8 0 0,-2 0 1 16,-1-1-1-16,-3-3 0 0,-4 6 1 16,-1-1-1-16,2 3-1 0,0-2 1 15,2 0-1-15,1-4 0 0,1-3 0 0,7-8 0 16,3-4 0-16,-3-21 0 0,2-13 1 15,-2-16 0-15,2-14 1 0,-1-16 1 16,1-4 1-16,3-8 0 0,-1 2 1 16,5-5 0-16,2 5-1 0,1 7 0 15,1 9-2-15,0 12-1 0,-1 8 1 16,-1 15-1-16,-2 18 0 0,-5 15-1 16,1 25 0-16,0 16 1 0,-1 13 0 15,1 15-2-15,4 11 0 0,2 18-3 0,2 8-3 16,3-2-2-16,8-7-1 0,-6 1-4 15,2-11-5-15,9-7-1 0,5-19-1 16,-1-14 1-16,1-18 2 0,2-15 2 16,8-16 2-16,-1-19 6 0,-1-19 4 15,2-20 3-15,3-17 2 0,4-16-4 16,1-13-20-16,-3-12-22 0,0-3-81 0,8-10-99 16,4 5-238-16</inkml:trace>
  <inkml:trace contextRef="#ctx0" brushRef="#br0" timeOffset="52387.396">19823 7088 85 0,'4'-46'79'0,"8"16"51"0,3 4-45 15,-8 15 4-15,1 15 4 0,-3 12-4 16,-1 21-4-16,-3 17-47 0,-2 15-47 16,-1 20 42-16,0 26-5 0,-5 26-4 15,-4 25 1-15,0 17 2 0,-5 10 1 16,-4 14 2-16,-2 6-2 0,-6-1-2 15,-4 17-4-15,-1 13-3 0,-1 4-4 16,-1 6-3-16,8 10-5 0,-2 16-1 0,-4 16-3 16,15-3 0-16,-4-11 0 0,-5-5-1 15,3-12 0-15,-5-5 0 0,-6-20 1 16,5-11 1-16,-10-5 0 0,3-7 1 16,12-6 0-16,1-2 1 0,2 0-2 15,13-11-1-15,7-10 0 0,8-17-1 16,7-8-2-16,1-17 1 0,8-13-1 15,3-28 1-15,1-14-1 0,-3-25 0 0,1-22-1 16,-4-17-2-16,-4-12-1 0,-1-13 0 16,-10-7-1-16,-3-6 0 0,-4-9 1 15,-1 0 1-15,-8-8 1 0,2-14 1 16,-9-1 2-16,-2-19 0 0,0-3 2 16,-6-11 0-16,-3-13 1 0,0-2 0 15,-7 2 0-15,-2-9-1 0,3 9 0 16,4 11-1-16,4 17-1 0,5 8 0 15,6 15 0-15,5 13 0 0,2 20 2 16,3 12-1-16,-1 13 0 0,0 13-1 0,1 9 1 16,-1 16-2-16,3 17 0 0,8 7-1 15,-4 15 0-15,7 6-1 0,6 7 1 16,5-8-2-16,8-4 0 0,8-11-1 16,1-17-1-16,6-19 1 0,5-28-1 15,3-13 1-15,-2-17 1 0,0-22 1 16,3-20 2-16,0-20 0 0,1-11 1 0,-2-10-12 0,-1-14-21 0,3-7-24 15,-1 1-22-15,-4 8-82 0,-3 15-114 16,-6 16-238 0</inkml:trace>
  <inkml:trace contextRef="#ctx0" brushRef="#br0" timeOffset="53571.645">18226 15206 280 0,'32'0'89'0,"16"0"5"0,4-5-1 15,8 0-51-15,7-1 1 0,4-3-3 16,2 4-8-16,-2 3-5 0,0 4 1 16,0-2 2-16,9 3 1 0,7 4 1 0,15 3 2 15,1-3 0-15,19 0-1 0,9-3-2 16,22-1-1-16,6 1-4 0,5-4-5 15,0 0-5-15,10 4-2 0,-1 1-3 16,-6-1-4-16,-11-1-3 0,-7 10-2 16,-2 3 0-16,2-1 0 0,-12 1 0 15,-5 1 3-15,-6-1-1 0,-4 2 1 16,-2-9 1-16,0 0-2 0,-10-7 1 16,-4 0-1-16,1-4-3 0,0 0 0 15,-5 1-1-15,-6-1 0 0,-7 5-9 16,-1 3 0-16,-10 7-1 0,-4 1 1 0,-6 2-1 15,-8 1 1-15,-2-1 0 0,0-1 9 16,2-3 1-16,-2-6 1 0,0-3-1 16,-1-3 1-16,-5-1 0 0,-1-1-1 15,-7 0 1-15,-10 0-1 0,-6 6 0 16,-8 1 1-16,-6 8 3 0,-3 2 0 16,-4-1 1-16,-1 4 0 0,-1-1 0 15,-1 1 1-15,3-2-3 0,-2 1 0 0,1-3-2 16,-1-3 1-16,3 5 1 0,-3 4 2 15,-1 0 2-15,1 8 2 0,-8 10 1 16,1 7 2-16,0 13-1 0,-4 6-1 16,1 12-2-16,-11 13-3 0,7 11-1 15,-1 8-2-15,-4 1-2 0,-4-2-1 16,-2 9 1-16,-6-7-1 0,1 0 1 16,-11-9 0-16,-8-9 0 0,4 2 1 15,-5-11 0-15,-5-4 1 0,3 0 0 0,-2-5 0 16,0-4 1-16,2-2-1 0,-4-9 0 15,5-2-1-15,5-7-1 0,-3-9 1 16,6-7-1-16,0-11 0 0,3-11 0 16,-7-8 0-16,-7-6 0 0,-9-6-1 15,-9-2 1-15,-9-4-1 0,-12-5 1 16,-19 4-1-16,-9 1 1 0,-2 8 1 0,-11-6 1 16,-6 4 3-16,-12 4 2 0,-4 7 3 15,2-1 2-15,-4-1 2 0,-12-1 1 16,-4-3 0-16,4 2-1 0,-4 0-3 15,-11-8-2-15,-4 2-2 0,-7-3-2 16,0 2-2-16,-1 0-3 0,1 0 0 16,7 9-1-16,21 0 0 0,17 2 1 15,21 5 0-15,25 2 2 0,18 6 1 16,17-6 0-16,14 0 0 0,11-4 0 16,9-5 0-16,6 0-1 0,1-5-2 0,4 0-1 15,2-1 0-15,3-1 0 0,3-8-1 16,6-3 0-16,-1-11 0 0,5-9 0 15,9-13 0-15,4-14 0 0,7-12 0 16,1-17 1-16,2-10 0 0,3-10-1 16,0-14 1-16,-6-13 1 0,0-18-1 15,-7-13 0-15,3-3-10 0,-5 1-15 16,-1 3-24-16,-3 6-32 0,6 21-34 0,-2 13-95 16,8 24-141-16,-5 14-279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36:18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10T21:36:20.329"/>
    </inkml:context>
  </inkml:definitions>
  <inkml:trace contextRef="#ctx0" brushRef="#br0">17515 2448 484 0,'-11'9'120'16,"2"0"2"-16,2 2-61 0,7 5-19 15,1 4-19-15,-1 6-5 0,0-4-3 0,0-2-1 16,4 5-2-16,0-3-2 0,1 1-2 16,1 1-1-16,5-2-3 0,-6 3-1 15,2 4-1-15,1 0-1 0,-3 4 0 16,-1 2 0-16,3-1-1 0,-2-6 0 15,10 4 0-15,3-14-1 0,6 1 0 16,5-12 1-16,2-7-1 0,5-6 1 16,4-8 1-16,-5-6-1 0,-3 2-3 0,-4-4-7 15,-1 4-10-15,-2 0-12 0,-3 1-11 16,-6 6-18-16,-1 2-33 0,-2 4-38 16,-4 5-72-16,0 2-143 0</inkml:trace>
  <inkml:trace contextRef="#ctx0" brushRef="#br0" timeOffset="145.667">18182 2790 443 0,'0'3'114'15,"-2"10"1"-15,-7 7-54 0,-2 5-24 16,-2 10-14-16,-1 1-12 0,3-5-17 16,2-2-14-16,3-5-17 0,10-21-74 15,1-4-5-15,6-17-73 0,4-4-136 16</inkml:trace>
  <inkml:trace contextRef="#ctx0" brushRef="#br0" timeOffset="260.241">18255 2591 486 0,'-8'-7'118'0,"-1"4"1"0,2-1-69 0,3-5-20 16,3 2-17-16,2-4-22 0,8 0-20 16,6 0-22-16,5 2-67 0,5-6-88 15,1 3-197-15</inkml:trace>
  <inkml:trace contextRef="#ctx0" brushRef="#br0" timeOffset="544.504">18669 2366 405 0,'-11'9'123'16,"2"9"2"-16,-9 4 1 0,3 11-79 16,3 5-13-16,-1 4-9 0,0 5-10 15,0 11-5-15,1 11-1 0,3 2-2 16,1 4-2-16,5-10-3 0,-1-3 0 15,10-6-1-15,4-12-3 0,7-24-2 16,5-13-3-16,1-12-2 0,6-12-3 0,0-12-4 16,-1-18-1-16,-1-7 1 0,-7-1 2 15,-4-1 2-15,-7 7 5 0,-9 1 6 16,-5 19 8-16,-6 9 4 0,-11 11 0 16,0 9 1-16,-5 13-1 0,3 5-2 15,-1 8-9-15,3 3-15 0,4 5-17 16,7-3-21-16,4 0-61 0,7-11-13 15,7-2-76-15,9-3-133 0</inkml:trace>
  <inkml:trace contextRef="#ctx0" brushRef="#br0" timeOffset="838.755">18889 2997 388 0,'-4'0'116'0,"6"0"2"0,4-13-4 16,6-7-73-16,8-11-15 0,4 2-13 0,-2-7-14 15,5-1-9-15,-2 6-5 0,-1 2-8 16,-2 6-9-16,-8 8-4 0,-5 4-4 16,-5 6 0-16,-8 1 0 0,-8 6-1 15,-3 4-3-15,-8-3-3 0,1 1 0 16,2-8 0-16,0 1 3 0,5 1 7 16,3-4 15-16,2-5 26 0,9 4 28 15,2 2 19-15,-1 5 14 0,0 3 10 16,0 8 6-16,-1 16-5 0,-1 10-14 0,-7 5-15 15,1 8-13-15,3 0-10 0,3-3-10 16,9-5-11-16,1-10-16 0,6-8-14 16,6-17-18-16,4-10-73 0,7-10-89 15,3-7-201-15</inkml:trace>
  <inkml:trace contextRef="#ctx0" brushRef="#br0" timeOffset="1101.5">19283 2742 428 0,'-18'4'131'0,"-2"1"7"16,-3 1-24-16,3 3-45 15,0-2-16-15,7 0-14 0,0 6-14 0,2-2-8 16,2 0-7-16,4 2-5 0,-4 10-3 16,3 1-1-16,1 5-1 0,5 0-1 15,0-2-1-15,0-3-1 0,11-2-1 16,1-11 1-16,6-9 0 0,6-4 0 16,0-16 1-16,7-2-2 0,1-13 0 15,-3-3 0-15,2 3-1 0,-3-2 0 16,-1-1 0-16,-5 5 1 0,-4 11 0 15,-2 7 1-15,-5 8 1 0,-7 3 0 0,1 8 1 16,-5 8 0-16,-4 8-1 0,8 7-5 16,-8-7-11-16,8 1-11 0,0-6-15 15,3-1-18-15,8-14-76 0,-3-6-94 16,1-8-203-16</inkml:trace>
  <inkml:trace contextRef="#ctx0" brushRef="#br0" timeOffset="1389.625">19803 2873 341 0,'-4'13'108'0,"6"-11"8"16,-107-10 2-16,116-6-47 0,3-6-12 16,8 0-10-16,0-2-9 0,3-3-9 15,1 3-6-15,-1 4-12 0,-1 7-12 16,-4-4-9-16,-4 6-8 0,-1 0-9 16,-6 5-6-16,-6-1-10 0,-6 1-8 15,-3 4-6-15,-6-7-5 0,-3 5-3 0,-8 0-4 16,1 1 3-16,2-5 8 0,0-1 9 15,3-4 11-15,5 9 15 0,4-1 30 16,5-1 26-16,1 4 15 0,2 2 11 16,-2 10 11-16,0 10 9 0,0 0 0 15,-3 5-15-15,-4 2-13 0,3 10-12 16,-3-1-9-16,8-2-17 0,2-9-23 16,8-3-23-16,4-9-24 0,13-3-81 15,-3-21-100-15,10-2-227 0</inkml:trace>
  <inkml:trace contextRef="#ctx0" brushRef="#br0" timeOffset="1667.13">20263 2691 479 0,'-4'4'130'0,"-1"3"7"0,-2 8-51 16,-1 7-22-16,-4 1-10 0,1 6-8 16,-2 6-7-16,2-6-8 0,4 2-8 0,1-6-9 15,14-8-5-15,2-12-7 0,10-8-8 16,8-21-9-16,8-7-8 0,2-9-8 15,11-2-4-15,-1-1 1 0,-1-5 1 16,0 5 5-16,-3 10 7 0,-6 9 10 16,-5 8 17-16,-13 9 16 0,-10 9 9 15,-8 14 8-15,-7 6 2 0,-12 10 10 16,-1 8 1-16,-2 10-2 0,-11 8-4 16,4 3-3-16,2 3-5 0,-3 5 0 0,-4-2-9 15,-1 1-1-15,-2-10-21 0,6-11-43 16,2-9-62-16,-4-11-104 0,0-16-153 15,-3-11-352-15</inkml:trace>
  <inkml:trace contextRef="#ctx1" brushRef="#br0">21823 8623 0</inkml:trace>
  <inkml:trace contextRef="#ctx0" brushRef="#br0" timeOffset="3008.922">4737 2651 61 0,'3'-5'32'0,"3"3"9"0,-5-3 6 16,-1-4 7-16,-1 3 4 0,-8 6 1 15,1-2 1-15,-3 1-3 0,-3 6-6 16,-1-3-6-16,1 7-7 0,-3-5-7 0,1 3-6 15,1-4-6-15,-1 5-4 0,3-5-4 16,-1 10-3-16,3 7-2 0,0 2-2 16,0 11-1-16,2 7-2 0,4 1 1 15,3 5-1-15,2-1 1 0,2-7-1 16,5-3 1-16,4-11-1 0,7-12 2 16,2-10-1-16,2-16 0 0,3-10-1 15,4-11 1-15,2-3 0 0,2-13 0 16,0 4-1-16,-4 0 1 0,0 3 1 15,-2 10 0-15,-5 8 0 0,-4 6 2 0,-5 8 1 16,-4 8 3-16,-6 2 1 0,3 11-1 16,-6 6 1-16,-2 8-2 0,0 10 0 15,0 7-2-15,2 4-3 0,2 7-7 16,-2-11-11-16,6 10-12 0,5-6-18 16,-4-8-74-16,7-8-1 0,-1-10-72 15,7-9-121-15</inkml:trace>
  <inkml:trace contextRef="#ctx0" brushRef="#br0" timeOffset="3413.446">5234 3440 335 0,'-5'-3'91'0,"0"-8"6"0,-3-6-34 15,1-3-12-15,0-11-3 0,-1-10-5 16,3-10 0-16,1-11 0 0,1-14-1 16,3-12-3-16,0 5-2 0,3-3-5 0,3 5-5 15,-1 2-6-15,4 12-5 0,-1 20-5 16,-1 12-5-16,2 14-3 0,2 4-1 15,2 17-1-15,-2 13 0 0,5 7 1 16,0 7-1-16,-1 22 0 0,-2 13-4 16,-3 11-3-16,-2 5-2 0,-5 4-2 15,-4 5 1-15,-3-9 2 0,-2-18-5 16,-3-5 4-16,4-21 4 0,-2-10-1 16,-2-19-6-16,1-12-10 0,-1-9-10 15,0-4-6-15,2-15-10 0,0-1-13 0,1-2-20 16,-1 10-51-16,1-3-72 0,6 10-160 15</inkml:trace>
  <inkml:trace contextRef="#ctx0" brushRef="#br0" timeOffset="3707.317">5533 3493 451 0,'-8'-15'120'0,"-4"-12"5"0,-3-11-44 16,0-15-31-16,1-9-7 0,5-10-9 15,2-23-5-15,10 4-2 0,8 1-4 16,0 0-5-16,7 1-2 0,0 13-3 16,1 7-5-16,1 27-2 0,-2 9-2 15,2 10-1-15,3 10-1 0,3 20-1 16,-1 3-1-16,2 17-3 0,1 4 0 16,-6 12-2-16,-6 6 1 0,-7 8-1 15,-4 1 0-15,-12 5 2 0,-6-10 3 0,-10-6 2 16,-4-5 0-16,-4-9 1 0,0-13-5 15,-6-16-9-15,5-8-13 0,4-12-15 16,3-8-16-16,5-9-16 0,9-5-76 16,0-2 3-16,9 0-69 0,6 2-114 15</inkml:trace>
  <inkml:trace contextRef="#ctx0" brushRef="#br0" timeOffset="3973.59">6941 2521 450 0,'-22'5'121'0,"-1"2"8"0,-3 6-52 0,3 2-19 15,-3 5-4-15,4 0-14 0,-1 3-10 16,1 4-5-16,2 3-6 0,0 2-7 15,4-3-5-15,5 6-3 0,2-4-12 16,9-4-11-16,3 2-9 0,8-13-8 16,7-8-11-16,8-12-13 0,5-12-14 15,7-6-64-15,2 0-78 0,2-11-184 16</inkml:trace>
  <inkml:trace contextRef="#ctx0" brushRef="#br0" timeOffset="4224.744">7037 2871 392 0,'-23'20'118'0,"1"-7"8"0,4-9-26 16,3-10-30-16,8-10-8 0,0-6-14 16,3-9-12-16,8 2-9 0,3-5-8 15,2-3-9-15,4-3-4 0,5 4-7 0,4 7-8 16,3 5-7-16,6 6-6 16,0 9-4-16,0 11-6 0,5 7-3 0,-1 9 1 15,-4 6 7-15,0 17 6 0,-11 7 5 16,-4 6 9-16,-7 1 11 0,-9-1 9 15,-7 1 8-15,-6-4 4 0,-9-11 1 16,2-9 1-16,-5-15-4 0,-3-7-10 16,-1-11-18-16,0-11-20 0,4-14-20 15,5-15-27-15,2-1-63 0,5-3-92 16,11-1-184-16</inkml:trace>
  <inkml:trace contextRef="#ctx0" brushRef="#br0" timeOffset="4594.447">7581 2762 398 0,'-20'22'121'0,"2"0"1"15,-2 0-11-15,-2 3-63 0,5 6-12 16,1-2-14-16,5 0-14 0,2-1-4 16,7-3-2-16,6-5-2 0,1-2-1 15,8-14 0-15,9-4 0 0,0-11 0 16,9-7 1-16,1-10 0 0,7-15 1 15,4-10 0-15,-7-5 1 0,-3 0-1 16,-2-9 0-16,-5 3 1 0,-10 4-1 16,-3 2 2-16,-6-4 0 0,-2 4 1 15,-1 0 1-15,-2 9 5 0,1 5 8 0,-3 9 5 16,0 6 5-16,-1 13 2 0,-3 11 0 16,-1 10 0-16,-3 8-4 0,1 10-7 15,-2 10-6-15,0 5-5 0,3 6-2 16,3 9-1-16,3 5-1 0,-2 4-1 15,4-6 0-15,0 2-1 0,5-2-4 16,-2-5-11-16,12-13-14 0,3-9-18 16,7-9-18-16,11-10-19 0,6-16-80 0,-3-8 0 15,1-10-73-15,-5-9-124 0</inkml:trace>
  <inkml:trace contextRef="#ctx0" brushRef="#br0" timeOffset="4859.488">8157 2622 426 0,'-9'11'120'0,"3"-7"4"0,6 3-27 15,11-7-28-15,9-2-8 0,9-3-12 0,8-4-11 16,5-6-3-16,3-1-4 0,-1-13-11 16,-6 9-9-16,-4-2-6 0,-8 2-1 15,-10 4 0-15,-7 8 5 0,-7-1 0 16,-9 6 1-16,-10 8 0 0,-10 10-1 16,-9 5 0-16,-10 7-3 0,-1 0-3 15,-2 8-3-15,4 7 0 0,3 8 0 16,9 0-1-16,9 4 1 0,15-1 0 15,9-6 1-15,9-3 3 0,15-19 5 16,16-9 7-16,5-19 3 0,14-10 2 16,1-9-1-16,3-9-10 0,3 2-1 0,-3-3-32 15,-3 4-42-15,2 6 7 0,-4 1-128 16,-7 13-133-16,-4 8-297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0T21:44:25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19-10-10T21:44:55.955"/>
    </inkml:context>
  </inkml:definitions>
  <inkml:trace contextRef="#ctx0" brushRef="#br0">21871 2450 319 0,'-12'7'92'16,"-3"2"2"-16,-1 7-30 0,-6 1-19 15,-7 5-9-15,-9 3-9 0,-2 4-6 16,-13 4-4-16,-9 3-1 0,-9 10 0 0,-5 5-2 16,-9 7-1-16,-5 9 0 0,5 4 0 15,-2-2-1-15,0 2 0 0,5-6-2 16,5-10-2-16,7-15-1 0,10-9-1 15,1-10-1-15,5-6-1 0,10-13-2 16,8-6 1-16,16-12-1 0,13-6-1 16,10-14 1-16,10-6-1 0,22-11-1 0,8-7 0 15,12-7 1-15,8 0-1 0,-1-2 0 16,4 7 1-16,1 0-1 0,-5 7 0 16,-6 8 1-16,-12 11 0 0,-10 9 3 15,-10 8 1-15,-17 16 1 0,-20 12 1 16,-12 20-1-16,-12 11 1 0,-13 18 0 15,-12 15-3-15,-13 16-1 0,3 14-2 16,3 10 0-16,-4 2 0 0,9-3 1 16,10-8-1-16,12-8-1 0,16-18 1 15,12-12-1-15,18-21 0 0,16-12 1 0,18-11 3 16,13-11 0-16,19-10 0 0,20-6 2 16,28-6 0-16,7-3-8 0,19-1-28 15,12 2 12-15,6-1-120 0,1-4-111 16,1-2-274-16</inkml:trace>
  <inkml:trace contextRef="#ctx1" brushRef="#br0">22152 3571 0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it be a bad idea to allow a C-program to set a condition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3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 can use a version of a stack to keep track of the live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…. Because we are passing a *POINTER* to it, so it has to be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the arguments to </a:t>
            </a:r>
            <a:r>
              <a:rPr lang="en-US" dirty="0" err="1"/>
              <a:t>incr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32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573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1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712403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3633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6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5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9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72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57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02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850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dirty="0"/>
              <a:t>M</a:t>
            </a:r>
            <a:r>
              <a:rPr lang="en-US" b="1" dirty="0"/>
              <a:t>achine-Level Programming III:</a:t>
            </a:r>
            <a:br>
              <a:rPr lang="en-US" b="1" dirty="0"/>
            </a:br>
            <a:r>
              <a:rPr lang="en-US" b="1" dirty="0"/>
              <a:t>Procedures</a:t>
            </a:r>
            <a:br>
              <a:rPr lang="en-US" b="1" dirty="0"/>
            </a:b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1531" y="615969"/>
            <a:ext cx="47483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Did we get it right?????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941131" y="1730854"/>
            <a:ext cx="3352800" cy="341507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latin typeface="Consolas" panose="020B0609020204030204" pitchFamily="49" charset="0"/>
              </a:rPr>
              <a:t> n)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ret = 0,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(;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 n; ++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if(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&amp; 1)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ret +=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return ret;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7965" y="514592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our guess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05400" y="1730854"/>
            <a:ext cx="3352800" cy="341507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n)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ret = 0, x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while(x &lt; n) {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if(x &amp; 1)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ret += 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++x;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0483" y="5206425"/>
            <a:ext cx="233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original code</a:t>
            </a:r>
          </a:p>
        </p:txBody>
      </p:sp>
    </p:spTree>
    <p:extLst>
      <p:ext uri="{BB962C8B-B14F-4D97-AF65-F5344CB8AC3E}">
        <p14:creationId xmlns:p14="http://schemas.microsoft.com/office/powerpoint/2010/main" val="22871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Structures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9985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1981200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6450" y="4015860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1790700" y="2546539"/>
            <a:ext cx="571500" cy="4519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352800" y="2546539"/>
            <a:ext cx="19050" cy="1469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4" idx="2"/>
          </p:cNvCxnSpPr>
          <p:nvPr/>
        </p:nvCxnSpPr>
        <p:spPr bwMode="auto">
          <a:xfrm>
            <a:off x="1790700" y="3563870"/>
            <a:ext cx="495300" cy="45198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315843" y="4689101"/>
            <a:ext cx="22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“If” statement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8433" y="29223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5233" y="1905000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3416" y="3939660"/>
            <a:ext cx="1587533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endCxn id="22" idx="0"/>
          </p:cNvCxnSpPr>
          <p:nvPr/>
        </p:nvCxnSpPr>
        <p:spPr bwMode="auto">
          <a:xfrm flipH="1">
            <a:off x="5122333" y="2470339"/>
            <a:ext cx="571500" cy="4519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2" idx="2"/>
          </p:cNvCxnSpPr>
          <p:nvPr/>
        </p:nvCxnSpPr>
        <p:spPr bwMode="auto">
          <a:xfrm>
            <a:off x="5122333" y="3487670"/>
            <a:ext cx="495300" cy="45198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297990" y="4612901"/>
            <a:ext cx="296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“If/else” statement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3149" y="29223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6629401" y="2470338"/>
            <a:ext cx="457199" cy="43246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29" idx="2"/>
          </p:cNvCxnSpPr>
          <p:nvPr/>
        </p:nvCxnSpPr>
        <p:spPr bwMode="auto">
          <a:xfrm flipH="1">
            <a:off x="6477000" y="3487670"/>
            <a:ext cx="400049" cy="45198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Freeform 36"/>
          <p:cNvSpPr/>
          <p:nvPr/>
        </p:nvSpPr>
        <p:spPr bwMode="auto">
          <a:xfrm flipH="1">
            <a:off x="6910950" y="2226786"/>
            <a:ext cx="1111217" cy="1964214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95823" y="2885870"/>
            <a:ext cx="1148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1020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4" grpId="0" animBg="1"/>
      <p:bldP spid="28" grpId="0"/>
      <p:bldP spid="29" grpId="0" animBg="1"/>
      <p:bldP spid="37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Structures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8433" y="29223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4867" y="1740984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6593" y="3939660"/>
            <a:ext cx="1587533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1735847" y="2306323"/>
            <a:ext cx="2226553" cy="5964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385510" y="3487670"/>
            <a:ext cx="495300" cy="45198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65544" y="4961645"/>
            <a:ext cx="2980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“switch” statement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3149" y="29223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740177" y="3487670"/>
            <a:ext cx="400049" cy="45198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705264" y="29223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1947" y="2922331"/>
            <a:ext cx="1447800" cy="56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26" idx="0"/>
          </p:cNvCxnSpPr>
          <p:nvPr/>
        </p:nvCxnSpPr>
        <p:spPr bwMode="auto">
          <a:xfrm flipH="1">
            <a:off x="3429164" y="2299343"/>
            <a:ext cx="926724" cy="6229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22" idx="0"/>
          </p:cNvCxnSpPr>
          <p:nvPr/>
        </p:nvCxnSpPr>
        <p:spPr bwMode="auto">
          <a:xfrm>
            <a:off x="4791156" y="2277499"/>
            <a:ext cx="331177" cy="6448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367702" y="2325851"/>
            <a:ext cx="1261699" cy="5964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31" idx="2"/>
          </p:cNvCxnSpPr>
          <p:nvPr/>
        </p:nvCxnSpPr>
        <p:spPr bwMode="auto">
          <a:xfrm>
            <a:off x="1735847" y="3487670"/>
            <a:ext cx="1844848" cy="43246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29" idx="2"/>
          </p:cNvCxnSpPr>
          <p:nvPr/>
        </p:nvCxnSpPr>
        <p:spPr bwMode="auto">
          <a:xfrm flipH="1">
            <a:off x="5174126" y="3487670"/>
            <a:ext cx="1702923" cy="45198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35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dirty="0"/>
              <a:t>M</a:t>
            </a:r>
            <a:r>
              <a:rPr lang="en-US" b="1" dirty="0"/>
              <a:t>achine-Level Programming III:</a:t>
            </a:r>
            <a:br>
              <a:rPr lang="en-US" b="1" dirty="0"/>
            </a:br>
            <a:r>
              <a:rPr lang="en-US" b="1" dirty="0"/>
              <a:t>Procedures</a:t>
            </a:r>
            <a:br>
              <a:rPr lang="en-US" b="1" dirty="0"/>
            </a:b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7F8E24-276C-46CF-A12B-D7C1ABFE4523}"/>
                  </a:ext>
                </a:extLst>
              </p14:cNvPr>
              <p14:cNvContentPartPr/>
              <p14:nvPr/>
            </p14:nvContentPartPr>
            <p14:xfrm>
              <a:off x="6561360" y="617400"/>
              <a:ext cx="2600280" cy="581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7F8E24-276C-46CF-A12B-D7C1ABFE4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2000" y="608040"/>
                <a:ext cx="2619000" cy="58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2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075"/>
            <a:ext cx="8024982" cy="762000"/>
          </a:xfrm>
        </p:spPr>
        <p:txBody>
          <a:bodyPr/>
          <a:lstStyle/>
          <a:p>
            <a:pPr algn="ctr"/>
            <a:r>
              <a:rPr lang="en-US" dirty="0"/>
              <a:t>API: Application Programming Interface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791200" y="11430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838200" y="1143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4876800" y="4288735"/>
            <a:ext cx="3962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2400" y="4174435"/>
            <a:ext cx="46482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04800" y="3749658"/>
            <a:ext cx="81534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433218" y="6268278"/>
            <a:ext cx="80249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kern="0" dirty="0"/>
              <a:t>ABI: Application Binary Interface</a:t>
            </a:r>
          </a:p>
        </p:txBody>
      </p:sp>
      <p:sp>
        <p:nvSpPr>
          <p:cNvPr id="15" name="Down Arrow 14"/>
          <p:cNvSpPr/>
          <p:nvPr/>
        </p:nvSpPr>
        <p:spPr bwMode="auto">
          <a:xfrm>
            <a:off x="2514600" y="3124200"/>
            <a:ext cx="609600" cy="838200"/>
          </a:xfrm>
          <a:prstGeom prst="down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 bwMode="auto">
          <a:xfrm>
            <a:off x="6705600" y="3124200"/>
            <a:ext cx="609600" cy="838200"/>
          </a:xfrm>
          <a:prstGeom prst="downArrow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0" y="3124200"/>
            <a:ext cx="195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Compilation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847F54-3838-4AFF-A370-B264C11A7920}"/>
                  </a:ext>
                </a:extLst>
              </p14:cNvPr>
              <p14:cNvContentPartPr/>
              <p14:nvPr/>
            </p14:nvContentPartPr>
            <p14:xfrm>
              <a:off x="1632600" y="778680"/>
              <a:ext cx="6224040" cy="232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847F54-3838-4AFF-A370-B264C11A7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240" y="769320"/>
                <a:ext cx="6242760" cy="23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5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 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54102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1371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962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Arc 9"/>
          <p:cNvSpPr/>
          <p:nvPr/>
        </p:nvSpPr>
        <p:spPr bwMode="auto">
          <a:xfrm>
            <a:off x="6477000" y="2438400"/>
            <a:ext cx="2209800" cy="2286000"/>
          </a:xfrm>
          <a:prstGeom prst="arc">
            <a:avLst>
              <a:gd name="adj1" fmla="val 16200000"/>
              <a:gd name="adj2" fmla="val 476875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4000" y="2743200"/>
            <a:ext cx="1371600" cy="30480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514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514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019800" y="4800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634582" cy="762000"/>
          </a:xfrm>
        </p:spPr>
        <p:txBody>
          <a:bodyPr/>
          <a:lstStyle/>
          <a:p>
            <a:r>
              <a:rPr lang="en-US" dirty="0"/>
              <a:t>How to manage memory local to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937125" cy="4972050"/>
          </a:xfrm>
        </p:spPr>
        <p:txBody>
          <a:bodyPr/>
          <a:lstStyle/>
          <a:p>
            <a:r>
              <a:rPr lang="en-US" dirty="0"/>
              <a:t>One idea:</a:t>
            </a:r>
          </a:p>
          <a:p>
            <a:pPr lvl="1"/>
            <a:r>
              <a:rPr lang="en-US" dirty="0"/>
              <a:t>Give each function a special place in memory to put its temporary values.</a:t>
            </a:r>
          </a:p>
          <a:p>
            <a:r>
              <a:rPr lang="en-US" dirty="0"/>
              <a:t>Why doesn’t this work?</a:t>
            </a:r>
          </a:p>
          <a:p>
            <a:endParaRPr lang="en-US" dirty="0"/>
          </a:p>
          <a:p>
            <a:r>
              <a:rPr lang="en-US" dirty="0"/>
              <a:t>Think about if Q calls itself…</a:t>
            </a:r>
          </a:p>
          <a:p>
            <a:pPr lvl="1"/>
            <a:r>
              <a:rPr lang="en-US" dirty="0"/>
              <a:t>Or maybe P -&gt; Q -&gt; P -&gt; Q</a:t>
            </a:r>
          </a:p>
          <a:p>
            <a:pPr lvl="1"/>
            <a:r>
              <a:rPr lang="en-US" dirty="0"/>
              <a:t>How to distinguish?</a:t>
            </a:r>
          </a:p>
          <a:p>
            <a:r>
              <a:rPr lang="en-US" dirty="0"/>
              <a:t>What data-structure could we use to keep track of which functions are active?</a:t>
            </a: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5791200" y="27432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35814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  <a:effectLst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457700" cy="5537200"/>
          </a:xfrm>
          <a:ln/>
          <a:effectLst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pPr marL="552450" lvl="1"/>
            <a:r>
              <a:rPr lang="en-US" dirty="0"/>
              <a:t>Could use normal instructions to modify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%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rsp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, </a:t>
            </a:r>
            <a:r>
              <a:rPr lang="en-US" dirty="0"/>
              <a:t>but it would cost two instructions:</a:t>
            </a:r>
            <a:br>
              <a:rPr lang="en-US" dirty="0"/>
            </a:br>
            <a:r>
              <a:rPr lang="en-US" b="1" dirty="0"/>
              <a:t>push: </a:t>
            </a:r>
            <a:r>
              <a:rPr lang="en-US" dirty="0"/>
              <a:t>decrement and write</a:t>
            </a:r>
            <a:br>
              <a:rPr lang="en-US" dirty="0"/>
            </a:br>
            <a:r>
              <a:rPr lang="en-US" b="1" dirty="0"/>
              <a:t>pop:  </a:t>
            </a:r>
            <a:r>
              <a:rPr lang="en-US" dirty="0"/>
              <a:t>read and increment</a:t>
            </a:r>
          </a:p>
          <a:p>
            <a:pPr marL="2667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129858" y="5029200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2463800" y="4797425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5755484" y="1981200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7891189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7984874" y="4111625"/>
            <a:ext cx="812997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rot="10800000" flipH="1">
            <a:off x="7891189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7989637" y="2162175"/>
            <a:ext cx="1033713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5630041" y="5635625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753896" y="4876800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5388683" y="1066800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2000" name="AutoShape 16"/>
          <p:cNvSpPr>
            <a:spLocks/>
          </p:cNvSpPr>
          <p:nvPr/>
        </p:nvSpPr>
        <p:spPr bwMode="auto">
          <a:xfrm>
            <a:off x="6096879" y="1524000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1" name="AutoShape 17"/>
          <p:cNvSpPr>
            <a:spLocks/>
          </p:cNvSpPr>
          <p:nvPr/>
        </p:nvSpPr>
        <p:spPr bwMode="auto">
          <a:xfrm rot="10800000" flipH="1">
            <a:off x="6096879" y="5257800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2E4656-A47B-4BDC-BF4D-905F74CA5841}"/>
                  </a:ext>
                </a:extLst>
              </p14:cNvPr>
              <p14:cNvContentPartPr/>
              <p14:nvPr/>
            </p14:nvContentPartPr>
            <p14:xfrm>
              <a:off x="7362720" y="882000"/>
              <a:ext cx="612360" cy="47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2E4656-A47B-4BDC-BF4D-905F74CA5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3360" y="872640"/>
                <a:ext cx="631080" cy="48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1" grpId="0"/>
      <p:bldP spid="41993" grpId="0" animBg="1"/>
      <p:bldP spid="41994" grpId="0" animBg="1"/>
      <p:bldP spid="41995" grpId="0" animBg="1"/>
      <p:bldP spid="419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F0BE2-7F7E-44ED-8C18-B7C66B5B789B}"/>
                  </a:ext>
                </a:extLst>
              </p14:cNvPr>
              <p14:cNvContentPartPr/>
              <p14:nvPr/>
            </p14:nvContentPartPr>
            <p14:xfrm>
              <a:off x="5878800" y="5380920"/>
              <a:ext cx="1005480" cy="5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F0BE2-7F7E-44ED-8C18-B7C66B5B7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9440" y="5371560"/>
                <a:ext cx="1024200" cy="7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Instruction: </a:t>
            </a:r>
            <a:r>
              <a:rPr lang="en-US" dirty="0" err="1">
                <a:cs typeface="Calibri" panose="020F0502020204030204" pitchFamily="34" charset="0"/>
              </a:rPr>
              <a:t>movq</a:t>
            </a:r>
            <a:r>
              <a:rPr lang="en-US" dirty="0">
                <a:cs typeface="Calibri" panose="020F0502020204030204" pitchFamily="34" charset="0"/>
              </a:rPr>
              <a:t>    %</a:t>
            </a:r>
            <a:r>
              <a:rPr lang="en-US" dirty="0" err="1">
                <a:cs typeface="Calibri" panose="020F0502020204030204" pitchFamily="34" charset="0"/>
              </a:rPr>
              <a:t>rdx</a:t>
            </a:r>
            <a:r>
              <a:rPr lang="en-US" dirty="0">
                <a:cs typeface="Calibri" panose="020F0502020204030204" pitchFamily="34" charset="0"/>
              </a:rPr>
              <a:t>,%</a:t>
            </a:r>
            <a:r>
              <a:rPr lang="en-US" dirty="0" err="1">
                <a:cs typeface="Calibri" panose="020F0502020204030204" pitchFamily="34" charset="0"/>
              </a:rPr>
              <a:t>rbx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How many bytes are moved?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8</a:t>
            </a:r>
          </a:p>
          <a:p>
            <a:r>
              <a:rPr lang="en-US" dirty="0">
                <a:cs typeface="Calibri" panose="020F0502020204030204" pitchFamily="34" charset="0"/>
              </a:rPr>
              <a:t>What C datatype could %</a:t>
            </a:r>
            <a:r>
              <a:rPr lang="en-US" dirty="0" err="1">
                <a:cs typeface="Calibri" panose="020F0502020204030204" pitchFamily="34" charset="0"/>
              </a:rPr>
              <a:t>rdx</a:t>
            </a:r>
            <a:r>
              <a:rPr lang="en-US" dirty="0">
                <a:cs typeface="Calibri" panose="020F0502020204030204" pitchFamily="34" charset="0"/>
              </a:rPr>
              <a:t> be?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long </a:t>
            </a:r>
            <a:r>
              <a:rPr lang="en-US" dirty="0" err="1">
                <a:cs typeface="Calibri" panose="020F0502020204030204" pitchFamily="34" charset="0"/>
              </a:rPr>
              <a:t>long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, long </a:t>
            </a:r>
            <a:r>
              <a:rPr lang="en-US" dirty="0" err="1">
                <a:cs typeface="Calibri" panose="020F0502020204030204" pitchFamily="34" charset="0"/>
              </a:rPr>
              <a:t>long</a:t>
            </a:r>
            <a:r>
              <a:rPr lang="en-US" dirty="0">
                <a:cs typeface="Calibri" panose="020F0502020204030204" pitchFamily="34" charset="0"/>
              </a:rPr>
              <a:t> unsigned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, double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Pointer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Less likely: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, unsigned </a:t>
            </a:r>
            <a:r>
              <a:rPr lang="en-US" dirty="0" err="1">
                <a:cs typeface="Calibri" panose="020F0502020204030204" pitchFamily="34" charset="0"/>
              </a:rPr>
              <a:t>int</a:t>
            </a:r>
            <a:r>
              <a:rPr lang="en-US" dirty="0">
                <a:cs typeface="Calibri" panose="020F0502020204030204" pitchFamily="34" charset="0"/>
              </a:rPr>
              <a:t>, char, short …</a:t>
            </a:r>
          </a:p>
          <a:p>
            <a:r>
              <a:rPr lang="en-US" dirty="0">
                <a:cs typeface="Calibri" panose="020F0502020204030204" pitchFamily="34" charset="0"/>
              </a:rPr>
              <a:t>Instruction: 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shrq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  %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eax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%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ebx</a:t>
            </a:r>
            <a:endParaRPr lang="en-US" dirty="0">
              <a:cs typeface="Calibri" panose="020F0502020204030204" pitchFamily="34" charset="0"/>
              <a:sym typeface="Courier New Bold" charset="0"/>
            </a:endParaRPr>
          </a:p>
          <a:p>
            <a:r>
              <a:rPr lang="en-US" dirty="0">
                <a:cs typeface="Calibri" panose="020F0502020204030204" pitchFamily="34" charset="0"/>
                <a:sym typeface="Courier New Bold" charset="0"/>
              </a:rPr>
              <a:t>What does this instruction do?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Logical Shift Right (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ebx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= 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ebx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&gt;&gt; 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eax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)</a:t>
            </a:r>
          </a:p>
          <a:p>
            <a:r>
              <a:rPr lang="en-US" dirty="0">
                <a:cs typeface="Calibri" panose="020F0502020204030204" pitchFamily="34" charset="0"/>
                <a:sym typeface="Courier New Bold" charset="0"/>
              </a:rPr>
              <a:t>What C datatype is %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ebx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likely to be?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unsigned </a:t>
            </a:r>
            <a:r>
              <a:rPr lang="en-US" dirty="0" err="1">
                <a:cs typeface="Calibri" panose="020F0502020204030204" pitchFamily="34" charset="0"/>
                <a:sym typeface="Courier New Bold" charset="0"/>
              </a:rPr>
              <a:t>int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7B4B92-F5F1-402B-8FD5-D94E7ED7E9A6}"/>
                  </a:ext>
                </a:extLst>
              </p14:cNvPr>
              <p14:cNvContentPartPr/>
              <p14:nvPr/>
            </p14:nvContentPartPr>
            <p14:xfrm>
              <a:off x="2774160" y="1478520"/>
              <a:ext cx="404280" cy="38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7B4B92-F5F1-402B-8FD5-D94E7ED7E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0" y="1469160"/>
                <a:ext cx="42300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1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199" dir="2700000" algn="ctr" rotWithShape="0">
                      <a:schemeClr val="bg2">
                        <a:alpha val="75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471805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4EB05C-D720-4448-A7C9-E66219AB2911}"/>
                  </a:ext>
                </a:extLst>
              </p14:cNvPr>
              <p14:cNvContentPartPr/>
              <p14:nvPr/>
            </p14:nvContentPartPr>
            <p14:xfrm>
              <a:off x="1776600" y="4772160"/>
              <a:ext cx="4014000" cy="9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4EB05C-D720-4448-A7C9-E66219AB2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240" y="4762800"/>
                <a:ext cx="4032720" cy="9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  <p:bldP spid="44059" grpId="0" animBg="1"/>
      <p:bldP spid="44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Now explain how to use stack to support procedure call and return</a:t>
            </a:r>
          </a:p>
          <a:p>
            <a:r>
              <a:rPr lang="en-US" dirty="0"/>
              <a:t>Two new instructions: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59400" y="2799080"/>
            <a:ext cx="3429000" cy="2971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9857" y="5726668"/>
            <a:ext cx="2181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163" y="4889500"/>
            <a:ext cx="2146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Registers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AE07A5-411E-49FC-8B18-1BBF9BEA123F}"/>
                  </a:ext>
                </a:extLst>
              </p14:cNvPr>
              <p14:cNvContentPartPr/>
              <p14:nvPr/>
            </p14:nvContentPartPr>
            <p14:xfrm>
              <a:off x="2477880" y="2408400"/>
              <a:ext cx="2116800" cy="293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AE07A5-411E-49FC-8B18-1BBF9BEA12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8520" y="2399040"/>
                <a:ext cx="2135520" cy="29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400549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rgbClr val="008000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>
                <a:alpha val="78824"/>
              </a:srgbClr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5359400" y="2799080"/>
            <a:ext cx="3429000" cy="2971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9381" y="5726668"/>
            <a:ext cx="2059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48163" y="4889500"/>
            <a:ext cx="2146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>
                <a:alpha val="58824"/>
              </a:srgbClr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359400" y="2799080"/>
            <a:ext cx="3429000" cy="2971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39381" y="5726668"/>
            <a:ext cx="2059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8163" y="4889500"/>
            <a:ext cx="2146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>
              <a:alpha val="29020"/>
            </a:srgbClr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59400" y="2799080"/>
            <a:ext cx="3429000" cy="29718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9381" y="5726668"/>
            <a:ext cx="2059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8163" y="4889500"/>
            <a:ext cx="2146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Procedure Arguments and Return Value</a:t>
            </a:r>
            <a:br>
              <a:rPr lang="en-US" dirty="0"/>
            </a:br>
            <a:r>
              <a:rPr lang="en-US" dirty="0"/>
              <a:t>(determined by ABI)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Review 2: Why do we have registers???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5181599" cy="4972050"/>
          </a:xfrm>
        </p:spPr>
        <p:txBody>
          <a:bodyPr/>
          <a:lstStyle/>
          <a:p>
            <a:r>
              <a:rPr lang="en-US" dirty="0"/>
              <a:t>Hardware principle:  Accessing a larger storage structure takes longer (and more energy)!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Without registers this requires &gt;10 memory operations</a:t>
            </a:r>
          </a:p>
          <a:p>
            <a:r>
              <a:rPr lang="en-US" dirty="0"/>
              <a:t>With registers, only 2 (1 </a:t>
            </a:r>
            <a:r>
              <a:rPr lang="en-US" dirty="0" err="1"/>
              <a:t>load&amp;store</a:t>
            </a:r>
            <a:r>
              <a:rPr lang="en-US" dirty="0"/>
              <a:t>)</a:t>
            </a: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914400" y="2705100"/>
            <a:ext cx="34290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 = array[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b = a+1;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 = a/10;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 = a*20;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a+c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f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e+d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array[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f;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1981200"/>
            <a:ext cx="3505200" cy="1600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0" y="5302329"/>
            <a:ext cx="1096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CPU</a:t>
            </a:r>
          </a:p>
        </p:txBody>
      </p:sp>
      <p:cxnSp>
        <p:nvCxnSpPr>
          <p:cNvPr id="10" name="Straight Arrow Connector 9"/>
          <p:cNvCxnSpPr>
            <a:endCxn id="5" idx="2"/>
          </p:cNvCxnSpPr>
          <p:nvPr/>
        </p:nvCxnSpPr>
        <p:spPr bwMode="auto">
          <a:xfrm flipH="1" flipV="1">
            <a:off x="7239000" y="3581400"/>
            <a:ext cx="14988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057900" y="3886200"/>
            <a:ext cx="23622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Registers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6F0EF-8A79-409B-A53F-7ED572AFABED}"/>
                  </a:ext>
                </a:extLst>
              </p14:cNvPr>
              <p14:cNvContentPartPr/>
              <p14:nvPr/>
            </p14:nvContentPartPr>
            <p14:xfrm>
              <a:off x="1413360" y="2952720"/>
              <a:ext cx="1788480" cy="38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6F0EF-8A79-409B-A53F-7ED572AFA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000" y="2943360"/>
                <a:ext cx="1807200" cy="4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8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Proceed. Arg.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886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BC8C6-B57F-4F61-9F45-3CDB24138A41}"/>
              </a:ext>
            </a:extLst>
          </p:cNvPr>
          <p:cNvSpPr txBox="1"/>
          <p:nvPr/>
        </p:nvSpPr>
        <p:spPr>
          <a:xfrm>
            <a:off x="28876" y="1381127"/>
            <a:ext cx="382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Now we can fill in the arguments &amp; return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A39712-5D0E-4A45-8FAE-A32D56EF7916}"/>
                  </a:ext>
                </a:extLst>
              </p14:cNvPr>
              <p14:cNvContentPartPr/>
              <p14:nvPr/>
            </p14:nvContentPartPr>
            <p14:xfrm>
              <a:off x="1557360" y="2931120"/>
              <a:ext cx="2754000" cy="14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A39712-5D0E-4A45-8FAE-A32D56EF7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00" y="2921760"/>
                <a:ext cx="277272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44A927-34BD-4705-B407-D5DA18D162FA}"/>
                  </a:ext>
                </a:extLst>
              </p14:cNvPr>
              <p14:cNvContentPartPr/>
              <p14:nvPr/>
            </p14:nvContentPartPr>
            <p14:xfrm>
              <a:off x="153360" y="6278400"/>
              <a:ext cx="241560" cy="52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44A927-34BD-4705-B407-D5DA18D16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6269040"/>
                <a:ext cx="260280" cy="5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17C4B5-5F9F-40B4-A1CB-73A1E6E6ED28}"/>
                  </a:ext>
                </a:extLst>
              </p14:cNvPr>
              <p14:cNvContentPartPr/>
              <p14:nvPr/>
            </p14:nvContentPartPr>
            <p14:xfrm>
              <a:off x="2197800" y="2034720"/>
              <a:ext cx="5869080" cy="300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17C4B5-5F9F-40B4-A1CB-73A1E6E6E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440" y="2025360"/>
                <a:ext cx="5887800" cy="302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idx="1"/>
          </p:nvPr>
        </p:nvSpPr>
        <p:spPr>
          <a:xfrm>
            <a:off x="283143" y="1374775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EFCCC6-2674-4C8B-9DB7-49BA17A89BC5}"/>
                  </a:ext>
                </a:extLst>
              </p14:cNvPr>
              <p14:cNvContentPartPr/>
              <p14:nvPr/>
            </p14:nvContentPartPr>
            <p14:xfrm>
              <a:off x="8437320" y="1643400"/>
              <a:ext cx="154080" cy="87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EFCCC6-2674-4C8B-9DB7-49BA17A89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7960" y="1634040"/>
                <a:ext cx="172800" cy="89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209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209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230688"/>
            <a:ext cx="1495425" cy="754062"/>
            <a:chOff x="0" y="110"/>
            <a:chExt cx="941" cy="47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590" y="381000"/>
            <a:ext cx="5168900" cy="6324600"/>
          </a:xfrm>
        </p:spPr>
        <p:txBody>
          <a:bodyPr/>
          <a:lstStyle/>
          <a:p>
            <a:r>
              <a:rPr lang="en-US" dirty="0"/>
              <a:t>Where is “</a:t>
            </a:r>
            <a:r>
              <a:rPr lang="en-US" dirty="0" err="1"/>
              <a:t>i</a:t>
            </a:r>
            <a:r>
              <a:rPr lang="en-US" dirty="0"/>
              <a:t>”?  (register or memory)</a:t>
            </a:r>
          </a:p>
          <a:p>
            <a:pPr lvl="1"/>
            <a:r>
              <a:rPr lang="en-US" dirty="0"/>
              <a:t>Register %</a:t>
            </a:r>
            <a:r>
              <a:rPr lang="en-US" dirty="0" err="1"/>
              <a:t>edi</a:t>
            </a:r>
            <a:r>
              <a:rPr lang="en-US" dirty="0"/>
              <a:t> (you’ll know why shortly)</a:t>
            </a:r>
          </a:p>
          <a:p>
            <a:r>
              <a:rPr lang="en-US" dirty="0"/>
              <a:t>Where is “v”?</a:t>
            </a:r>
          </a:p>
          <a:p>
            <a:pPr lvl="1"/>
            <a:r>
              <a:rPr lang="en-US" dirty="0"/>
              <a:t>Memory (it’s on the stack, you’ll know why shortly)</a:t>
            </a:r>
          </a:p>
          <a:p>
            <a:r>
              <a:rPr lang="en-US" dirty="0"/>
              <a:t>Where is “t” on line 5?</a:t>
            </a:r>
          </a:p>
          <a:p>
            <a:pPr lvl="1"/>
            <a:r>
              <a:rPr lang="en-US" dirty="0"/>
              <a:t>Likely in some register, don’t know which one.  (possible its in memory)</a:t>
            </a:r>
          </a:p>
          <a:p>
            <a:r>
              <a:rPr lang="en-US" dirty="0"/>
              <a:t>Where is “t” on line 9?</a:t>
            </a:r>
          </a:p>
          <a:p>
            <a:pPr lvl="1"/>
            <a:r>
              <a:rPr lang="en-US" dirty="0"/>
              <a:t>Register %</a:t>
            </a:r>
            <a:r>
              <a:rPr lang="en-US" dirty="0" err="1"/>
              <a:t>rax</a:t>
            </a:r>
            <a:endParaRPr lang="en-US" dirty="0"/>
          </a:p>
          <a:p>
            <a:r>
              <a:rPr lang="en-US" dirty="0"/>
              <a:t>How do I set %r14 from this code?</a:t>
            </a:r>
          </a:p>
          <a:p>
            <a:pPr lvl="1"/>
            <a:r>
              <a:rPr lang="en-US" dirty="0"/>
              <a:t>You can’t – compiler decides </a:t>
            </a:r>
          </a:p>
          <a:p>
            <a:r>
              <a:rPr lang="en-US" dirty="0"/>
              <a:t>How do I set a condition code?</a:t>
            </a:r>
          </a:p>
          <a:p>
            <a:pPr lvl="1"/>
            <a:r>
              <a:rPr lang="en-US" dirty="0"/>
              <a:t>Can’t directly, but can do a comparison.</a:t>
            </a:r>
          </a:p>
          <a:p>
            <a:r>
              <a:rPr lang="en-US" dirty="0"/>
              <a:t>How do I set memory?  (</a:t>
            </a:r>
            <a:r>
              <a:rPr lang="en-US" dirty="0" err="1"/>
              <a:t>eg</a:t>
            </a:r>
            <a:r>
              <a:rPr lang="en-US" dirty="0"/>
              <a:t>. v[3])</a:t>
            </a:r>
          </a:p>
          <a:p>
            <a:pPr lvl="1"/>
            <a:r>
              <a:rPr lang="en-US" dirty="0"/>
              <a:t>v[3] = …</a:t>
            </a:r>
          </a:p>
          <a:p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28600" y="2257425"/>
            <a:ext cx="3429000" cy="3200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0: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1:  {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2: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3:  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4:  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5: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v[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6:  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7:  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8:    t+=5;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9:    return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10: }</a:t>
            </a:r>
          </a:p>
        </p:txBody>
      </p:sp>
    </p:spTree>
    <p:extLst>
      <p:ext uri="{BB962C8B-B14F-4D97-AF65-F5344CB8AC3E}">
        <p14:creationId xmlns:p14="http://schemas.microsoft.com/office/powerpoint/2010/main" val="12030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209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209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399"/>
            <a:ext cx="1612900" cy="2341563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399"/>
            <a:ext cx="1612900" cy="2341563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209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209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5814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3943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1833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7150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C0ECF2-0643-488F-9FF7-B2E55A685862}"/>
                  </a:ext>
                </a:extLst>
              </p14:cNvPr>
              <p14:cNvContentPartPr/>
              <p14:nvPr/>
            </p14:nvContentPartPr>
            <p14:xfrm>
              <a:off x="5416560" y="204840"/>
              <a:ext cx="3599640" cy="656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C0ECF2-0643-488F-9FF7-B2E55A685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00" y="195480"/>
                <a:ext cx="3618360" cy="658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Base Pointer</a:t>
            </a: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5"/>
          <p:cNvSpPr>
            <a:spLocks/>
          </p:cNvSpPr>
          <p:nvPr/>
        </p:nvSpPr>
        <p:spPr bwMode="auto">
          <a:xfrm>
            <a:off x="2108995" y="28606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543719" y="4454525"/>
            <a:ext cx="1524001" cy="919163"/>
            <a:chOff x="-19" y="6"/>
            <a:chExt cx="960" cy="579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-19" y="6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9" name="Rectangle 21"/>
          <p:cNvSpPr>
            <a:spLocks/>
          </p:cNvSpPr>
          <p:nvPr/>
        </p:nvSpPr>
        <p:spPr bwMode="auto">
          <a:xfrm>
            <a:off x="2108995" y="22415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22"/>
          <p:cNvSpPr>
            <a:spLocks/>
          </p:cNvSpPr>
          <p:nvPr/>
        </p:nvSpPr>
        <p:spPr bwMode="auto">
          <a:xfrm>
            <a:off x="2370932" y="16002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3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96657"/>
              </p:ext>
            </p:extLst>
          </p:nvPr>
        </p:nvGraphicFramePr>
        <p:xfrm>
          <a:off x="2110582" y="20574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85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D1D6A2-2A61-43D2-82B8-2B5FB40B428F}"/>
              </a:ext>
            </a:extLst>
          </p:cNvPr>
          <p:cNvSpPr txBox="1"/>
          <p:nvPr/>
        </p:nvSpPr>
        <p:spPr>
          <a:xfrm>
            <a:off x="2610985" y="2738735"/>
            <a:ext cx="26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Increment *p by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E8C0CE-7656-4034-81BB-6250E684F1F5}"/>
                  </a:ext>
                </a:extLst>
              </p14:cNvPr>
              <p14:cNvContentPartPr/>
              <p14:nvPr/>
            </p14:nvContentPartPr>
            <p14:xfrm>
              <a:off x="212400" y="3977280"/>
              <a:ext cx="5698080" cy="19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E8C0CE-7656-4034-81BB-6250E684F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40" y="3967920"/>
                <a:ext cx="5716800" cy="19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39000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AA38-F480-4927-AAD6-F6573DD3B20A}"/>
              </a:ext>
            </a:extLst>
          </p:cNvPr>
          <p:cNvSpPr txBox="1"/>
          <p:nvPr/>
        </p:nvSpPr>
        <p:spPr>
          <a:xfrm>
            <a:off x="-62876" y="3035006"/>
            <a:ext cx="597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Why is v1 (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ie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. 39000) being stored in memory?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EB03DA-7EEF-401C-A0EB-E09A2985FCDA}"/>
                  </a:ext>
                </a:extLst>
              </p14:cNvPr>
              <p14:cNvContentPartPr/>
              <p14:nvPr/>
            </p14:nvContentPartPr>
            <p14:xfrm>
              <a:off x="4995360" y="5505120"/>
              <a:ext cx="4113000" cy="107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EB03DA-7EEF-401C-A0EB-E09A2985FC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000" y="5495760"/>
                <a:ext cx="413172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nimBg="1"/>
      <p:bldP spid="63499" grpId="0"/>
      <p:bldP spid="63500" grpId="0"/>
      <p:bldP spid="63501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6" grpId="0" animBg="1"/>
      <p:bldP spid="2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28232"/>
            <a:ext cx="8558382" cy="762000"/>
          </a:xfrm>
        </p:spPr>
        <p:txBody>
          <a:bodyPr/>
          <a:lstStyle/>
          <a:p>
            <a:r>
              <a:rPr lang="en-US" dirty="0"/>
              <a:t>Why learn assembly?!?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903" y="2855454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</a:t>
            </a:r>
          </a:p>
          <a:p>
            <a:r>
              <a:rPr lang="en-US" dirty="0">
                <a:latin typeface="Calibri" pitchFamily="34" charset="0"/>
              </a:rPr>
              <a:t>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1811" y="2829436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X86-64</a:t>
            </a:r>
          </a:p>
          <a:p>
            <a:r>
              <a:rPr lang="en-US" dirty="0">
                <a:latin typeface="Calibri" pitchFamily="34" charset="0"/>
              </a:rPr>
              <a:t>Assembly</a:t>
            </a:r>
          </a:p>
        </p:txBody>
      </p:sp>
      <p:sp>
        <p:nvSpPr>
          <p:cNvPr id="7" name="Freeform 6"/>
          <p:cNvSpPr/>
          <p:nvPr/>
        </p:nvSpPr>
        <p:spPr bwMode="auto">
          <a:xfrm rot="10800000">
            <a:off x="2617076" y="3985832"/>
            <a:ext cx="3794234" cy="304801"/>
          </a:xfrm>
          <a:custGeom>
            <a:avLst/>
            <a:gdLst>
              <a:gd name="connsiteX0" fmla="*/ 0 w 3794234"/>
              <a:gd name="connsiteY0" fmla="*/ 672689 h 693710"/>
              <a:gd name="connsiteX1" fmla="*/ 1744717 w 3794234"/>
              <a:gd name="connsiteY1" fmla="*/ 27 h 693710"/>
              <a:gd name="connsiteX2" fmla="*/ 3794234 w 3794234"/>
              <a:gd name="connsiteY2" fmla="*/ 693710 h 69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4234" h="693710">
                <a:moveTo>
                  <a:pt x="0" y="672689"/>
                </a:moveTo>
                <a:cubicBezTo>
                  <a:pt x="556172" y="334606"/>
                  <a:pt x="1112345" y="-3477"/>
                  <a:pt x="1744717" y="27"/>
                </a:cubicBezTo>
                <a:cubicBezTo>
                  <a:pt x="2377089" y="3530"/>
                  <a:pt x="3534979" y="464234"/>
                  <a:pt x="3794234" y="693710"/>
                </a:cubicBezTo>
              </a:path>
            </a:pathLst>
          </a:cu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617076" y="2995232"/>
            <a:ext cx="3794234" cy="304801"/>
          </a:xfrm>
          <a:custGeom>
            <a:avLst/>
            <a:gdLst>
              <a:gd name="connsiteX0" fmla="*/ 0 w 3794234"/>
              <a:gd name="connsiteY0" fmla="*/ 672689 h 693710"/>
              <a:gd name="connsiteX1" fmla="*/ 1744717 w 3794234"/>
              <a:gd name="connsiteY1" fmla="*/ 27 h 693710"/>
              <a:gd name="connsiteX2" fmla="*/ 3794234 w 3794234"/>
              <a:gd name="connsiteY2" fmla="*/ 693710 h 69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4234" h="693710">
                <a:moveTo>
                  <a:pt x="0" y="672689"/>
                </a:moveTo>
                <a:cubicBezTo>
                  <a:pt x="556172" y="334606"/>
                  <a:pt x="1112345" y="-3477"/>
                  <a:pt x="1744717" y="27"/>
                </a:cubicBezTo>
                <a:cubicBezTo>
                  <a:pt x="2377089" y="3530"/>
                  <a:pt x="3534979" y="464234"/>
                  <a:pt x="3794234" y="693710"/>
                </a:cubicBezTo>
              </a:path>
            </a:pathLst>
          </a:cu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72" y="1208924"/>
            <a:ext cx="7864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Calibri" pitchFamily="34" charset="0"/>
              </a:rPr>
              <a:t>This is what Compilers do!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Calibri" pitchFamily="34" charset="0"/>
              </a:rPr>
              <a:t>Understanding how to write fast programs.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Calibri" pitchFamily="34" charset="0"/>
              </a:rPr>
              <a:t>Understanding sources of errors.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47" y="4526340"/>
            <a:ext cx="7687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Calibri" pitchFamily="34" charset="0"/>
              </a:rPr>
              <a:t>This is what Hackers do!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Calibri" pitchFamily="34" charset="0"/>
              </a:rPr>
              <a:t>Reverse engineering code without source.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Calibri" pitchFamily="34" charset="0"/>
              </a:rPr>
              <a:t>Debugging low-level program errors.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B57ECD-04F9-4EB2-845E-BDD3F66AB407}"/>
                  </a:ext>
                </a:extLst>
              </p14:cNvPr>
              <p14:cNvContentPartPr/>
              <p14:nvPr/>
            </p14:nvContentPartPr>
            <p14:xfrm>
              <a:off x="2938320" y="3907800"/>
              <a:ext cx="3341160" cy="42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B57ECD-04F9-4EB2-845E-BDD3F66AB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8960" y="3898440"/>
                <a:ext cx="3359880" cy="4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3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39000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61F4532-7F1C-4D0C-829D-1EAFCB014F4A}"/>
              </a:ext>
            </a:extLst>
          </p:cNvPr>
          <p:cNvSpPr txBox="1"/>
          <p:nvPr/>
        </p:nvSpPr>
        <p:spPr>
          <a:xfrm>
            <a:off x="4808104" y="5428134"/>
            <a:ext cx="220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What are we doing here?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559A68-4D1F-46D3-A25C-49DB55F42832}"/>
                  </a:ext>
                </a:extLst>
              </p14:cNvPr>
              <p14:cNvContentPartPr/>
              <p14:nvPr/>
            </p14:nvContentPartPr>
            <p14:xfrm>
              <a:off x="1641240" y="3011040"/>
              <a:ext cx="4829760" cy="199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559A68-4D1F-46D3-A25C-49DB55F428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1880" y="3001680"/>
                <a:ext cx="4848480" cy="20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42000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42000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6762CB-BFEA-4566-9DF3-403BC0465384}"/>
                  </a:ext>
                </a:extLst>
              </p14:cNvPr>
              <p14:cNvContentPartPr/>
              <p14:nvPr/>
            </p14:nvContentPartPr>
            <p14:xfrm>
              <a:off x="572400" y="2533320"/>
              <a:ext cx="4581000" cy="331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6762CB-BFEA-4566-9DF3-403BC0465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040" y="2523960"/>
                <a:ext cx="4599720" cy="33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7896225" cy="5419725"/>
          </a:xfrm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400"/>
            <a:r>
              <a:rPr lang="en-US" dirty="0"/>
              <a:t>Problem with </a:t>
            </a:r>
            <a:r>
              <a:rPr lang="en-US" dirty="0" err="1"/>
              <a:t>rdx</a:t>
            </a:r>
            <a:r>
              <a:rPr lang="en-US" dirty="0"/>
              <a:t>!</a:t>
            </a:r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  <a:p>
            <a:pPr marL="38100"/>
            <a:r>
              <a:rPr lang="en-US" dirty="0"/>
              <a:t>Can register be used for temporary storage across call?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25908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$39000,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25908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$42000,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0809C-0D36-47C3-BE52-BB3E1E3AA5EC}"/>
                  </a:ext>
                </a:extLst>
              </p14:cNvPr>
              <p14:cNvContentPartPr/>
              <p14:nvPr/>
            </p14:nvContentPartPr>
            <p14:xfrm>
              <a:off x="676800" y="2862360"/>
              <a:ext cx="6781320" cy="339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0809C-0D36-47C3-BE52-BB3E1E3AA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440" y="2853000"/>
                <a:ext cx="6800040" cy="341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13725" cy="4972050"/>
          </a:xfrm>
          <a:ln/>
        </p:spPr>
        <p:txBody>
          <a:bodyPr/>
          <a:lstStyle/>
          <a:p>
            <a:r>
              <a:rPr lang="en-US" dirty="0"/>
              <a:t>Who is responsible for saving the register?</a:t>
            </a:r>
          </a:p>
          <a:p>
            <a:r>
              <a:rPr lang="en-US" dirty="0"/>
              <a:t>ABI Conventions for register saving: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Caller’s responsibility to save if the register is live (if its still needed)</a:t>
            </a: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</a:t>
            </a:r>
            <a:r>
              <a:rPr lang="en-US" b="1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</a:t>
            </a:r>
            <a:r>
              <a:rPr lang="en-US" b="1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b="1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4064000" cy="38100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rbp,%r12</a:t>
            </a:r>
            <a:r>
              <a:rPr lang="en-US" dirty="0"/>
              <a:t>-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b="1" dirty="0" err="1"/>
              <a:t>Callee</a:t>
            </a:r>
            <a:r>
              <a:rPr lang="en-US" b="1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b="1" dirty="0" err="1"/>
              <a:t>callee</a:t>
            </a:r>
            <a:r>
              <a:rPr lang="en-US" b="1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12738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942079" y="4114800"/>
            <a:ext cx="3048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59964" y="23495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98557" y="41402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pic>
        <p:nvPicPr>
          <p:cNvPr id="1026" name="Picture 2" descr="Image result for bee pictures">
            <a:extLst>
              <a:ext uri="{FF2B5EF4-FFF2-40B4-BE49-F238E27FC236}">
                <a16:creationId xmlns:a16="http://schemas.microsoft.com/office/drawing/2014/main" id="{FF19968B-AF6E-4508-8CD3-6668718D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5" y="5385747"/>
            <a:ext cx="1295400" cy="13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8953A-406D-4A57-AECD-2172466934C6}"/>
              </a:ext>
            </a:extLst>
          </p:cNvPr>
          <p:cNvSpPr txBox="1"/>
          <p:nvPr/>
        </p:nvSpPr>
        <p:spPr>
          <a:xfrm>
            <a:off x="3047995" y="5842000"/>
            <a:ext cx="4101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‘s are </a:t>
            </a:r>
            <a:r>
              <a:rPr lang="en-US" dirty="0" err="1">
                <a:latin typeface="Calibri" pitchFamily="34" charset="0"/>
              </a:rPr>
              <a:t>callee</a:t>
            </a:r>
            <a:r>
              <a:rPr lang="en-US" dirty="0">
                <a:latin typeface="Calibri" pitchFamily="34" charset="0"/>
              </a:rPr>
              <a:t> saved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FBF560-60BE-44A6-9ED7-C58AD456EBB1}"/>
                  </a:ext>
                </a:extLst>
              </p14:cNvPr>
              <p14:cNvContentPartPr/>
              <p14:nvPr/>
            </p14:nvContentPartPr>
            <p14:xfrm>
              <a:off x="7603920" y="1315800"/>
              <a:ext cx="302400" cy="279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FBF560-60BE-44A6-9ED7-C58AD456EB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560" y="1306440"/>
                <a:ext cx="321120" cy="28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39000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D1A609-CE85-43CA-9CB4-675C566A7EEF}"/>
                  </a:ext>
                </a:extLst>
              </p14:cNvPr>
              <p14:cNvContentPartPr/>
              <p14:nvPr/>
            </p14:nvContentPartPr>
            <p14:xfrm>
              <a:off x="1874160" y="1644120"/>
              <a:ext cx="1646640" cy="213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D1A609-CE85-43CA-9CB4-675C566A7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800" y="1634760"/>
                <a:ext cx="1665360" cy="21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$39000,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39000;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42000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990725"/>
          </a:xfrm>
        </p:spPr>
        <p:txBody>
          <a:bodyPr/>
          <a:lstStyle/>
          <a:p>
            <a:r>
              <a:rPr lang="en-US" dirty="0"/>
              <a:t>Single-entry/Single-exit region of program</a:t>
            </a:r>
          </a:p>
          <a:p>
            <a:r>
              <a:rPr lang="en-US" dirty="0"/>
              <a:t>Control can only leave from the bottom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3168461"/>
            <a:ext cx="38404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4306093" y="2887444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306093" y="4184124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04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(by 1)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19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</a:t>
            </a:r>
            <a:r>
              <a:rPr lang="en-US" i="1" dirty="0"/>
              <a:t>(e.g., buffer overflow)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lvl="1"/>
            <a:r>
              <a:rPr lang="en-US" dirty="0"/>
              <a:t>Can safely store values in local stack frame and in </a:t>
            </a: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lvl="1"/>
            <a:r>
              <a:rPr lang="en-US" dirty="0"/>
              <a:t>Put function arguments at top of stack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lvl="1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6002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9718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4304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6002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18" y="609600"/>
            <a:ext cx="4367382" cy="762000"/>
          </a:xfrm>
        </p:spPr>
        <p:txBody>
          <a:bodyPr/>
          <a:lstStyle/>
          <a:p>
            <a:r>
              <a:rPr lang="en-US" dirty="0"/>
              <a:t>How to hack 1: break into basic blocks.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990600"/>
            <a:ext cx="38404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287280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je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634" y="2133600"/>
            <a:ext cx="45115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dl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je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repz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retq</a:t>
            </a:r>
            <a:endParaRPr lang="en-US" sz="2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5627340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repz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retq</a:t>
            </a:r>
            <a:endParaRPr lang="en-US" sz="2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3276183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0" idx="2"/>
            <a:endCxn id="15" idx="0"/>
          </p:cNvCxnSpPr>
          <p:nvPr/>
        </p:nvCxnSpPr>
        <p:spPr bwMode="auto">
          <a:xfrm>
            <a:off x="6797040" y="2995166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5" idx="2"/>
            <a:endCxn id="32" idx="0"/>
          </p:cNvCxnSpPr>
          <p:nvPr/>
        </p:nvCxnSpPr>
        <p:spPr bwMode="auto">
          <a:xfrm>
            <a:off x="6797040" y="367629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33" idx="2"/>
            <a:endCxn id="13" idx="0"/>
          </p:cNvCxnSpPr>
          <p:nvPr/>
        </p:nvCxnSpPr>
        <p:spPr bwMode="auto">
          <a:xfrm>
            <a:off x="6797040" y="534632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76800" y="3957310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4638437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b="1" dirty="0">
              <a:solidFill>
                <a:srgbClr val="8080FF"/>
              </a:solidFill>
              <a:highlight>
                <a:srgbClr val="FFFFCC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 bwMode="auto">
          <a:xfrm>
            <a:off x="6797040" y="4357420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reeform 43"/>
          <p:cNvSpPr/>
          <p:nvPr/>
        </p:nvSpPr>
        <p:spPr bwMode="auto">
          <a:xfrm>
            <a:off x="8734097" y="1828800"/>
            <a:ext cx="378384" cy="3005959"/>
          </a:xfrm>
          <a:custGeom>
            <a:avLst/>
            <a:gdLst>
              <a:gd name="connsiteX0" fmla="*/ 0 w 378384"/>
              <a:gd name="connsiteY0" fmla="*/ 0 h 3005959"/>
              <a:gd name="connsiteX1" fmla="*/ 378372 w 378384"/>
              <a:gd name="connsiteY1" fmla="*/ 1807779 h 3005959"/>
              <a:gd name="connsiteX2" fmla="*/ 10510 w 378384"/>
              <a:gd name="connsiteY2" fmla="*/ 3005959 h 30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84" h="3005959">
                <a:moveTo>
                  <a:pt x="0" y="0"/>
                </a:moveTo>
                <a:cubicBezTo>
                  <a:pt x="188310" y="653393"/>
                  <a:pt x="376620" y="1306786"/>
                  <a:pt x="378372" y="1807779"/>
                </a:cubicBezTo>
                <a:cubicBezTo>
                  <a:pt x="380124" y="2308772"/>
                  <a:pt x="195317" y="2657365"/>
                  <a:pt x="10510" y="300595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 bwMode="auto">
          <a:xfrm>
            <a:off x="8713076" y="2795752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 bwMode="auto">
          <a:xfrm>
            <a:off x="4419600" y="2438400"/>
            <a:ext cx="4466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593EC0-E66C-4F50-8BD6-55E6ACDD7E55}"/>
                  </a:ext>
                </a:extLst>
              </p14:cNvPr>
              <p14:cNvContentPartPr/>
              <p14:nvPr/>
            </p14:nvContentPartPr>
            <p14:xfrm>
              <a:off x="3053160" y="4267080"/>
              <a:ext cx="4286520" cy="116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593EC0-E66C-4F50-8BD6-55E6ACDD7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3800" y="4257720"/>
                <a:ext cx="4305240" cy="11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9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  <p:bldP spid="32" grpId="0" animBg="1"/>
      <p:bldP spid="33" grpId="0" animBg="1"/>
      <p:bldP spid="44" grpId="0" animBg="1"/>
      <p:bldP spid="46" grpId="0" animBg="1"/>
      <p:bldP spid="4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s://fontmeme.com/temporary/06444d0980ed79b418f5405d2d7db925.png">
            <a:extLst>
              <a:ext uri="{FF2B5EF4-FFF2-40B4-BE49-F238E27FC236}">
                <a16:creationId xmlns:a16="http://schemas.microsoft.com/office/drawing/2014/main" id="{55C1B929-144D-4F63-B4B1-279A44BE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562600"/>
            <a:ext cx="7848600" cy="4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mage result for binary bomb">
            <a:extLst>
              <a:ext uri="{FF2B5EF4-FFF2-40B4-BE49-F238E27FC236}">
                <a16:creationId xmlns:a16="http://schemas.microsoft.com/office/drawing/2014/main" id="{003C58B7-9303-40D4-AC59-654F4CC6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3276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4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" y="304800"/>
            <a:ext cx="4748382" cy="762000"/>
          </a:xfrm>
        </p:spPr>
        <p:txBody>
          <a:bodyPr/>
          <a:lstStyle/>
          <a:p>
            <a:r>
              <a:rPr lang="en-US" dirty="0"/>
              <a:t>How to hack 2: put it together.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990600"/>
            <a:ext cx="384048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287280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je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276183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eax</a:t>
            </a:r>
            <a:endParaRPr lang="en-US" sz="2000" dirty="0"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stCxn id="10" idx="2"/>
            <a:endCxn id="15" idx="0"/>
          </p:cNvCxnSpPr>
          <p:nvPr/>
        </p:nvCxnSpPr>
        <p:spPr bwMode="auto">
          <a:xfrm>
            <a:off x="6797040" y="2995166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5" idx="2"/>
            <a:endCxn id="32" idx="0"/>
          </p:cNvCxnSpPr>
          <p:nvPr/>
        </p:nvCxnSpPr>
        <p:spPr bwMode="auto">
          <a:xfrm>
            <a:off x="6797040" y="367629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76800" y="3957310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$0x1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 bwMode="auto">
          <a:xfrm>
            <a:off x="6797040" y="4357420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Freeform 43"/>
          <p:cNvSpPr/>
          <p:nvPr/>
        </p:nvSpPr>
        <p:spPr bwMode="auto">
          <a:xfrm>
            <a:off x="8734097" y="1828800"/>
            <a:ext cx="378384" cy="3005959"/>
          </a:xfrm>
          <a:custGeom>
            <a:avLst/>
            <a:gdLst>
              <a:gd name="connsiteX0" fmla="*/ 0 w 378384"/>
              <a:gd name="connsiteY0" fmla="*/ 0 h 3005959"/>
              <a:gd name="connsiteX1" fmla="*/ 378372 w 378384"/>
              <a:gd name="connsiteY1" fmla="*/ 1807779 h 3005959"/>
              <a:gd name="connsiteX2" fmla="*/ 10510 w 378384"/>
              <a:gd name="connsiteY2" fmla="*/ 3005959 h 30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84" h="3005959">
                <a:moveTo>
                  <a:pt x="0" y="0"/>
                </a:moveTo>
                <a:cubicBezTo>
                  <a:pt x="188310" y="653393"/>
                  <a:pt x="376620" y="1306786"/>
                  <a:pt x="378372" y="1807779"/>
                </a:cubicBezTo>
                <a:cubicBezTo>
                  <a:pt x="380124" y="2308772"/>
                  <a:pt x="195317" y="2657365"/>
                  <a:pt x="10510" y="300595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 bwMode="auto">
          <a:xfrm>
            <a:off x="8713076" y="2795752"/>
            <a:ext cx="220805" cy="1376855"/>
          </a:xfrm>
          <a:custGeom>
            <a:avLst/>
            <a:gdLst>
              <a:gd name="connsiteX0" fmla="*/ 21021 w 220805"/>
              <a:gd name="connsiteY0" fmla="*/ 0 h 1376855"/>
              <a:gd name="connsiteX1" fmla="*/ 220717 w 220805"/>
              <a:gd name="connsiteY1" fmla="*/ 777765 h 1376855"/>
              <a:gd name="connsiteX2" fmla="*/ 0 w 220805"/>
              <a:gd name="connsiteY2" fmla="*/ 1376855 h 137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05" h="1376855">
                <a:moveTo>
                  <a:pt x="21021" y="0"/>
                </a:moveTo>
                <a:cubicBezTo>
                  <a:pt x="122620" y="274144"/>
                  <a:pt x="224220" y="548289"/>
                  <a:pt x="220717" y="777765"/>
                </a:cubicBezTo>
                <a:cubicBezTo>
                  <a:pt x="217214" y="1007241"/>
                  <a:pt x="108607" y="1192048"/>
                  <a:pt x="0" y="137685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>
            <a:spLocks/>
          </p:cNvSpPr>
          <p:nvPr/>
        </p:nvSpPr>
        <p:spPr bwMode="auto">
          <a:xfrm>
            <a:off x="459302" y="1419685"/>
            <a:ext cx="3352800" cy="341507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n)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ret = 0, x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L22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L12: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 &amp; 1)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 += 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++x;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L22: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 &lt; n)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L12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947"/>
              </p:ext>
            </p:extLst>
          </p:nvPr>
        </p:nvGraphicFramePr>
        <p:xfrm>
          <a:off x="420414" y="4965294"/>
          <a:ext cx="354198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Value: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ret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alibri"/>
                          <a:cs typeface="Calibri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edi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Func</a:t>
                      </a:r>
                      <a:r>
                        <a:rPr lang="en-US" b="1" i="0" baseline="0" dirty="0">
                          <a:latin typeface="Courier New"/>
                          <a:cs typeface="Courier New"/>
                        </a:rPr>
                        <a:t> First Arg.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876800" y="5627340"/>
            <a:ext cx="38404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repz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retq</a:t>
            </a:r>
            <a:endParaRPr lang="en-US" sz="2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>
            <a:stCxn id="40" idx="2"/>
            <a:endCxn id="38" idx="0"/>
          </p:cNvCxnSpPr>
          <p:nvPr/>
        </p:nvCxnSpPr>
        <p:spPr bwMode="auto">
          <a:xfrm>
            <a:off x="6797040" y="5346323"/>
            <a:ext cx="0" cy="2810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876800" y="4638437"/>
            <a:ext cx="384048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cmp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%</a:t>
            </a:r>
            <a:r>
              <a:rPr lang="en-US" sz="20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edi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edx</a:t>
            </a:r>
            <a:endParaRPr lang="en-US" sz="2000" b="1" dirty="0">
              <a:solidFill>
                <a:srgbClr val="8080FF"/>
              </a:solidFill>
              <a:highlight>
                <a:srgbClr val="FFFFCC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&gt;: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jl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4419600" y="2438400"/>
            <a:ext cx="446690" cy="2743200"/>
          </a:xfrm>
          <a:custGeom>
            <a:avLst/>
            <a:gdLst>
              <a:gd name="connsiteX0" fmla="*/ 367862 w 367862"/>
              <a:gd name="connsiteY0" fmla="*/ 3100552 h 3100552"/>
              <a:gd name="connsiteX1" fmla="*/ 0 w 367862"/>
              <a:gd name="connsiteY1" fmla="*/ 1397876 h 3100552"/>
              <a:gd name="connsiteX2" fmla="*/ 367862 w 367862"/>
              <a:gd name="connsiteY2" fmla="*/ 0 h 310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862" h="3100552">
                <a:moveTo>
                  <a:pt x="367862" y="3100552"/>
                </a:moveTo>
                <a:cubicBezTo>
                  <a:pt x="183931" y="2507593"/>
                  <a:pt x="0" y="1914635"/>
                  <a:pt x="0" y="1397876"/>
                </a:cubicBezTo>
                <a:cubicBezTo>
                  <a:pt x="0" y="881117"/>
                  <a:pt x="243490" y="232979"/>
                  <a:pt x="36786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A543A-ACA9-4763-A804-43191CBDA15A}"/>
                  </a:ext>
                </a:extLst>
              </p14:cNvPr>
              <p14:cNvContentPartPr/>
              <p14:nvPr/>
            </p14:nvContentPartPr>
            <p14:xfrm>
              <a:off x="482400" y="1038240"/>
              <a:ext cx="7930080" cy="553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A543A-ACA9-4763-A804-43191CBDA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1028880"/>
                <a:ext cx="7948800" cy="55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1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" y="651641"/>
            <a:ext cx="4748382" cy="762000"/>
          </a:xfrm>
        </p:spPr>
        <p:txBody>
          <a:bodyPr/>
          <a:lstStyle/>
          <a:p>
            <a:r>
              <a:rPr lang="en-US" dirty="0"/>
              <a:t>How to hack 3: Make it pretty!</a:t>
            </a:r>
          </a:p>
        </p:txBody>
      </p:sp>
      <p:sp>
        <p:nvSpPr>
          <p:cNvPr id="21" name="Rectangle 4"/>
          <p:cNvSpPr>
            <a:spLocks/>
          </p:cNvSpPr>
          <p:nvPr/>
        </p:nvSpPr>
        <p:spPr bwMode="auto">
          <a:xfrm>
            <a:off x="459302" y="1766526"/>
            <a:ext cx="3352800" cy="341507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n)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ret = 0, x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L22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L12: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 &amp; 1)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ret += 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++x;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L22: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if(x &lt; n)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L12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4"/>
          <p:cNvSpPr>
            <a:spLocks/>
          </p:cNvSpPr>
          <p:nvPr/>
        </p:nvSpPr>
        <p:spPr bwMode="auto">
          <a:xfrm>
            <a:off x="5105400" y="1766526"/>
            <a:ext cx="3352800" cy="341507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199" dir="2700000" algn="ctr" rotWithShape="0">
                    <a:schemeClr val="bg2"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func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n)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ret = 0, x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while(x &lt; n) {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if(x &amp; 1)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  ret += 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  ++x;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  return ret;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773FC9-3A5F-4CFF-AEBD-35B5F12942D7}"/>
                  </a:ext>
                </a:extLst>
              </p14:cNvPr>
              <p14:cNvContentPartPr/>
              <p14:nvPr/>
            </p14:nvContentPartPr>
            <p14:xfrm>
              <a:off x="492840" y="2613960"/>
              <a:ext cx="2637720" cy="205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773FC9-3A5F-4CFF-AEBD-35B5F1294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80" y="2604600"/>
                <a:ext cx="2656440" cy="20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cs33_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30200</TotalTime>
  <Pages>0</Pages>
  <Words>5448</Words>
  <Characters>0</Characters>
  <Application>Microsoft Office PowerPoint</Application>
  <PresentationFormat>On-screen Show (4:3)</PresentationFormat>
  <Lines>0</Lines>
  <Paragraphs>1589</Paragraphs>
  <Slides>70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93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Consolas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cs33_2</vt:lpstr>
      <vt:lpstr>1_Title and Content</vt:lpstr>
      <vt:lpstr>1_Title Only</vt:lpstr>
      <vt:lpstr>Machine-Level Programming III: Procedures </vt:lpstr>
      <vt:lpstr>Review 1</vt:lpstr>
      <vt:lpstr>Review 2: Why do we have registers???</vt:lpstr>
      <vt:lpstr>Review 3</vt:lpstr>
      <vt:lpstr>Why learn assembly?!?</vt:lpstr>
      <vt:lpstr>Basic Block</vt:lpstr>
      <vt:lpstr>How to hack 1: break into basic blocks.</vt:lpstr>
      <vt:lpstr>How to hack 2: put it together.</vt:lpstr>
      <vt:lpstr>How to hack 3: Make it pretty!</vt:lpstr>
      <vt:lpstr>PowerPoint Presentation</vt:lpstr>
      <vt:lpstr>Program Structures 1</vt:lpstr>
      <vt:lpstr>Program Structures 2</vt:lpstr>
      <vt:lpstr>Machine-Level Programming III: Procedures </vt:lpstr>
      <vt:lpstr>Outline</vt:lpstr>
      <vt:lpstr>API: Application Programming Interface</vt:lpstr>
      <vt:lpstr>ABI Mechanisms in Procedures</vt:lpstr>
      <vt:lpstr>How to manage memory local to a function?</vt:lpstr>
      <vt:lpstr>x86-64 Stack</vt:lpstr>
      <vt:lpstr>x86-64 Stack: Push</vt:lpstr>
      <vt:lpstr>x86-64 Stack: Pop</vt:lpstr>
      <vt:lpstr>Outline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Outline</vt:lpstr>
      <vt:lpstr>Procedure Arguments and Return Value (determined by ABI)</vt:lpstr>
      <vt:lpstr>Proceed. Arg. Examples</vt:lpstr>
      <vt:lpstr>Outline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Optional Base Pointer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Outline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469</cp:revision>
  <dcterms:created xsi:type="dcterms:W3CDTF">2012-09-18T14:16:22Z</dcterms:created>
  <dcterms:modified xsi:type="dcterms:W3CDTF">2019-10-11T00:49:20Z</dcterms:modified>
</cp:coreProperties>
</file>