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21.xml" ContentType="application/vnd.openxmlformats-officedocument.presentationml.notesSlide+xml"/>
  <Override PartName="/ppt/ink/ink10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1.xml" ContentType="application/inkml+xml"/>
  <Override PartName="/ppt/notesSlides/notesSlide27.xml" ContentType="application/vnd.openxmlformats-officedocument.presentationml.notesSlide+xml"/>
  <Override PartName="/ppt/ink/ink12.xml" ContentType="application/inkml+xml"/>
  <Override PartName="/ppt/notesSlides/notesSlide28.xml" ContentType="application/vnd.openxmlformats-officedocument.presentationml.notesSlide+xml"/>
  <Override PartName="/ppt/ink/ink13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4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5.xml" ContentType="application/inkml+xml"/>
  <Override PartName="/ppt/notesSlides/notesSlide37.xml" ContentType="application/vnd.openxmlformats-officedocument.presentationml.notesSlide+xml"/>
  <Override PartName="/ppt/ink/ink16.xml" ContentType="application/inkml+xml"/>
  <Override PartName="/ppt/notesSlides/notesSlide3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6" r:id="rId2"/>
    <p:sldMasterId id="2147483678" r:id="rId3"/>
  </p:sldMasterIdLst>
  <p:notesMasterIdLst>
    <p:notesMasterId r:id="rId60"/>
  </p:notesMasterIdLst>
  <p:handoutMasterIdLst>
    <p:handoutMasterId r:id="rId61"/>
  </p:handoutMasterIdLst>
  <p:sldIdLst>
    <p:sldId id="542" r:id="rId4"/>
    <p:sldId id="681" r:id="rId5"/>
    <p:sldId id="682" r:id="rId6"/>
    <p:sldId id="646" r:id="rId7"/>
    <p:sldId id="690" r:id="rId8"/>
    <p:sldId id="632" r:id="rId9"/>
    <p:sldId id="706" r:id="rId10"/>
    <p:sldId id="711" r:id="rId11"/>
    <p:sldId id="661" r:id="rId12"/>
    <p:sldId id="709" r:id="rId13"/>
    <p:sldId id="714" r:id="rId14"/>
    <p:sldId id="729" r:id="rId15"/>
    <p:sldId id="723" r:id="rId16"/>
    <p:sldId id="726" r:id="rId17"/>
    <p:sldId id="725" r:id="rId18"/>
    <p:sldId id="727" r:id="rId19"/>
    <p:sldId id="728" r:id="rId20"/>
    <p:sldId id="707" r:id="rId21"/>
    <p:sldId id="589" r:id="rId22"/>
    <p:sldId id="588" r:id="rId23"/>
    <p:sldId id="591" r:id="rId24"/>
    <p:sldId id="590" r:id="rId25"/>
    <p:sldId id="637" r:id="rId26"/>
    <p:sldId id="592" r:id="rId27"/>
    <p:sldId id="275" r:id="rId28"/>
    <p:sldId id="344" r:id="rId29"/>
    <p:sldId id="593" r:id="rId30"/>
    <p:sldId id="712" r:id="rId31"/>
    <p:sldId id="594" r:id="rId32"/>
    <p:sldId id="595" r:id="rId33"/>
    <p:sldId id="647" r:id="rId34"/>
    <p:sldId id="651" r:id="rId35"/>
    <p:sldId id="639" r:id="rId36"/>
    <p:sldId id="649" r:id="rId37"/>
    <p:sldId id="597" r:id="rId38"/>
    <p:sldId id="599" r:id="rId39"/>
    <p:sldId id="601" r:id="rId40"/>
    <p:sldId id="602" r:id="rId41"/>
    <p:sldId id="663" r:id="rId42"/>
    <p:sldId id="664" r:id="rId43"/>
    <p:sldId id="665" r:id="rId44"/>
    <p:sldId id="666" r:id="rId45"/>
    <p:sldId id="598" r:id="rId46"/>
    <p:sldId id="668" r:id="rId47"/>
    <p:sldId id="669" r:id="rId48"/>
    <p:sldId id="678" r:id="rId49"/>
    <p:sldId id="672" r:id="rId50"/>
    <p:sldId id="673" r:id="rId51"/>
    <p:sldId id="731" r:id="rId52"/>
    <p:sldId id="730" r:id="rId53"/>
    <p:sldId id="670" r:id="rId54"/>
    <p:sldId id="674" r:id="rId55"/>
    <p:sldId id="679" r:id="rId56"/>
    <p:sldId id="691" r:id="rId57"/>
    <p:sldId id="659" r:id="rId58"/>
    <p:sldId id="722" r:id="rId59"/>
  </p:sldIdLst>
  <p:sldSz cx="9144000" cy="6858000" type="screen4x3"/>
  <p:notesSz cx="7302500" cy="9586913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4" autoAdjust="0"/>
    <p:restoredTop sz="88023" autoAdjust="0"/>
  </p:normalViewPr>
  <p:slideViewPr>
    <p:cSldViewPr snapToObjects="1">
      <p:cViewPr varScale="1">
        <p:scale>
          <a:sx n="56" d="100"/>
          <a:sy n="56" d="100"/>
        </p:scale>
        <p:origin x="1548" y="36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11:44.5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03T21:13:03.222"/>
    </inkml:context>
  </inkml:definitions>
  <inkml:trace contextRef="#ctx0" brushRef="#br0">2138 11597 76 0,'5'-11'29'0,"-3"2"3"16,0 0 1-16,-1 2-2 0,-1 3 0 16,2 4-4-16,-4 4-3 0,2-3-4 15,2 5-1-15,-4 1-4 0,2-1-5 16,2-1-1-16,-2 4 0 0,2-5 1 15,0 3 1-15,2 4 2 0,-4-2 0 16,3 4 1-16,1 5-1 0,-2 0-1 16,1 2-2-16,3 0-2 0,-3 6-2 15,1-5-2-15,1 7 0 0,-1-1-2 16,0 0 0-16,1-3 0 0,-1-2-1 16,1-2 0-16,1-2 0 0,-1-4 0 0,2-1 0 15,1-4 1-15,-1-3 0 0,2 3 1 16,0-2 2-16,2 6 0 0,-4 1 1 15,4 1 1-15,0 5-1 0,0 3-1 16,0-1-1-16,2 2 0 0,-2-4-2 16,3-4 0-16,1-3 0 0,-1-8 1 15,1-1 0-15,3-6 1 0,-4-2 1 16,5 3 0-16,-1-7 0 0,0 3-1 16,0 1 0-16,0 4-1 0,2 0 0 0,0 2-1 15,2 2 1-15,2 1 1 0,-4 2 0 16,3-1 3-16,3 3 2 0,-1-4 2 15,4-1 1-15,4-2 0 0,7 0 0 16,2-4-1-16,7 0-3 0,5-2-2 16,10 1-1-16,3-3-2 0,1 3-1 15,-3 1 0-15,-3 6 0 0,-4-3 0 16,-7 8-1-16,-9-5 0 0,-4 5 0 16,0-5 0-16,-4-2-1 0,8-2 1 0,0-6 0 15,5-7 0-15,2 1 2 0,6 1 0 16,3-4 1-16,0 1 0 0,0 6 1 15,1 1-1-15,-1 9-1 0,2 3-1 16,-2 1-1-16,0 5 1 0,-2-4-2 16,2 6 1-16,1-6-1 0,2-1 1 15,-2-1-1-15,6-10 0 0,2-1 1 16,11-5-1-16,-1 0 1 0,-3-1 0 0,1-3-1 16,-8 0 1-16,0-1-1 0,-10 5 0 15,-7 2 1-15,-2-4-1 0,1 6 0 16,0 0 0-16,2 3 1 0,-2 1-1 15,5 1 0-15,-1-2 0 0,3-1 0 16,-5-1 1-16,4 3-1 0,-2 1 0 16,-3-2 0-16,1 1 1 0,0 1-1 0,-4 0 1 15,3 0-1-15,-1 0 0 16,0-1 0-16,0 4 1 0,2-1-1 0,-10 2 0 16,1 0 1-16,-4 0-1 0,-3 2 1 15,-1 3 0-15,-8-5 0 0,5 1 0 16,9 1 0-16,-2-2 1 0,4 1 0 15,3-1 0-15,2-2 0 0,-1 2 0 16,1-2-1-16,-14 0 1 0,3-2-1 16,1 2 1-16,-3-2-1 0,-3 2 0 15,-2-3 1-15,0 6 0 0,-2-3 0 16,2 2 0-16,-3 0 0 0,1-4 1 0,2 0 0 16,6-1 1-16,5 1-1 0,5-2 1 15,2 1 0-15,4 1-1 0,-2 2 0 16,-1 0-2-16,-5 0 1 0,-6 2-2 15,-8 1 1-15,-2 3-1 0,-7 1 1 16,0-5-1-16,-2 1 1 0,0 1 1 16,2-2 0-16,0-2 2 0,2 0 0 0,0-2 0 15,0 0 2-15,1 0 1 0,3 2-1 16,-1 0 0-16,-1 2-2 0,1 0 0 16,-3 0-1-16,2 5-1 0,-4-3-1 15,0 3-1-15,-2 0 1 0,4-3-1 16,0 0 0-16,5 1 0 0,4 0 0 15,5-3 0-15,8 0 0 0,-3-2 0 16,3 0 0-16,0 0 1 0,-6 0 0 16,-4 0 1-16,-5 0 0 0,-5 0 1 15,-2-2 0-15,-4 2 0 0,4-2 1 0,0-1-1 16,1 1 0-16,3-2-1 0,5 1-1 16,0 1 1-16,1-2-1 0,1-1-1 15,0 1 1-15,-1 2-1 0,-3-1 0 16,-1-1 0-16,1-3 0 0,-4 1 0 15,3 1 0-15,-1-6 0 0,2 4 0 16,4-2 0-16,-1 0 0 0,3 3 0 16,-1-3 0-16,-1 5 0 0,-2 1 0 0,0-3 1 15,-2 3-1-15,-4 1 1 0,1 0-1 16,-3 0 0-16,3 0 0 0,-2 2 1 16,1-1-1-16,0-1 0 0,1 0-1 15,1-3 1-15,4-1 1 0,-2 2 0 16,-2-3 0-16,1 2 0 0,-5-1 0 15,-1 4 0-15,-7-1 0 0,-4-3-1 16,-2 5 1-16,-4-3-1 0,0 6 0 16,1-2 1-16,1 2-1 0,2-2 0 15,0 3 1-15,0 1-1 0,1-1 1 0,-1-1 0 16,-4-2 2-16,1 0 3 0,-3 0 4 16,1-2 5-16,-4 2 2 0,0 0 1 15,0-1 0-15,0-1-2 0,0-2-2 16,0 2-4-16,2-3-4 0,-2-2-2 15,1-4-1-15,1 2 0 0,2-6-1 16,-2-1 1-16,1 1-1 0,1-3 1 0,-2 7 3 16,-2-7 0-16,3 2 1 0,-1-3 0 15,0-1-1-15,2 2 0 0,-1 0-1 16,3-2-3-16,-1 4-1 0,-1-1-3 16,0 1-7-16,1 5-9 0,-1-5-9 15,-1 10-10-15,1-6-10 0,-4-1-14 16,0 4-12-16,-4-4-32 0,-3 0-38 15,-2-7-77-15,-2-1-161 0</inkml:trace>
  <inkml:trace contextRef="#ctx0" brushRef="#br0" timeOffset="34315.941">2925 13463 209 0,'-6'4'65'0,"4"-6"9"15,4-5-18-15,5-8 0 0,4-6-2 0,0-7-4 16,0-1-2-16,0-5-4 0,-2-4-6 16,-4 1-5-16,5 5-3 0,-5 1-4 15,0-2-2-15,5 4-4 0,2 3-5 16,6 5-4-16,8-1-3 0,5 0-3 15,9-2-2-15,5 10 0 0,6-1-2 16,-2 6 0-16,-2 6 1 0,-3 4-1 16,-6 16 1-16,-5 12 0 0,-4 5 0 15,-7 15 0-15,-4 10 0 0,-3 8-1 16,-5 4-1-16,-2-2-1 0,-6 0-1 16,-2-6 0-16,-6-6 1 0,-8-3-1 0,-1-8 2 15,-5-4 4-15,-5-1 5 0,-8-6 6 16,-5-6 2-16,-6-5 2 0,-3-8 0 15,-2-11-1-15,0-12-3 0,3-11-6 16,1-11-6-16,7-11-8 0,9-7-9 16,10-4-8-16,7-2-8 0,8 0-8 15,8 4-9-15,7 7-11 0,7 8-8 0,5 10-25 16,3 3-32-16,1 6-65 0,4 6-138 16</inkml:trace>
  <inkml:trace contextRef="#ctx0" brushRef="#br0" timeOffset="34769.149">4099 13245 293 0,'0'-23'93'0,"7"-6"7"16,4-9-4-16,1-4-46 0,-1 0-7 15,11 2-8-15,4 7-9 0,1 6-8 16,2 7-5-16,4 15-5 0,3 10-3 16,4 15-2-16,-5 16 1 0,-1 10-1 0,-10 6 0 15,-1 21-1-15,-10 3 0 0,-11 1-1 16,-8-4 1-16,-10-3 2 0,-6-4 6 16,-7 1 8-16,-9-12 5 0,0-8 3 15,0-11 1-15,3-9 0 0,-1-12-3 16,-1-15-14-16,7-18-20 0,0-13-19 15,7-9-21-15,-1-6-29 0,-1-12-63 16,1-5-93-16,-3-8-189 0</inkml:trace>
  <inkml:trace contextRef="#ctx0" brushRef="#br0" timeOffset="36051.045">5496 12720 271 0,'-3'6'64'0,"1"1"0"0,2 4-36 16,3 3-10-16,8-5-3 0,0 2 2 15,6 0 4-15,6-2 4 0,3-9 4 0,3 4 1 16,3-4 0-16,3 0-3 0,-4 4-6 15,-2 1-5-15,-4 2-4 0,-1 8-4 16,-8-2-2-16,-5 7-1 0,-5 7-2 16,-3 2 0-16,-8 7 1 0,-2 2 1 15,-12 2 1-15,3 6 3 0,-4-6 1 16,-2-2 1-16,-1-9-1 0,3-2 0 16,3-7-1-16,5-3-3 0,-1-8-2 15,7 0-3-15,3-7-1 0,3-4 0 0,3-4 0 16,3-1-1-16,3 3 0 0,0 3 0 15,2-7 0-15,0 7 1 0,3 6-1 16,-1-3 1-16,5 0-1 0,2 5 0 16,-2-5 0-16,2 5 0 0,4-3-1 15,0 3 1-15,-1 2-1 0,1-2 2 16,-11 1 0-16,3 2 0 0,-7 5 1 16,-3 1 1-16,-8 3 3 0,-6-3 1 0,-4 8 3 15,-8-5 2-15,-2 3 0 0,-7 0 0 16,-2-2-1-16,-2 0-2 0,1 2-2 15,1-4-1-15,2 0-3 0,1-1-2 16,5-3-5-16,5-5-4 0,1-1-8 16,4-7-10-16,4-4-11 0,4-6-12 15,5 0-19-15,2-6-51 0,3-3-71 16,2-2-154-16</inkml:trace>
  <inkml:trace contextRef="#ctx0" brushRef="#br0" timeOffset="36485.859">6160 12869 275 0,'9'-23'73'0,"2"-1"2"0,3 4-37 16,2 2-2-16,3 3-1 0,-5 6-3 15,10-4-1-15,-4 4 3 0,3-2 2 16,5 6 2-16,-1 0-1 0,7 5-2 15,-1 3-2-15,2 6-4 0,1 8-5 16,2 8-5-16,-1 8-3 0,-3 9-5 16,-5 5-2-16,-9 9-4 0,-5 2-1 15,-6 2 0-15,-13 2 0 0,-7-2-1 16,-3-5 0-16,-10-5 1 0,-1-4 0 16,-8-2 0-16,-2-8 0 0,-3-7-1 0,-2 2 0 15,-2-9-1-15,1-2-1 0,-1-8-1 16,4-8-3-16,7-6-4 0,5-9-3 15,8-7-2-15,9-7-2 0,5-8 0 16,14-2 2-16,6-3 1 0,6 0 4 16,7 4 4-16,-2 3 4 0,6 9 2 15,1 2 2-15,1 5 0 0,-1 15 3 0,-1 4 0 16,2 12 1-16,-6 2-2 0,0 10 0 16,-4 4 0-16,-1 5-1 0,-4-1-2 15,2 2-6-15,-2-9-15 0,-2 2-17 16,0-9-18-16,7-4-84 0,3-5-99 15,8-9-230-15</inkml:trace>
  <inkml:trace contextRef="#ctx0" brushRef="#br0" timeOffset="37185.601">7872 12798 318 0,'-19'6'99'0,"5"-4"7"16,5-1-26-16,7-4-14 0,6 1-6 15,5-2-10-15,3 2-8 0,7-7-7 16,1 2-5-16,5-2-3 0,6 2-6 15,0-1-4-15,-2-1-3 0,7 9-1 16,4 4-3-16,-2 7-3 0,-1 5-1 0,-3 8-2 16,1 10 0-16,-4 5 0 0,-9 2-1 15,-13 9 0-15,-9-1 3 0,-9 3 2 16,-11 3 2-16,-8-8 2 0,-4 0 1 16,-5-9 1-16,6-8-1 0,6-3-2 15,1-9-3-15,4-7-2 0,8-2-3 16,2-7-3-16,5 0-3 0,0-2-5 15,1 0-2-15,6 0-2 0,1 3 0 16,1 1 0-16,1 3 1 0,5-1 3 0,0 1 3 16,5 2 3-16,1 0 1 0,6-2 0 15,4-1 1-15,3-1 0 0,-2 4-1 16,4-1 1-16,-6 4 0 0,3 5 1 16,-7 3-1-16,-4 0 0 0,-6 1 0 15,-6 10 1-15,-7 0 0 0,-9 0 0 16,-5-2 1-16,-9 0 0 0,-6-1 0 15,-4-1 1-15,-3-7-1 0,0-9 0 16,0-2-2-16,-1-7-6 0,1-4-9 0,6-11-13 16,4 0-14-16,6-5-13 0,2-7-13 15,10 3-12-15,8 0-19 0,7 0-37 16,6 1-62-16,9-5-129 0</inkml:trace>
  <inkml:trace contextRef="#ctx0" brushRef="#br0" timeOffset="37386.967">8677 12827 347 0,'20'-20'106'15,"-2"6"7"-15,-2 1-25 0,-1 8-22 16,-1-1-12-16,-3 8-6 0,-2 13-5 16,-1 10-3-16,-5 10-1 0,-3 15-2 15,-3 18-3-15,-5 4-3 0,-1 14-6 16,-5-3-7-16,-3 5-6 0,-6-12-20 15,10-5-20-15,2-13-23 0,2-14-24 0,4-8-85 16,10-14-110-16,2-8-239 0</inkml:trace>
  <inkml:trace contextRef="#ctx0" brushRef="#br0" timeOffset="38205.645">9760 12589 288 0,'4'-2'81'16,"3"-5"7"-16,4 2-22 0,7-1-18 15,9-3-2-15,10 2-4 0,6 5-4 16,4 0-5-16,4 4-6 0,2 5-7 16,-4 4-8-16,-5 7-4 0,-8 4-3 15,-7 6-1-15,-11 2 1 0,-9 1 2 16,-9 4 5-16,-9 7 1 0,-11-1 3 16,-11 5 1-16,-10 5 0 0,-9-4 0 15,0 2-4-15,-3-7-3 0,4-6-3 16,5-5-3-16,12-14-1 0,13-8-2 0,7-6-2 15,13-3 0-15,10-2 1 0,8-1-2 16,2 1 1-16,5 2-2 0,5 2 1 16,0 3-1-16,1 6 0 0,-1-2 0 15,2 6-1-15,-2 1 1 0,3 6-3 16,1-2-1-16,1 2 1 0,-3 3-1 16,-2 1 1-16,-2-1 1 0,-7 6 0 15,-6-6 4-15,-7 6 2 0,-9 4 1 0,-5-6 3 16,-8 4 2-16,-3-1 1 0,-4-1 1 15,-4 2 0-15,0-8 1 0,-1 4-3 16,-4-9-1-16,2 0-2 0,-1-3-1 16,1-8-5-16,0-2-8 0,1-7-9 15,-1-5-12-15,11-1-11 0,3-6-11 16,11 1-15-16,4-9-52 0,11 0-5 16,10 1-61-16,8 0-108 0</inkml:trace>
  <inkml:trace contextRef="#ctx0" brushRef="#br0" timeOffset="38537.371">10958 13242 356 0,'11'-29'102'15,"1"-15"5"-15,3-3-36 0,1-6-19 0,8-1-7 16,3-1-10-16,0 6-10 0,6-2-3 15,2 7-2-15,3 6 0 0,0 2-4 16,-4 12 1-16,-1 8 2 0,-2 12 2 16,-2 12-1-16,-3 13 0 0,-8 12-1 15,0 18-1-15,-7 11-4 0,-2 7-2 16,-4 11-4-16,-3 0-1 0,-6-2 2 16,-5 2 4-16,-3-4 4 0,-8-7 6 15,-9-11 6-15,-2-14 6 0,-4-4 4 0,-7-7 1 16,1-10-5-16,-3-10-4 0,0-13-6 15,1-13-12-15,-1-7-18 0,0-12-19 16,3-16-25-16,-3-8-27 0,11-6-22 16,-1-12-26-16,8 1-68 0,6-1-102 15,8 1-199-15</inkml:trace>
  <inkml:trace contextRef="#ctx0" brushRef="#br0" timeOffset="54468.952">3401 11470 128 0,'14'-4'39'0,"-3"-5"1"0,0 0-9 16,0 3-10-16,0-3-6 0,3 4-6 15,3 1-2-15,-5-5-3 0,7 2 1 16,1 3 0-16,3-5 1 0,-1 7 3 16,2-1 1-16,3-3 1 0,0 1 1 15,-1 3 0-15,-5 0-1 0,5 0-1 16,-8 1-3-16,-2 1-1 0,-1 1-2 16,-4 1 0-16,2 2-2 0,-1-2 0 0,-1 1-1 15,0-1 0-15,2 0 0 0,1 0 0 16,3-2 0-16,-5 2 0 0,3 1-1 15,1 1 1-15,1 1-1 0,-1-1 0 16,4 1 1-16,-2 6-1 0,2-5 0 16,2 6 0-16,-2-6 0 0,5 3 1 15,3 0-1-15,1-5 1 0,7-1-1 16,4-1 1-16,7-4 0 0,1-1 0 16,1-1-1-16,2-1 1 0,1-3 1 15,-1 3 0-15,-4 3 0 0,1 2 2 0,1 2-1 16,0 2 0-16,2 1 1 0,0 4-1 15,-4-3-1-15,0 4 0 0,-1-6-1 16,-3 2 0-16,-5-5 0 0,1-1 1 16,-1-1 1-16,2-5 1 0,1-3 2 15,5 0 0-15,5-2 1 0,2 2 0 16,-1 3 0-16,1-3-2 0,0 6-1 16,-2 1-1-16,-2 6-1 0,-9-1-1 0,-2 4 1 15,-2-3-1-15,-7 2 0 0,2 3 0 16,0-4 0-16,4-1 0 0,4-1-1 15,9-1 1-15,4 0 0 0,8 2-1 16,9-4 0-16,6 1 1 0,7 1-1 16,0 4 0-16,1-1 0 0,-1 4 0 15,-6 2 0-15,-8 0 0 0,-7 2 0 16,-3-6 1-16,-8 2-1 0,0-3 0 16,0-6 0-16,2 0 1 0,5 0-1 0,3-2 1 15,1 2-1-15,3 3 1 0,0 7-1 16,-1 2 0-16,1 5 0 0,1 3 0 15,2 1-1-15,-3 3 1 0,3-6 0 16,-3 2 0-16,0-2 0 0,-1-1 1 16,-7-1-1-16,-6-3 1 0,-1-4-1 15,0 4 1-15,-4-6 0 0,6 0-1 16,-6-3 1-16,5 3 0 0,0 4-1 0,-1-4 1 16,-1 6 0-16,-1-4 0 0,-3 2 0 15,-3 2 0-15,1-4 1 0,2 2 0 16,-2-6 1-16,3 4 0 0,2 0 2 15,-3-1 1-15,3 1 0 0,-1-6 1 16,-1 5 0-16,0-1-1 0,-5-4 0 16,0 3-2-16,2 3-1 0,-2-4-1 15,0-1 0-15,6 2-1 0,-8 3 1 16,4-4 0-16,-1 4 0 0,-4-5 1 16,1 5 0-16,-2 0 0 0,1-4 1 0,-5 3-1 15,1-1 1-15,2 2 0 0,-3 0 0 16,5-2 0-16,-6 2 0 0,3-3-1 15,1 7 0-15,1-6 0 0,-7 2-1 16,4 2 0-16,-2-4-1 0,-4 2 1 16,-3-1-1-16,-4-1 0 0,-2-4 1 0,0 3-1 15,-2-4 0-15,-1 0 1 0,5-1-1 16,-4-1 0-16,0 0-1 0,-1 0 1 16,0-1-1-16,-3-1 1 0,3 0-1 15,-13 0 1-15,7-2 0 0,-2 1 0 16,-3-3 0-16,1 1 1 0,-3-1 0 15,0-1 0-15,0 2-1 0,-2-1 1 16,0-5 0-16,-2 4-1 0,2-4 0 16,2 0 0-16,-1-7-1 0,3 0 0 15,-2 2 1-15,3-1-1 0,1 1 0 0,1 0 0 16,0 5 0-16,-1 0 0 0,1 3 0 16,-2-1 0-16,1 4 0 0,-4 1 0 15,1 1 0-15,-3-3 0 0,2 4 1 16,0 1-1-16,-2 1-1 0,2-4 1 15,3 4-1-15,1 0 0 0,5 2 0 16,0 0 0-16,-1 1-1 0,5 6 1 16,-1 0 0-16,5 2 0 0,-5 6 0 15,3-3 1-15,1 1-1 0,0 5 0 0,0-2 1 16,0-2-1-16,-3 1 1 0,-6-3 0 16,-2-3 0-16,-3-2 0 0,-8-2 0 15,-5 2 1-15,-7-3 1 0,-6 7-1 16,-5-4 0-16,-4 3 0 0,-4-1 0 15,-1 6 0-15,1-1-1 0,1-1 0 16,1-1 1-16,6-1-1 0,-2-2 0 16,3 2 1-16,1-4-1 0,-4 1 1 0,-6-4 0 15,-10 3-2-15,-6 0-3 0,-5 6-1 16,-8-4-2-16,-1 3-3 0,1 2-4 16,6 4-8-16,7 2-10 0,7 6-48 15,4-1-13-15,8 9-59 0,2-7-116 16</inkml:trace>
  <inkml:trace contextRef="#ctx0" brushRef="#br0" timeOffset="57839.681">958 13331 263 0,'-5'-33'66'0,"3"-1"0"0,-2-6-31 15,6-4-15-15,7-1-5 0,0-6-1 16,7-6 2-16,4-1 3 0,11-2 5 15,8-9 3-15,2 0 1 0,8 5-2 16,6 3-3-16,9 13-4 0,-1 16-5 16,3 13-5-16,-3 25-3 0,-5 27-2 15,-3 12-2-15,-10 22 1 0,-7 13-1 16,-8 17 0-16,-10 6 0 0,-11 6-1 16,-6-2 1-16,-10-7 4 0,-11 0 4 0,-13-3 4 15,-15-8 3-15,-10-9 1 0,-6-9 2 16,-5-13 1-16,0-4-4 0,1-16-3 15,5-18-4-15,8-20-4 0,9-20-1 16,6-19-1-16,5-16-3 0,8-16 0 16,7-11-2-16,5-14 1 0,2-6 0 15,9 4-1-15,-1 14 1 0,3 8-3 16,3 11-8-16,1 19-8 0,3 15-11 16,8 19-15-16,1 6-25 0,4 12-54 0,4 1-79 15,7 2-162-15</inkml:trace>
  <inkml:trace contextRef="#ctx0" brushRef="#br0" timeOffset="58189.856">1778 13202 375 0,'-2'-2'94'0,"2"4"6"0,5 1-45 0,4 6-15 16,6 2-9-16,3 6-2 0,4 3-1 15,5 7 2-15,2-2-1 0,2 6-5 16,0-2 1-16,2 2-4 0,0-3-2 15,-1 1-4-15,-1-4-4 0,-4 6-3 16,4-4-5-16,-3 6-7 0,-1 3-8 16,2 1-5-16,-5-1-7 0,-3 2-8 15,1-5-8-15,-6-2-6 0,-5-6-10 16,-3-5-28-16,-8-7-33 0,-6-11-66 0,-8-8-139 16</inkml:trace>
  <inkml:trace contextRef="#ctx0" brushRef="#br0" timeOffset="58404.379">2319 13244 400 0,'2'5'111'0,"-6"0"7"15,-3 6-31-15,-4 6-33 0,2 8-6 16,-7 2-1-16,-4 10-4 0,-4 5-5 15,-3 7-5-15,-4 5-6 0,-2 4-5 16,-1 2-8-16,-2-2-26 0,3-1-39 16,2-10-98-16,5-9-120 0,5-9-292 15</inkml:trace>
  <inkml:trace contextRef="#ctx0" brushRef="#br0" timeOffset="74857.723">2043 10772 279 0,'-7'-11'72'0,"1"-9"1"0,3 0-40 16,-1-7-7-16,4-1-5 0,0-4-4 15,0-3-2-15,0-1-2 0,2-4 0 16,2-2 0-16,-1 2 0 0,4 2 0 15,-1 2 0-15,1 3-2 0,2 7-2 0,-3 3-2 16,1 1-2-16,2 4 0 0,-2 1-2 16,2 7 0-16,0 0 0 0,-1 3 0 15,-1 4 2-15,2 3 1 0,2 3 1 16,-2 4 1-16,4 1 1 0,0 3 0 16,5-2 0-16,4 3-2 0,5-1-1 15,4 0-1-15,7 2-2 0,4-8-1 16,7 3 0-16,3-3-1 0,7-1 1 15,1-1 0-15,3 1 0 0,6 0 0 0,8-1 0 16,1-3 0-16,11 0-1 0,7-3 1 16,6 1-1-16,3-2 0 0,1-1 0 15,3-8 0-15,0-2 0 0,-4 1 0 16,1-4 1-16,1 1 0 0,-2 5 0 16,-5 3 0-16,-9 7 0 0,-7 5 0 15,-12 5 1-15,-10 6-1 0,-11 1-1 16,-2-3 0-16,-5 3 1 0,3 0-2 15,2-8 1-15,7-5-1 0,6-2 1 16,4-4 0-16,1-1 2 0,0-1-1 0,0-3 0 16,-3 4 1-16,-9-3-1 0,-8 5 0 15,-7 1 0-15,-4 0-1 0,-9 4-1 16,-5 3 1-16,-4 1 0 0,-3-1-1 16,-1 1 1-16,1 1-1 0,1-3 0 15,4-4 1-15,4 0-1 0,3-4 0 16,2-2 0-16,4 5 0 0,3-3 0 15,-1 2 0-15,1 4 1 0,-1 0-1 0,-1 5 1 16,-8-1 0-16,-1 3 0 0,-7 3 1 16,1 5-1-16,-5 5 0 0,-1 7 1 15,1 0-1-15,1 11 0 0,1 5 0 16,2 1-1-16,2 6 1 0,-3 3 0 16,-3-4-1-16,-1 1-3 0,-4-3-13 15,-2-9-22-15,-3-7-80 0,5-15-92 16,-7-21-228-16</inkml:trace>
  <inkml:trace contextRef="#ctx1" brushRef="#br0">13148 16519 0,'0'0'0</inkml:trace>
  <inkml:trace contextRef="#ctx0" brushRef="#br0" timeOffset="80029.314">5354 15506 275 0,'-14'-3'81'0,"3"-1"4"0,0 2-25 16,4-3-20-16,3 5-10 0,2-2-6 16,6 2-5-16,3 0-4 0,1 0 1 15,4 0 0-15,6 0 1 0,-3 0 2 16,10 5 0-16,1-1-2 0,3 5-2 16,0 2-3-16,6 5-2 0,-1 1-3 15,6 5-2-15,-5-1-1 0,-3 1-1 0,1 7 0 16,-6-3-1-16,-12 1 1 0,-4 4-1 15,-11 3 2-15,-6-3 2 0,-12 6 1 16,-7-6 1-16,-4 1 0 0,-6-8 0 16,-1-2-1-16,1-6-1 0,1-9-2 15,3-7-2-15,3-2-2 0,8-5 0 16,6-6 0-16,1 4-1 0,10-3 0 16,1 1-1-16,2 4 0 0,3 3 1 15,3 6 0-15,3 1-1 0,-2 8 1 16,6 0-2-16,-4 5 1 0,6 4-1 0,-1 0-1 15,6 0 0-15,2-5-2 0,5 1-1 16,2 1 0-16,8-8-1 0,1 2-1 16,0-2 0-16,-2 2 2 0,-8 0 0 15,-5 0 3-15,-8 1 1 0,-4 3 2 16,-19 1 4-16,-4 10 3 0,-14 1 2 16,-3 7 1-16,-7 5 2 0,-2-1-1 0,-8 2 0 15,4 1-3-15,2-2-1 0,2-1-3 16,4-4 0-16,3-5-2 0,0-3 0 15,7-8-4-15,6 0-10 0,7-12-13 16,6-6-14-16,8-4-27 0,6-7-53 16,10-11-82-16,4-9-169 0</inkml:trace>
  <inkml:trace contextRef="#ctx0" brushRef="#br0" timeOffset="80380.523">6138 15899 334 0,'7'-31'87'0,"2"-9"3"0,6-4-45 0,3 4-7 16,5 0-10-16,1 6-8 0,5 1-7 15,-2 8-3-15,-1 3-2 0,1 7-2 16,4 4-1-16,0 10 3 0,2 4 0 15,-1 12 2-15,1 7 1 0,0 9 1 16,-4 9 0-16,-7 16-1 0,-6 7 3 16,-9 7 2-16,-7 2 2 0,-9 1 5 15,-5-2 2-15,-8-4 2 0,-5-7 0 16,-6-5-5-16,-3-14-2 0,-10-2-5 16,-8-9-4-16,-6-11-4 0,-8-12-4 0,-1-11-3 15,-3-14-5-15,6-15-7 0,13-16-9 16,10-16-8-16,14-17-10 0,16-12-17 15,15-3-37-15,7-3-42 0,15 6-78 16,1 8-168-16</inkml:trace>
  <inkml:trace contextRef="#ctx0" brushRef="#br0" timeOffset="81780.146">2846 15586 287 0,'0'-7'72'0,"4"-2"3"0,0-2-35 15,3 0-21-15,4 0-4 0,5-2-3 16,6 4-3-16,5-2-2 0,8 6-1 0,1-6 1 15,15 4 0-15,7-2 0 0,2 1 0 16,-2 5 0-16,0-1-2 0,-5 1 0 16,-4 10-2-16,-12 2 1 0,-8 5-1 15,-9 8 1-15,-4 7 0 0,-5 6 0 16,-9 3-1-16,-10 9 2 0,-2 8 1 16,-7 3 0-16,-5 2 1 0,1-5-1 15,-3-6 1-15,11-6-1 0,1-16-2 0,4-10-1 16,3-12-2-16,10-12-1 0,3-6 0 15,6-7 0-15,-3-5-1 0,7 3 1 16,2-5 1-16,4 7-1 0,-4 7 0 16,-2 6 0-16,2 12 0 0,-2 4 0 15,0 11 0-15,-1 4 0 0,-1 5 0 16,0-4 0-16,-3 6 1 0,-6-2-1 16,1 2 2-16,-8 2 4 0,-4 0 3 15,-3 3 2-15,-4 8 2 0,-6-4 2 16,1-2-1-16,-4-2-1 0,-4-3-2 0,4-2-4 15,-3-8-2-15,3-6-4 0,2-4-9 16,3-10-16-16,4-5-25 0,2-10-62 16,7-12-83-16,10-9-191 0</inkml:trace>
  <inkml:trace contextRef="#ctx0" brushRef="#br0" timeOffset="81980.402">4099 15368 343 0,'18'-5'100'16,"-9"-3"6"-16,2 10-16 0,-2 9-35 15,2 7-4-15,-2 11-1 0,0 13-3 16,-5 7-1-16,-3 17-4 0,-2 14-5 16,-3 11-7-16,-5 3-8 0,3 1-6 15,1-3-20-15,-2 1-31 0,5-6-30 0,2-23-84 16,9-15-113-16,2-25-258 0</inkml:trace>
  <inkml:trace contextRef="#ctx1" brushRef="#br0" timeOffset="3924.221">12349 15233 0,'0'0'0</inkml:trace>
  <inkml:trace contextRef="#ctx0" brushRef="#br0" timeOffset="83014.577">1053 16261 103 0,'-13'-4'36'0,"0"-7"7"15,2-9 5-15,4-4-6 0,1-8 10 16,3-1 8-16,3-3 2 0,0-8-1 16,3-9-4-16,3-3-5 0,3-6-9 15,2-1-8-15,3-5-9 0,3 3-8 16,5-1-5-16,3 12-4 0,2-2-4 15,6 5-3-15,5 2-1 0,6 5 1 16,9 8 0-16,7 12 1 0,7 15 1 16,4 18 0-16,-2 18 1 0,0 21 0 0,-4 12-1 15,-10 21 1-15,-17 21-3 0,-11 2 0 16,-12 8-1-16,-8 1 0 0,-12 3 0 16,-12-3 2-16,-5-11 5 0,-3-19 3 15,-19-14 3-15,-7-18 0 0,-7-16 0 16,-7-30-1-16,-1-21-7 0,-1-26-14 15,4-23-12-15,12-19-15 0,12-16-17 16,16-12-49-16,12 1-29 0,11 5-72 16,13 10-142-16</inkml:trace>
  <inkml:trace contextRef="#ctx0" brushRef="#br0" timeOffset="83348.557">2196 15937 301 0,'9'-31'96'0,"0"0"6"0,0-1-6 16,-2 1-41-16,1 3-8 0,-3 1-7 15,0 16-4-15,-1 0-5 0,-2 9-4 16,2-1-5-16,-3 3-2 0,5 2-4 15,1 5-4-15,4-3-4 0,2 1-1 16,3 0-1-16,4 10 0 0,5 7 0 16,3 11-1-16,-3 7 0 0,2 12 0 0,-1 6-1 15,1 8-1-15,-1 3-2 0,-3 2-4 16,3-9-6-16,-1-4-14 0,-1-9-8 16,-1-6-13-16,1-10-12 0,-2-6-19 15,-2-10-58-15,-7-10-77 0,-1-3-163 16</inkml:trace>
  <inkml:trace contextRef="#ctx0" brushRef="#br0" timeOffset="83532.296">2752 15670 434 0,'-24'18'122'16,"-1"4"6"-16,-4 12-45 0,1 8-27 15,-2 5-9-15,-3 8-8 0,2 5-12 0,-2 4-9 16,2 1-10-16,4 0-24 0,2-8-34 16,1-8-88-16,0-9-110 0,-1-11-262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01:47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7922 14939 233 0,'8'-7'64'16,"-3"-4"2"-16,1 2-30 0,-5 2-9 15,5-4-7-15,-1 5-4 0,3-5-6 0,-7 4-4 16,10 0-1-16,2 1-1 0,2 1-1 16,8 3 0-16,14 2 1 0,10 0 1 15,9 4 2-15,10-2 2 0,8 1 4 16,12-3 6-16,19-2 2 0,11-3 5 16,15-4 1-16,22-2-1 0,27-7 0 15,25 0-4-15,17 3-4 0,3-3-5 16,11 9-4-16,3-4-3 0,0 6-1 15,-4 0-3-15,-6 5-3 0,0-4-2 16,-9 1 0-16,-8-6-4 0,-3 0-5 16,-14 4-7-16,-10 0-10 0,-8-3-12 0,-10 5-36 15,-4 1-27-15,-12-3-62 0,-11 3-123 16</inkml:trace>
  <inkml:trace contextRef="#ctx0" brushRef="#br0" timeOffset="18716.931">14075 6497 74 0,'3'-7'22'16,"3"0"3"-16,3 3-5 0,5-5-5 15,6 3 3-15,6 1 2 0,5-4 3 0,9 2 3 16,10 1 2-16,5-7 3 0,10 3-2 16,6 0-2-16,9-2-5 0,-2 5-4 15,8-1-5-15,-1 5-6 0,2 3-2 16,-3 3-3-16,-2 3-1 0,-4-4-4 15,-5-6-9-15,-8-2-29 0,-7-1-20 16,-3-4-44-16,-8 4-99 0</inkml:trace>
  <inkml:trace contextRef="#ctx0" brushRef="#br0" timeOffset="19100.936">14349 7150 125 0,'51'-4'28'0,"12"-9"3"16,10 4-20-16,2-2 6 0,12 4 6 15,4 0 4-15,-2 5 0 0,-2 0 0 16,-3 4-2-16,-4 0-6 0,-6 3-61 0,-10-5-51 16,-6 4-132-16</inkml:trace>
  <inkml:trace contextRef="#ctx0" brushRef="#br0" timeOffset="19585.168">14414 8029 143 0,'24'4'52'0,"-4"-6"4"0,0 0-11 16,-4 0-7-16,-3-1-9 0,-2 1-9 16,-2 2-7-16,-2 0-7 0,-1 0-3 15,-1 4-3-15,1 1-1 0,1 2-2 16,0-1-2-16,6-1-2 0,1 4 0 16,6-7 0-16,10-2 1 0,8 0 0 15,13-9 2-15,12 2 2 0,12 0-2 0,10-6-5 16,6-7-11-16,7 0-25 0,11-2-6 15,2-3-32-15,-2 5-62 0</inkml:trace>
  <inkml:trace contextRef="#ctx0" brushRef="#br0" timeOffset="42257.413">7910 16869 253 0,'25'-9'92'0,"4"0"9"15,2-4-12-15,11 1-7 0,14-5-9 16,4 1-11-16,6-2-12 0,1 2-12 16,4-1-8-16,2 6-8 0,-6-3-8 15,-7-1-16-15,-4 2-12 0,-1 3-33 0,-1 2-84 16,-1-1-102-16,-6 2-246 0</inkml:trace>
  <inkml:trace contextRef="#ctx0" brushRef="#br0" timeOffset="47610.998">8757 16935 393 0,'-9'-17'104'0,"1"-3"6"0,8-1-54 15,2-1-11-15,7 0-7 0,9 4-5 16,8 5-4-16,7 4-5 0,14 5-3 15,9 4-2-15,13 4-2 0,6 3-2 0,10 6-5 16,1 5-12-16,4 4-16 0,3 3-22 16,0-1-26-16,-6-8-66 0,0 1-94 15,1-8-204-15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19:59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9616 17193 126 0,'20'-2'38'0,"0"-2"3"15,-2-3-8-15,1 2-10 0,-1-1-8 16,4-1-3-16,5 0-3 0,6 3-4 16,7-3-1-16,9 0-2 0,5 1 0 15,6-5 0-15,4 2 2 0,1-4 5 16,6-3 2-16,4 1 1 0,1 5 2 16,4-3 0-16,4 6 0 0,-3 1-2 15,5 8-5-15,-3 3-1 0,-1-3-2 16,-2 4-1-16,-4-6-2 0,-3 0 1 15,0 0-1-15,-1-2 0 0,1 2 1 0,0 3-1 16,7 1 1-16,-2 5-1 16,2 2 0-16,4 0 0 0,-1 0 0 0,1-4 0 15,-4 0 0-15,-4 1 0 0,-1-6-1 16,-3-2 0-16,-3-2 0 0,-7-2 0 16,-4-5 0-16,-7-4 0 0,-9-1 0 15,0-4 0-15,-6 1 0 0,0-1 0 16,-3 2 0-16,-7-1 1 0,6 3-1 15,-4-1 0-15,1-1 1 0,2-2-1 0,-4 0 0 16,2-4 1-16,-2 2-1 0,-3 0 1 16,1 2-1-16,-7-2 1 0,1-4-1 15,-5 2 1-15,1-3-1 0,-4 1 1 16,0-10-1-16,-6-3 1 0,-1-3-1 16,-6 0 0-16,-7-3 1 0,-4 3-1 15,-9-2 1-15,-9 4 0 0,-11 5 1 16,-8 2-1-16,-9-2 1 0,-6 2-1 15,-6 4 0-15,-2 0 0 0,-3-2 0 16,-2 2 0-16,-2 3-1 0,-2 4 1 0,-1 7-1 16,-3 2 0-1,-30 6 0-15,-6-10 1 0,-5 8-1 0,-8 2 0 16,-8 3 1-16,-4 2 0 0,-10-4 0 16,26 6 0-16,2-2 0 0,0 2 0 15,4-4 0-15,5 2 1 0,4-4-1 16,-10 3 0-16,4 1 0 0,-3 0 1 15,2 0-1-15,-3 1 0 0,4 3 0 0,1 1 0 16,15 5-1-16,4-3 0 0,15 4 1 16,13-6 0-16,14 8 1 0,9-2 2 15,13 2 1-15,12 8 3 0,6 10 3 16,6 6 3-16,10 6 0 0,4 14 0 16,5 13-2-16,10 5-2 0,7-1-1 15,7-1-4-15,7 3-2 0,10-1-2 16,5-8 1-16,12-7-1 0,3-3 0 0,10-5 0 15,9-5-1-15,4 1 2 0,17-8-1 16,1 0 0-16,6-2 1 0,1-2-1 16,4-1-8-16,-3-3-22 0,1-6-57 15,-12-8-70-15,-6-14-172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20:47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10705 8198 38 0,'-27'-5'10'0,"5"-6"1"16,9 4-4-16,0-2-1 0,8 0 0 16,5-1 0-16,0 3 3 0,-4-2 3 15,1-2 1-15,-6 4 3 0,0-6 2 16,-1 6 2-16,0-2 2 0,2 3-3 0,6 5-2 16,8-1 0-16,8-2 2 0,10 0 3 15,11 3 2-15,12-5 2 0,18-3-1 16,15-2 0-16,15-5-2 0,8 1-7 15,10 4-5-15,7-1-7 0,-2 6-12 16,-7 1-20-16,-11 5-35 0,-9-7-50 16,-8 5-117-16</inkml:trace>
  <inkml:trace contextRef="#ctx0" brushRef="#br0" timeOffset="456.261">12975 8071 206 0,'22'-5'51'0,"9"-1"1"0,14 3-31 0,11-3-6 16,14 4-1-16,4 0-2 0,6 1-4 16,7 1-2-16,-3 0-1 0,3 0-3 15,-5 1-16-15,3 1-42 0,-3-2-46 16,-6 6-118-16</inkml:trace>
  <inkml:trace contextRef="#ctx0" brushRef="#br0" timeOffset="900.86">15138 8089 249 0,'54'-11'70'0,"17"-5"3"15,16 5-29-15,17 0-9 0,16 4-9 16,20-2-9-16,13 5-5 0,10 6-5 0,8 5-19 16,-6 6-63-16,-1 2-65 0,-11-5-166 15</inkml:trace>
  <inkml:trace contextRef="#ctx0" brushRef="#br0" timeOffset="26260.265">12670 9220 106 0,'12'-2'20'0,"5"-4"-3"0,1 3-21 16,4-1-2-16,1 1 1 16,-1 3 2-16,0-2 3 0,0 2 5 15,3 0 6-15,2 0 4 0,4 2 1 16,6-2 1-16,3 0 0 0,9 0-3 16,7 0-2-16,6-2-2 0,5-2-2 0,6-3-1 15,3 0-2-15,8-6-1 0,1 2-1 16,8-4 1-16,0-3 0 0,3 4 2 15,2-3 2-15,4 1 0 0,9 3 1 16,1-3 0-16,-1 3-1 0,4-1-8 16,-1 3-44-16,1-4-43 0,-12 2-107 0</inkml:trace>
  <inkml:trace contextRef="#ctx0" brushRef="#br0" timeOffset="30548.577">15667 9292 86 0,'32'-3'30'0,"3"3"3"16,3 0 1-16,2 7-15 0,2-3-3 16,3 3-4-16,8 2-2 0,-2-5-3 15,3-1-2-15,10-4 0 0,9-1 1 0,8-4 0 16,16-6 1-16,6-5-1 0,10-1 0 15,12-6-1-15,8 3 0 0,5-12-2 16,4 6-1-16,-2-3-1 0,5 1 0 16,4-3 0-16,4 8 0 0,-6-3-1 15,0 14 0-15,-10-1-2 0,-12 8-39 16,-19-1-3-16,-12 3-31 0,-19 2-70 16</inkml:trace>
  <inkml:trace contextRef="#ctx0" brushRef="#br0" timeOffset="48768.156">18893 9531 249 0,'49'-8'65'0,"18"-8"2"16,13-6-29-16,11-14-15 0,14-2-6 16,15-1-17-16,5 3-62 0,-3-2-59 15,4 2-155-15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24:41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3355 7702 68 0,'24'4'15'0,"5"3"1"0,5-3-15 15,10 5-14-15,-2-4-14 0,3 3-33 0</inkml:trace>
  <inkml:trace contextRef="#ctx0" brushRef="#br0" timeOffset="435.567">3233 8416 150 0,'51'-23'40'0,"15"-6"0"16,12 1-20-16,11 1-4 0,6 7-6 16,4 0-4-16,3 6-2 0,-2 10-4 15,-2 4-18-15,-3 9-22 0,-8 0-34 16,-5-2-80-16</inkml:trace>
  <inkml:trace contextRef="#ctx0" brushRef="#br0" timeOffset="2268.785">4120 9183 39 0,'91'0'8'0,"2"0"-8"0,-4-1-14 0,-4-9-19 16</inkml:trace>
  <inkml:trace contextRef="#ctx0" brushRef="#br0" timeOffset="2620.63">3546 10281 63 0,'29'-14'24'0,"18"-5"0"16,10-2-5-16,14-1-3 0,10 0-2 15,23 6-6-15,21 1-2 0,17 2-1 0,20 10-4 16,1 5-25-16,12 3-24 15,1 6-60-15</inkml:trace>
  <inkml:trace contextRef="#ctx0" brushRef="#br0" timeOffset="12547.995">22277 5901 314 0,'-6'-25'84'0,"4"6"3"0,6 10-30 0,12 2-33 16,3 7-3-16,2 7-3 0,7 2-7 16,8 8-5-16,2 5-2 0,2 9 1 15,6 7 1-15,-1 11 3 0,0 14 2 16,3 12 1-16,-5 14 1 0,-5 18-1 15,-3 15-2-15,-11 11-1 0,-4 3-2 16,-6 11-3-16,-1 0-2 0,-8 2 1 16,-12 6-2-16,-4 3 0 0,-3 4 0 15,-5-4 0-15,-4 0 1 0,-8-4 1 0,0-1 1 16,0-15 2-16,-2-12 0 0,4-5 1 16,0-6 1-16,7-11-1 0,4-5-2 15,2 3-2-15,9-2-1 0,1-3-1 16,4-3 0-16,1-5-1 0,-7-9 0 15,3 0 1-15,-1-9-1 0,-3-15 1 16,2-9 0-16,0-10 0 0,1-6 2 0,1-11 2 16,1-6 3-16,-1-8 4 0,-1-4 2 15,1-4 4-15,-4-2 3 0,-4-3 1 16,-5 1 2-16,-2 1 1 0,-13-2 0 16,-5 1 1-16,-6 4-2 0,-12 6-2 15,-2 5 0-15,-8 4-5 0,-4 14-2 16,2 11-4-16,-10 8-2 0,2 12-3 15,-2 11-1-15,-11 5-3 0,5 5 0 16,-3-3-1-16,0-2-1 0,10-10-2 16,10-11-12-16,9-13-26 0,16-18-28 0,4-21-94 15,20-19-120-15,18-9-281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27:05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8962 13216 82 0,'11'0'17'0,"0"-5"1"0,0-6-13 0,1 5-3 15,-4-4-1-15,-1 4 1 0,-3-3 1 16,-4 0 2-16,0 5-1 0,-8-1 1 16,-1 5 2-16,-2 4 1 0,0-3 0 15,-5 3-2-15,3 3 1 0,4 2 0 16,-2-3-1-16,4-1 0 0,0 2 2 16,3-3 1-16,1-4 2 0,1 0 1 0,2 0 2 15,0-2-1-15,0-5-1 0,-2 3-2 16,2-1-3-16,-2 1-2 0,-3 1-2 15,-1-5-1-15,1 5-1 0,-1 1 0 16,1-2 0-16,1 3-1 0,-1-3 0 16,5 4-1-16,-2 0 1 0,-2 0 0 15,4 0 2-15,-1 0 2 0,-1-2 2 0,2 0 2 16,0-1 3-16,0-1 0 16,2 0 1-16,-2-1-2 0,1-1-1 0,5 3-3 15,-4-6-1-15,1 3-1 0,1 1-2 16,1-4 1-16,1 1-1 0,-1 3 1 15,3-6 2-15,-1 6 0 0,0-3 1 16,2 5 0-16,-3 1 0 0,3 0 0 16,2 0 0-16,1 2-1 0,3 0 0 15,1-2 0-15,6 2 0 0,2-3 0 16,1-4 1-16,2 1 0 0,1 1-1 16,-1-3 0-16,0 3-2 0,-1 1 0 0,-3 2-1 15,-3 2-1-15,0 2-1 0,-2 2 1 16,2 0-1-16,-1 3 1 0,1-4-1 15,3 5 1-15,1-5-1 0,3 5 1 16,2-7 1-16,6 3-1 0,1-2 0 16,-3 2-1-16,5-4 0 0,-2 1-3 15,2 5 0-15,-5-3-3 0,0 3-3 16,-2 3-2-16,0-4-4 0,-4 6-3 0,6-3-4 16,-3-1-6-16,3 2-6 0,-2-7-14 15,2 1-11-15,3-3 1 0,-3-1-23 16,3-7-33-16</inkml:trace>
  <inkml:trace contextRef="#ctx0" brushRef="#br0" timeOffset="9962.157">20661 4896 85 0,'-16'-4'19'0,"-4"1"1"16,-2 1-14-16,-9 2-2 0,2 0-1 15,0 4-1-15,1-3 0 0,-4 5-1 16,-6-3 0-16,-8 5-1 0,4-1 2 16,-9-2 4-16,-7 3 3 0,-4 3 4 15,-5-6 1-15,4 6 2 0,3-4 0 0,-2 2-2 16,11 0-3-16,7-1-3 0,12 1-3 15,12-4-1-15,1-3-1 0,7 0 1 16,4-6 0-16,5 1 1 0,1-3-1 16,0-5 0-16,0 6-1 0,1-4 0 15,1 0 0-15,0 3-1 0,0-5 0 16,3 6 0-16,4-6-1 0,-1 4 1 16,1-6-1-16,2-3 0 0,-1-1 0 15,1 3-1-15,-6-3 0 0,-1-1 0 16,0 2-1-16,-2 3 1 0,-2 4 0 15,0-2-1-15,0 4 1 0,1 1-1 0,1-1 1 16,-4 2 0-16,2 3 0 0,2-5 0 16,6 3 0-16,-1 0 0 0,6 2 0 15,0 1 0-15,0 1-1 0,2 3 1 16,-3 1-1-16,1 5 1 0,-7-4-1 16,-4 1-1-16,-5 5 1 0,-6-4-1 15,-6 4 0-15,-6 4 0 0,-12-5 0 16,-5 5 0-16,0 3 1 0,2-2 0 0,0-3 1 15,0 2-1-15,9 3 1 0,12 2 0 16,8 9 1-16,11 4 0 0,9 10 1 16,14 5 0-16,19 6 0 0,10 1 0 15,14 1 0-15,6-11 0 0,10 3 0 16,-2-8-4-16,-8-8-41 0,-1-3-36 16,-8-1-97-16</inkml:trace>
  <inkml:trace contextRef="#ctx0" brushRef="#br0" timeOffset="11576.688">15421 5492 31 0,'47'0'7'0,"6"0"1"0,5 0-5 15,6 0-1-15,3 2 0 0,8 0-1 16,5 0 1-16,3-2-1 0,3 0 0 16,1-2 0-16,2 0 0 0,-4-2-1 15,-1 2 0-15,-9-7 0 0,-3 2-1 16,-6-7 1-16,-10-1 0 0,-7 1-1 15,-5-8 1-15,-13-4 1 0,-10 3-1 16,-12-8 1-16,-7-4 0 0,-9 1 1 0,-9-3-2 16,-12 3 1-16,-12-3 1 0,-9 5-2 15,-9 3-2-15,-9 0 2 0,-6 3 0 16,-7 6 3-16,2 2-1 0,2 2 2 16,-2 8 0-16,7 1 1 0,2 5 0 15,7 2-1-15,-2 0 0 0,6 4-1 16,2-2-1-16,3 1 0 0,0-3-1 15,1 2 0-15,3 2 0 0,5 1-1 16,6 6-1-16,5 6 0 0,10 4 0 0,6 7 1 16,15 6 1-16,15 6 1 0,12 4 1 15,14 3 1-15,12-5 0 0,10 1-18 16,14-3-16-16,19-3-42 0</inkml:trace>
  <inkml:trace contextRef="#ctx0" brushRef="#br0" timeOffset="20303.825">1243 8306 83 0,'6'-13'24'0,"5"4"2"16,7-8-5-16,7 1-8 0,10 3-4 16,3 4-1-16,6 2-1 0,-4 3 0 15,7 4 0-15,0 4 1 0,-5 5 0 16,-4-4 1-16,-7 8 0 0,-4-6 1 15,1 6 1-15,-8-6 1 0,0 3 2 0,3-9 0 16,3 1 1-16,3-5-1 0,7-5 0 16,4-1 0-16,5-4-3 0,5-1-1 15,-1 5-2-15,0-4 0 0,-2 2-2 16,-3 0-1-16,-8 6-1 0,-7-1 0 16,-2 1-1-16,-9 0-1 0,-1 3 0 15,-1-2 0-15,-3-1 0 0,1-3-1 16,3 1 0-16,-1-7 0 0,6-3 0 15,7-3 0-15,2-2-1 0,5-9 1 16,6 2-1-16,2-5 1 0,-1 3 0 0,-1 0-1 16,-4-2 1-16,-3 10-1 0,-12 3 1 15,-4 2 0-15,-16 5 0 0,-5 6 0 16,-7-1 0-16,-13 10 0 0,-7 5-1 16,-9 1 1-16,-9 6-1 0,3 3-1 15,-5 3-1-15,0 1-1 0,2 3-1 16,7 0-1-16,9 3 0 0,7-5 0 15,4 1 0-15,13-3 1 0,5-2 1 0,8 2 1 16,7 0 0-16,7-3 1 0,3-1 0 16,10 1 0-16,5-8 1 0,7-2-1 15,6-3 1-15,8-4-1 0,2 1 1 16,3 1 0-16,-64-2 0 0,127 11 0 16,-70-4 0-16,-7 6 0 0,-10-4 0 15,-11 4-1-15,-12 3 1 0,-17 1 0 16,-17 4 0-16,-12 3 0 0,-16 11 1 15,-13-1 0-15,-11 6-1 0,-8 0 1 16,-4 2 0-16,1-6-3 0,3 1-8 0,12-12-20 16,9 2-27-16,10-7-43 0,8 0-98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30:57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4358 5710 111 0,'19'-9'43'0,"-5"-2"5"0,-1 4-4 16,-2 3-6-16,-4-1-6 0,0 5-6 16,1-2-6-16,1 4-4 0,3 2-4 15,3-1-1-15,5-3 3 0,4 4 1 16,6-1 4-16,7 5 2 0,10-6 1 15,6-1 1-15,9 1-2 0,3-2-3 16,8 0-3-16,3-3-3 0,6-3-5 16,5-1-1-16,4 1-1 0,5-5-1 0,10 6-2 15,10-4 1-15,15 2-1 0,12 3 1 16,14 0-2-16,8 8 1 0,1-2-2 16,-3 0 1-16,-5-1 0 0,-7 3-1 15,-9 5 1-15,-15-7 0 0,-14 0-1 16,-1-2 1-16,-1-2 0 0,-4-3 0 15,-7-5 1-15,-5 5-1 0,-10-8 0 16,-3 4 0-16,-13-5 0 0,-5 5 0 16,-13 3-1-16,0 2 0 0,-8 3-1 15,3 4 1-15,-8 1-1 0,0 7-1 0,-3 0-2 16,-6 3-3-16,-4 1-3 0,-5 3-7 16,-5-2-10-16,-6 1-43 0,-6-5-19 15,-5-1-55-15,-5-2-114 0</inkml:trace>
  <inkml:trace contextRef="#ctx0" brushRef="#br0" timeOffset="111241.31">11367 5863 55 0,'40'-11'26'0,"1"-7"4"15,1 3-2-15,-2 3-1 0,-2 2-1 16,2 3-4-16,-2 0-6 0,1 5-4 16,-3 4-5-16,0 0-2 0,-1 0-2 15,5 3-1-15,0-1 0 0,3-1-1 16,5 3 0-16,3 1 1 0,-2-3-1 16,1 5-1-16,3 0 0 0,-6-6 0 0,6 8 0 15,-6-5 0-15,2-6 0 16,-1 3 0-16,3-1 1 0,3-2-1 0,6-2 1 15,2-1-1-15,7-1 0 0,2-1 1 16,5 1-1-16,4 0 0 0,4 1 0 16,-2 3 0-16,-2 0 1 0,-2 5-1 15,-2 1 0-15,-1 1 0 0,-1-3 0 16,-1 1 0-16,-2 4 0 0,7-7 1 16,5 0 0-16,1 0-1 0,0-2 1 15,1 1 0-15,0-2-1 0,6-3 1 16,-5 0 0-16,-1-3 0 0,10 5 0 0,-3-5 1 15,5 0 1-15,-3-1-1 0,-3 5 2 16,-2 3-1-16,-5 0 1 0,-8-4-1 16,0 4 1-16,-1-2-1 0,-1 6 1 15,1-4-2-15,1 0 1 0,1-2-1 16,-3 2 0-16,2 4 0 0,3-4-1 16,1 0 0-16,-1 0 0 0,5 0 0 15,1 0-1-15,-1 0 0 0,0 2 0 0,-4-2 1 16,-4 3-1-16,-5 3 0 0,-4 3 0 15,-7-4 1-15,-2 3-1 0,-1-3 1 16,-7-3-1-16,1 0 1 0,0-1-1 16,2-1 1-16,3 2-1 0,10 0 0 15,1 4 1-15,4-3-1 0,-2 4 0 16,2 4 0-16,-4-2 0 0,-3-1 0 16,-4-5 0-16,0 1 0 0,-2-6 2 0,-2-1 1 15,0-7 3-15,3 0 2 0,-1-3 2 16,4 0 0-16,-2 2 0 0,-2-3-1 15,2 1-1-15,3 6-3 0,-3 1-1 16,0-1-2-16,-3 5-1 0,-1 2-1 16,0 2 1-16,-1 5-1 0,-4-3 0 15,-6-2 0-15,4 3 0 0,-3-1 1 16,3 3-1-16,2-5 0 0,-1 3 1 0,0 3-1 16,0-5 1-16,-2 1-1 0,3 1 0 15,-2 3 1-15,-2-5 0 0,9-1-1 16,11 2 1-16,10-3 0 0,1 3 0 15,11 2 1-15,4-3 0 0,1-1 0 16,-5-2 1-16,-5 0 1 0,-10-2 0 16,-5 0 2-16,-9-9 0 0,-7 2 1 15,-6-5 0-15,-3 3-1 0,-6 2-1 16,-5 0-2-16,-4 3-10 0,-5 4-19 16,-4 2-42-16,-6-3-55 0,-3-8-128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35:24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16081 105 0,'19'-2'40'0,"-1"2"7"0,2-2-2 15,3-2-2-15,-5 3 0 0,10-1 0 0,1 0-3 16,4-5-6-16,1 3-5 0,4 0-6 15,2 1-5-15,4-8-3 0,-4 4-3 16,-2-1-1-16,0-3-1 0,-1 0-1 16,-1 1 0-16,4-5-1 0,0 4 0 15,2 2-1-15,3-2-2 0,-1 6 0 16,3 1-2-16,0 0-1 0,0 4 0 16,-3 0 0-16,1 4 0 0,-1-2-1 0,2 3 1 15,1 3 0-15,0-5 0 0,-5-1 0 16,3 0 1-16,-3 0 0 0,0-2 0 15,-11-2 1-15,-4 2-1 0,-3-2 0 16,-4 2 1-16,-2-4 0 0,-5 3-1 16,-1-7 1-16,-1 5 2 0,-2-1 0 15,-1-5 1-15,-5 0 2 0,-1-6 0 16,-2 1 0-16,-5-4 1 0,-5-2-2 16,0-4 0-16,-5 0-1 0,-1 1-2 0,-3-5-1 15,1 3-1-15,-2 3-1 0,-1-5-1 16,-5 2 1-16,-3 3-2 0,2 0 1 15,-10 2-1-15,1-4 1 0,0 6-1 16,-2 4 1-16,7-1-1 0,0-1 1 16,3 5-1-16,7 0 1 0,4 5-1 15,6-3 0-15,4 6-2 0,5 1 0 16,8 2 0-16,5 0-1 0,7 3 0 0,9 3 1 16,11 3-1-16,15-4 2 0,5 6 1 15,11-3-1-15,6 4 1 0,-1-1 0 16,1 4-1-16,-8 1 1 0,-12 1-1 15,-12-1-1-15,-12-2 1 0,-16 6 0 16,-17 2 0-16,-16 0 1 0,-17 3 0 16,-14 10 1-16,-15 3 0 0,-12 4 0 15,-6 7-1-15,-7-5-10 0,0 1-12 16,2-1-28-16,3-2-56 0,3-4-80 16,6 0-181-16</inkml:trace>
  <inkml:trace contextRef="#ctx0" brushRef="#br0" timeOffset="5412.689">6278 16231 219 0,'36'-5'56'15,"-1"-4"2"-15,3-4-30 0,0 0-6 16,-2 6-9-16,-1-2-3 0,-4 2-3 0,-2 1-2 16,5-1 1-16,-5 2-1 0,8 3 2 15,-1 0 0-15,4-5 2 0,5 1 0 16,3 1 1-16,6-4 1 0,6 3 2 16,-2 1 1-16,8-2 1 0,1 5 0 15,-3 2 0-15,3 2 0 0,-2-4-2 16,1 0-2-16,1-2-2 0,0 1-2 15,-1-1-2-15,1-7-2 0,-2 6 0 0,1 1-1 16,-3-1 0-16,-1 3 0 16,2-4-1-16,-2 5 0 0,10-1 0 0,-4 0-2 15,-1 0 1-15,-4 2 0 0,-1 2-1 16,-5 2 1-16,-10-1 0 0,-9 4 0 16,-2 3 0-16,-10 2-2 0,-4-3-3 15,-4 4-6-15,-6-2-10 0,-4 0-27 16,-5-6-41-16,3-1-65 0,-6-8-143 0</inkml:trace>
  <inkml:trace contextRef="#ctx0" brushRef="#br0" timeOffset="9312.786">3926 16132 26 0,'-11'3'4'15,"4"-3"-2"-15,-4 2-6 0,2-2-6 16,-6-2-8-16</inkml:trace>
  <inkml:trace contextRef="#ctx0" brushRef="#br0" timeOffset="9511.18">3839 16119 38 0,'-2'-4'31'15,"0"1"-1"-15,2 1-1 0,0 0-1 16,4 2-2-16,1 2-3 0,2 0-4 16,4-1-2-16,0-1 1 0,4 4 3 15,-4-2 1-15,5 1 1 0,0-1 0 16,1 0-1-16,5 0 0 0,1 3-2 15,6-1 0-15,2 3 0 0,11-3 0 0,5 1 0 16,11-1 0-16,8 1 2 0,8-3-1 16,12-2 0-16,12 0-3 0,9 0-4 15,0 0-3-15,1-3-2 0,1-1-5 16,-8 0-5-16,-2-1-9 0,-9 1-20 16,-13-5-61-16,-10 2-71 0,-13-2-176 15</inkml:trace>
  <inkml:trace contextRef="#ctx0" brushRef="#br0" timeOffset="11662.906">16343 9683 32 0,'0'6'8'16,"3"-1"-1"-16,3-3-4 0,-3 3-2 0,6-1-1 15,4 3 2-15,2-3 2 0,3-6 5 16,0 2 5-16,2-2 4 0,-2-3 4 16,-5-1 5-16,0 1 1 0,-1 1-1 15,-4-3-3-15,-1 2-5 0,-2-1-3 16,3-1-4-16,3 0-4 0,-1 3-1 15,9-3 0-15,4 1 0 0,3 3 1 16,3-7 0-16,4 5-1 0,-1 0 0 16,5-3-2-16,-7 1-1 0,5 2-1 0,-2-3-1 15,1 3-1-15,4-1-1 0,-3 6 1 16,0-1 0-16,-1 2-1 0,1 3 0 16,-1 1 0-16,-5 6-1 0,-5-3-2 15,-2 1-2-15,-2-2-10 0,-9 2-35 16,-4-5 0-16,-5-2-31 0,-4-2-63 15</inkml:trace>
  <inkml:trace contextRef="#ctx0" brushRef="#br0" timeOffset="13132.541">17228 10047 17 0,'0'7'8'15,"7"-3"0"-15,4-4 2 0,-2 1-2 16,6-1 1-16,-1 0 1 0,1 4-2 16,1-6-2-16,2 2-1 0,0 0-1 15,1 0-2-15,4 0 0 0,3 2 0 16,4-2 0-16,1-2 3 0,4 2 2 0,5-3 5 16,5-1 2-16,6-5 2 0,2-2 2 15,5-4 1-15,4-3-2 0,7 2-3 16,-4-2-3-16,3 1-2 0,-7-1-3 15,5 7-2-15,-3-5-1 0,-1 5-1 16,-4 2-1-16,-5-2 1 0,3 2-1 16,-6-4 0-16,-1 0 0 0,-2 4 0 15,-2-3 0-15,6 1 0 0,7 0 0 0,0 4-1 16,-1-2-7-16,-3 3-30 0,1 2-1 16,1-5-27-16,-7 2-56 0</inkml:trace>
  <inkml:trace contextRef="#ctx0" brushRef="#br0" timeOffset="14375.603">6718 9665 109 0,'1'-5'31'0,"3"1"2"0,3-5-11 15,1 2-3-15,1-4 0 0,1 2-1 16,1-2-2-16,2 2-4 0,5-2-1 16,2 3-4-16,6-1-2 0,1 6-2 15,4 3 0-15,3 1-2 0,1 7-8 16,-2 1-36-16,-6 0-1 0,0 2-31 16,-7 2-65-16</inkml:trace>
  <inkml:trace contextRef="#ctx0" brushRef="#br0" timeOffset="15405.051">7519 9629 61 0,'24'1'16'15,"-1"3"-1"-15,6-2-25 0,10 0-15 16,-1 0-32-16</inkml:trace>
  <inkml:trace contextRef="#ctx0" brushRef="#br0" timeOffset="16720.776">13360 9812 137 0,'26'-20'33'16,"5"0"0"-16,7-2-18 0,7 4-7 15,10-2-4-15,7 0-1 0,8-3 0 16,3 4 0-16,9 7 0 0,5-3-1 16,15 4 1-16,9 0 0 0,14 2 0 0,21 4 1 15,10 5 3-15,13-2 1 0,11-2 2 16,3 6 0-16,3 15 1 0,-8-7-1 15,-2 3-1-15,-5-2-2 0,-9 2-1 16,-11 5-2-16,-8-2 0 0,-12-1-2 16,-13 5-34-16,-22-7-16 0,-10-2-39 15,-12-6-91-15</inkml:trace>
  <inkml:trace contextRef="#ctx0" brushRef="#br0" timeOffset="17288.662">5176 9663 188 0,'2'0'51'0,"5"-2"0"0,12-1-19 0,13-6-12 16,19 1-8-16,18 5-5 0,18-5-3 15,23 5-1-15,15-1-2 0,11 6-53 16,2 2-45-16,-9 1-123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03T22:36:58.5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10-03T22:36:59.274"/>
    </inkml:context>
  </inkml:definitions>
  <inkml:trace contextRef="#ctx0" brushRef="#br0">14094 10127 0,'0'0'0</inkml:trace>
  <inkml:trace contextRef="#ctx1" brushRef="#br0">1949 10250 148 0,'-15'4'53'0,"0"-1"5"0,-3 7 6 15,2-3-18-15,0 4-4 0,-1-6-2 16,-1 6-2-16,0-7 0 0,-2-1-1 16,0 1-3-16,-15-2-3 0,6-2-4 15,-7-2-4-15,-4 0-3 0,-5 2-3 16,-1 0-5-16,2 2-2 0,6 2-2 16,-2 3-3-16,6 0-1 0,7 6-2 0,5 3-1 15,4 2 0-15,3 1-1 0,8-1 0 16,-1 2 0-16,7 0 0 0,1-2 0 15,0-4 0-15,3 5 0 0,3-1 0 16,-1 2 0-16,1 3 1 0,3 1-1 16,-2 0 1-16,6 5-1 0,-4-2 1 15,2 9 0-15,0 6-1 0,0 9 0 16,-1 11 1-16,-2 11-1 0,-3 10 1 16,-1 6-1-16,-2 8 1 0,-2 4 0 0,0-4-1 15,-6-6 1-15,3-4 0 0,-3-13-1 16,2 1 1-16,-3-12-1 0,2-4 1 15,-3-3-2-15,5-2 1 0,-1 3-1 16,4-3 1-16,0-3-1 0,6-4 1 16,-1 1-1-16,4-3 1 0,2-5 0 15,0-9 0-15,2-2-1 0,1-3 1 16,-1-6-1-16,3-4-1 0,2-3 1 16,4-6-1-16,6 2 2 0,4-5 1 0,5-3 1 15,-1-2-1-15,2-1 2 0,-2-7 0 16,1 1 0-16,-6 3-1 0,-2-4-1 15,0 3-4-15,-6 5-9 0,5 1-17 16,-3 3-82-16,-1 1-89 0,1 5-221 16</inkml:trace>
  <inkml:trace contextRef="#ctx1" brushRef="#br0" timeOffset="15662.929">2292 12228 196 0,'7'-4'43'0,"-1"-1"1"0,5 1-34 16,3 0-8-16,3 1-5 0,-7-1-2 16,0-1-1-16,-10-1 0 0,0 2 2 0,-10 4 5 15,-8 0 8-15,-2 2 7 0,-2 0 3 16,-1 0 3-16,5 0 0 0,1 3-1 16,8-3-5-16,6 2-3 0,10-3-6 15,2 5-1-15,9-2-2 0,8 1 0 16,3-3 2-16,5-2 4 0,8-2 3 15,11-7 5-15,7 2 2 0,11-2 3 16,12-4 0-16,21-2-2 0,16 3-3 16,7 1-4-16,9-4-6 0,-1 6-14 0,-1 2-35 15,-7 3-45-15,-19 4-69 0,-25-5-162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38:44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10967 11024 128 0,'16'-5'39'0,"6"0"4"0,1-1-11 15,5-5-5-15,3 2-3 0,1-5-3 16,1-1-2-16,3 2-2 0,6 1 0 16,2-3-2-16,3 1 0 0,6 4 0 0,3-2-1 15,6 4 1-15,3 1-1 0,-5-4 0 16,4 6 0-16,-2-4-1 0,3 1-3 15,-1-8-1-15,3-2 0 0,2 0-4 16,2 0-1-16,0-2-2 0,2 5 0 16,-10 0-3-16,-5 8-9 0,-5 4-21 15,-9 3-46-15,-4 0-60 0,3-4-144 16</inkml:trace>
  <inkml:trace contextRef="#ctx0" brushRef="#br0" timeOffset="1365.642">12688 10863 124 0,'38'5'33'0,"-2"-1"2"16,4-2-16-16,2-1-2 0,0-1 0 15,5 0 0-15,4-1 0 0,5-5-2 16,4 3-2-16,8 1-1 0,4 2-2 16,8 0-3-16,4 0-2 0,3 2-1 15,4 1-2-15,5 3-1 0,1-3 0 16,1 5 0-16,2-1 0 0,2-4 0 15,3 3 0-15,-1-6 0 0,-6 2 0 16,-2-4-1-16,-3-4-4 0,-4 3-25 0,-11-10-22 16,-13-3-38-16,-14-10-93 15</inkml:trace>
  <inkml:trace contextRef="#ctx0" brushRef="#br0" timeOffset="113256.691">6628 15383 21 0,'-12'-6'5'0,"-3"1"-5"0,4-1-9 0,-3 3-8 16</inkml:trace>
  <inkml:trace contextRef="#ctx0" brushRef="#br0" timeOffset="113426.486">6605 15363 138 0,'13'3'38'15,"1"-3"2"-15,-7 0-16 0,6-1-3 16,2-1-5-16,-6-4-2 0,2 1-3 16,0 1-1-16,1-1-2 0,6-4-1 0,-1 5-1 15,3 2-1-15,7-1 0 0,6-3 0 16,5 4 0-16,9 2 0 0,8 2-1 16,3 5 0-16,4-1-4 0,1 5-14 15,-1-4-38-15,0 0-43 0,-8 2-110 16</inkml:trace>
  <inkml:trace contextRef="#ctx0" brushRef="#br0" timeOffset="116348.307">13907 16964 214 0,'2'0'59'16,"-2"0"1"-16,-2 0-27 0,-1 0-8 16,-1 0-6-16,2 0-5 0,2 2-4 15,4 0 3-15,7-2 2 0,5 1 3 16,13-1 2-16,9 0 2 0,10 0 2 16,15-5 0-16,17-2-3 0,11-4-4 15,9-2-4-15,9 2-3 0,6-3-3 16,6 3 0-16,-4 5-3 0,-12 4-3 15,-7 1-4-15,-7-1-8 0,-9 2-12 0,-11 3-34 16,-13-3-37-16,-2 2-65 0,-3 4-144 16</inkml:trace>
  <inkml:trace contextRef="#ctx0" brushRef="#br0" timeOffset="121679.975">15229 16975 225 0,'1'0'69'0,"1"0"6"0,5 0-13 16,3 0-13-16,-1 5-6 0,3-7-3 15,7 2-3-15,1-3-3 0,1-1-4 16,8-3-5-16,4-2-3 0,5-2-4 16,2-4-3-16,6 1-4 0,-4 3-3 15,5-2-3-15,-4 2-2 0,-3 6-2 0,0 3 0 16,-3 2-2-16,-6 4-4 0,-6 3-6 16,-3-2-9-16,-4 10-8 0,-7-10-13 15,-4 4-28-15,-3-1-40 0,-2-6-67 16,1 1-137-16</inkml:trace>
  <inkml:trace contextRef="#ctx0" brushRef="#br0" timeOffset="126257.527">11926 16948 138 0,'22'-13'42'0,"0"0"3"0,0-1-9 0,0 1-10 15,-2 2-6-15,-2 0-5 0,-6 6-5 16,-1-3-2-16,-2 6-3 0,-3-1-3 15,-3 3-1-15,-3 0 1 0,0 3 2 16,-3-1 2-16,3 6 3 0,0-7 6 16,2 5 7-16,1-1 4 0,6 3 4 0,4-7 1 15,5 5 0-15,2-4-3 0,2-2-5 16,5-2-5-16,2 2-7 0,-1-2-4 16,-1 0-3-16,-2 2-2 0,3 0-1 15,-3 2 0-15,2 3 0 0,1 3-1 16,3-6 1-16,10-1-1 0,3-1 1 15,9-1-1-15,8-1 1 0,9-6-1 16,4 1 1-16,1 2 0 0,1-1-1 16,0 3 0-16,-3-1-1 0,0 0-5 0,-8 4-10 15,-5-1-25-15,-7-3-49 0,-4-2-67 16,-7 5-157-16</inkml:trace>
  <inkml:trace contextRef="#ctx0" brushRef="#br0" timeOffset="132162.291">19865 16946 7 0,'-29'0'1'15,"2"0"1"-15,1 0-1 0,1 0-1 16,-3 0 1-16,-1 0-1 0,2 0 1 16,3 0 2-16,3 0 0 0,2 0 2 15,3 0 0-15,9 2 6 0,0-2 6 16,5-2 0-16,4 2-1 0,5-6 0 16,7-3 1-16,5 4 1 0,6-4-4 15,2 1-3-15,8 1 2 0,3-2 3 0,4 4 2 16,5-3 1-16,4 3 0 0,5-1 0 15,-3 3-1-15,-2 1-3 0,-2-4-3 16,-7 5-4-16,-13 1-3 0,-7 0-2 16,-8 1-2-16,-8 1 0 0,-5 2 1 15,-4 0 0-15,-6-1 1 0,-4 4 0 16,-9 3 0-16,-3-3 0 0,-6 2 0 16,-7-5-1-16,-4-1-1 0,-4 3 0 0,-1 1 0 15,0-5-1-15,-2 1 1 16,2 3-1-16,3 3 1 0,2-4-1 0,6-1 0 15,5 3 0-15,9-3 0 0,9-4 0 16,13 0 0-16,13-4 0 0,9-3 1 16,12 0-1-16,8-4 2 0,7 0-1 15,17-2 2-15,1 4 1 0,2-2-1 16,0 6 1-16,-3-3 0 0,-3 5-4 0,-8 1-49 16,-15 2-5-16,-4 2-41 0,-7 7-88 15</inkml:trace>
  <inkml:trace contextRef="#ctx0" brushRef="#br0" timeOffset="133015.785">21622 17060 149 0,'28'2'44'0,"2"-4"2"15,0 2-15-15,2 0-6 0,1-2-6 16,-4 1-3-16,0-1-3 0,2-4 0 16,7 1 2-16,6 3 1 0,10 0 1 15,8-1 1-15,5-5 1 0,10 3 0 16,3-1 1-16,1 1 0 0,5 0-2 15,3-8-2-15,0 2-3 0,4 0-2 0,1 0-3 16,4-2-4-16,-1 6-1 0,1-4-2 16,-2 6-2-16,-1 5-3 0,-8 0-4 15,-4-4-7-15,-6-3-12 0,-4 5-35 16,-15-2-20-16,-4 3-52 0,-7 1-107 16</inkml:trace>
  <inkml:trace contextRef="#ctx0" brushRef="#br0" timeOffset="143061.846">21446 14830 339 0,'-4'-13'93'0,"8"8"7"16,1 3-32-16,5-1-16 0,-3 10-2 15,4 7-3-15,-4-1 0 0,2 2 1 16,0 3-1-16,4 0-4 0,-2 2-2 16,3 0-5-16,6 0-9 0,6 0-5 15,5 4-6-15,1 1-6 0,3 2-3 0,-1 4-3 16,3-4-2-16,-6 4-2 0,-6-3-5 16,-3-1-6-16,-4-5-12 0,-1-2-15 15,-8-2-18-15,2-4-19 0,-4-8-30 16,-2-1-47-16,2-5-84 0,6-5-162 15</inkml:trace>
  <inkml:trace contextRef="#ctx0" brushRef="#br0" timeOffset="143319.691">22028 14785 347 0,'-6'-7'108'16,"6"7"7"-16,-7 0-12 0,1 5-38 15,-3 8-10-15,0 3-3 0,-5 6-5 16,-4 11-1-16,-2-1 0 0,-6 12 0 16,-5 0 1-16,-3-1 1 0,-8 8-2 15,-7 2-3-15,-8-4-5 0,5 3-6 16,-1-1-6-16,6-3-8 0,1-5-6 0,12-5-7 16,12-10-4-16,9-10-23 0,6-2-18 15,7-12-20-15,7-6-20 0,4-9-22 16,4-3-28-16,1-3-61 0,4-6-82 15,4-5-175-15</inkml:trace>
  <inkml:trace contextRef="#ctx0" brushRef="#br0" timeOffset="143793.227">22369 14972 314 0,'2'-5'103'0,"0"1"11"15,-4-3-20-15,4 3-8 0,2 4-6 16,-1 9-9-16,6-3-7 0,6-3-6 15,-2 10-9-15,3 0-8 0,2 5-10 16,0 9-6-16,-1 0-7 0,-1 8-3 0,0 1-6 16,-3 4-2-16,0 0-3 0,-1-4-1 15,3-1-1-15,-2-10-2 0,-2-3-8 16,1-2-14-16,-1-11-16 0,2-5-18 16,-2-4-20-16,-2-4-24 0,2-7-69 15,0-5-95-15,2-6-191 0</inkml:trace>
  <inkml:trace contextRef="#ctx0" brushRef="#br0" timeOffset="144040.058">22793 14888 360 0,'-6'-14'123'16,"4"8"8"-16,1 6 8 0,-3 8-55 16,-1 8-16-16,-4 8-11 0,-10 7-8 15,-4 7-6-15,-8 5-2 0,-9 8-6 16,-6-4-3-16,-5 6-1 0,1 2-2 15,4-8-4-15,3 0-4 0,10-7-5 16,6-5-4-16,8-10-4 0,9-8-12 0,4-8-8 16,6-6-11-16,0-14-11 0,2-1-16 15,2-7-17-15,3-4-15 0,4-3-6 16,0-5-6-16,1 4-10 0,6-4-35 16,4 2 2-16,-2-5-51 0,4-1-94 15</inkml:trace>
  <inkml:trace contextRef="#ctx0" brushRef="#br0" timeOffset="144231.032">22662 14872 199 0,'14'-18'73'0,"-1"-2"10"16,-2 3-1-16,0 1-3 0,2 7 5 15,-6-2 4-15,-2 9 4 0,-5 6 2 16,0 9-3-16,0 10-5 0,-5 10-8 16,-4 7-12-16,-4 7-13 0,-3 8-14 15,-4 1-10-15,-2 10-9 0,-5-6-7 0,-1-1-5 16,3 1-6-16,3-3-10 0,2-6-13 15,4-11-15-15,5-8-23 0,4-8-22 16,3-9-19-16,-1-12-20 0,-1-6-65 16,-1-10-95-16,-2-5-189 0</inkml:trace>
  <inkml:trace contextRef="#ctx0" brushRef="#br0" timeOffset="144399.097">22324 15248 387 0,'4'-7'127'0,"5"0"16"0,3-4-14 15,8 2-20-15,8-4-1 0,4 2-7 16,5 2-14-16,1 4-15 0,0 5-15 16,4 0-16-16,-8 5-20 0,-1 6-24 15,-6-4-26-15,-3 6-27 0,-2-6-29 16,0 4-28-16,-10-7-87 0,3-1-126 16,7-3-244-16</inkml:trace>
  <inkml:trace contextRef="#ctx0" brushRef="#br0" timeOffset="144944.639">23165 14665 518 0,'2'-2'152'0,"2"-3"14"0,1-5-54 15,6 5-17-15,6 0-9 0,1-3-13 16,-4 5-11-16,6 1-13 0,-2 4-10 0,6 3-6 16,-4 6-5-16,0-2-2 0,-2 9-1 15,0 2-2-15,-9 8 0 0,-3-5-3 16,-2 12-3-16,-8-4-3 0,-3 3-2 15,-8 1-3-15,-3-1-3 0,-2-7-1 16,2 3-2-16,-4-10 0 0,2-2-2 16,2-2 0-16,7-11-1 0,-2 1-2 15,8-1-2-15,5-3-2 0,0-2 0 16,2-2 0-16,5-3-1 0,2 3 1 0,5-2 2 16,5 3 3-16,2-5 0 0,5 3 1 15,3-1 0-15,2 0 0 0,-4 2 0 16,0 2 0-16,-3 2 0 0,-2 2 0 15,-4 0 1-15,-4 3 0 0,-4-2 1 16,-1 10 1-16,-6 1 1 0,-1 4 0 16,-6 2 1-16,-3 7 2 0,-4 0 1 15,0 6 2-15,-9-1-1 0,0-1 2 16,-7 0 3-16,-4 1 1 0,-3-5 1 16,-1 4-3-16,-3-8-2 0,3-3 0 15,3-7-2-15,3-1-10 0,1-5-22 0,10-3-43 16,-2-4-67-16,2-1-112 0,2-4-179 15,1 3-396-15</inkml:trace>
  <inkml:trace contextRef="#ctx0" brushRef="#br0" timeOffset="152149.691">9387 17920 162 0,'-18'-4'47'16,"-2"1"5"-16,-2 1-19 0,2-2 2 16,2 4 1-16,2 6-1 0,1-3-2 15,12 8-2-15,-1-2-3 0,11 4-1 16,11-6-2-16,17 0-1 0,10-1-2 15,21-6-1-15,10-9-1 0,22 3-1 16,11-4-4-16,4 0-3 0,-2-2-3 16,-2 1 0-16,-5-2-2 0,-12 4-3 15,-14 2 0-15,-12 3-3 0,-13 4-8 0,-8 0-13 16,-9 6-27-16,-10 4-55 0,-14-2-77 16,-6 1-177-16</inkml:trace>
  <inkml:trace contextRef="#ctx0" brushRef="#br0" timeOffset="162297.546">13315 18007 49 0,'22'9'11'0,"-1"0"0"0,7-1-10 0,3-1 12 16,3 2 7-16,2-4 3 0,8 4 0 16,3-3 1-16,8-2-2 0,5 1-26 15,3-1-19-15,8-10-31 0,0-1-62 16</inkml:trace>
  <inkml:trace contextRef="#ctx0" brushRef="#br0" timeOffset="169880.575">14665 18167 431 0,'-2'-7'100'0,"4"-2"4"0,7 7-75 16,8 0-1-16,3 6-4 0,3 5-1 16,8 2-2-16,7 3-2 0,2 4 0 15,8 4 1-15,-1 2-2 0,7 3 0 16,-6-3 1-16,-3 1-2 0,-1 2-3 15,-8-1-2-15,-5 3-5 0,-6-5-1 0,-5-3-5 16,-2 8-7-16,-1-5-8 0,-1 0-10 16,-3-4-11-16,-2-6-11 0,0 1-11 15,-4-8-24-15,2-7-45 0,-5-2-70 16,1-12-149-16</inkml:trace>
  <inkml:trace contextRef="#ctx0" brushRef="#br0" timeOffset="170086.626">15372 18212 282 0,'-5'-10'88'0,"-3"-1"6"0,-1 3-12 16,-2 5-27-16,2 3-7 0,-2 2-5 15,1 8-5-15,-1 7-2 0,-4 8-4 16,1 3-2-16,-6 8-1 0,0 4-2 16,-8 2-3-16,-1 9-1 0,-9-6-3 15,-4 2-4-15,-1-5-2 0,1-4-4 0,0-1-5 16,8-12-13-16,4-9-18 0,10-1-19 15,11-11-20-15,11-8-78 0,7-11-103 16,8-1-217-16</inkml:trace>
  <inkml:trace contextRef="#ctx0" brushRef="#br0" timeOffset="170502.133">15857 18251 281 0,'6'9'87'0,"-1"3"11"0,4-1-24 16,0 6-8-16,4 1-3 0,4 4-5 15,1 5-2-15,2 0-7 0,-2 6-10 16,2 3-6-16,0-5-5 0,0 2-7 15,-4-2-6-15,2-4-5 0,-3 2-4 16,0-5-3-16,-1-10-12 0,1-1-13 16,-3 0-17-16,1-10-16 0,0-4-19 15,-2-7-68-15,-2-6-90 0,2-10-182 16</inkml:trace>
  <inkml:trace contextRef="#ctx0" brushRef="#br0" timeOffset="170716.501">16288 18249 344 0,'2'-9'101'16,"-6"-4"7"-16,1 8-31 0,-3 3-17 16,-3 2-8-16,2 5-9 0,-6 10-6 15,-1 3-6-15,-5 11-5 0,-2 4-4 16,-3 3-4-16,0 10-3 0,-5 1-1 0,2-7-4 16,-6 2-2-16,4-6-1 0,-5-2-3 15,5-1-2-15,1-11-5 0,5-4-10 16,6 0-13-16,1-12-14 0,7-4-14 15,4-8-17-15,3-5-67 0,7-5 3 16,2 1-63-16,4-8-103 0</inkml:trace>
  <inkml:trace contextRef="#ctx0" brushRef="#br0" timeOffset="170931.513">16081 18120 407 0,'5'0'118'16,"-1"0"8"-16,2 3-44 0,-1 7-13 16,0 8-7-16,-5 9-12 0,-5 6-10 0,-4 14-8 15,-4 0-8-15,-5 11-9 0,-2 0-4 16,-4 2-7-16,1 0-12 0,1-5-11 16,2-6-14-16,2-2-17 0,0-10-19 15,1-8-73-15,1-6-5 0,3-10-74 16,2-11-130-16</inkml:trace>
  <inkml:trace contextRef="#ctx0" brushRef="#br0" timeOffset="171075.251">15696 18634 341 0,'5'-4'101'0,"6"1"7"16,7-3-27-16,9 3-15 0,10-4-6 16,3-1-6-16,5 1-9 0,2-8-8 15,3 1-13-15,-1-1-18 0,-4 3-27 16,-3-3-27-16,-6-3-18 0,-3 2-71 15,-4 6-93-15,0 0-191 0</inkml:trace>
  <inkml:trace contextRef="#ctx0" brushRef="#br0" timeOffset="171327.843">16804 18089 479 0,'-11'18'127'0,"4"2"8"0,0 4-66 15,5 7-8-15,-2 5-5 0,3 4-8 16,1 5-7-16,-9 6-7 0,3 4-6 16,-7-6-6-16,2 2-6 0,-1-6-6 15,4-1-10-15,1-12-15 0,9-4-19 16,5-12-22-16,15 0-12 0,0-10-64 15,9-6-30-15,0-6-89 0,7-6-157 16</inkml:trace>
  <inkml:trace contextRef="#ctx0" brushRef="#br0" timeOffset="171685.444">17048 18302 497 0,'13'-15'152'0,"1"-5"10"0,4-4-55 16,2 4-8-16,4 2-8 0,9 2-12 15,-2 1-14-15,1 4-18 0,3 2-10 16,1 13-9-16,-1 1-11 0,-3 5-6 16,-4 4-4-16,-5 6-2 0,-3 9 0 0,-5 0-1 15,-8 4 1-15,-7 3 2 0,-7 2 2 16,-6 2 1-16,-5 0-1 0,-4 0 0 16,-2-3-1-16,1-3-1 0,1-5-6 15,2-3-7-15,-2-4-7 0,4-6-5 16,2-5-4-16,3-2-1 0,2-4-2 15,0-3 3-15,6-4 2 0,3 1 6 16,2-1 5-16,7 2 5 0,4 0 7 16,0 0 6-16,9 3 4 0,5 3 6 0,12 1 4 15,3-1 3-15,5 4-3 0,6 0-3 16,5 4-4-16,1 4-5 0,-5 0-9 16,-6 1-17-16,-3 2-26 0,-6-2-38 15,-8 1-42-15,-7-6-90 0,0-7-142 16,-4-5-294-16</inkml:trace>
  <inkml:trace contextRef="#ctx0" brushRef="#br0" timeOffset="172402.082">3617 17064 386 0,'40'-17'97'0,"20"-2"3"0,4-7-45 16,8-1-27-16,10 0-2 0,5 3 1 15,0-2 2-15,1 5-2 0,-3 4 0 16,6 5 0-16,5 1-1 0,15 5-6 16,6 6-8-16,8 2-6 0,9 7-7 15,19 4-12-15,18 10-18 0,31 5-24 16,21 8-73-16,35 2-96 0,8 6-217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43:58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22613 3233 231 0,'-31'-47'72'16,"0"0"5"-16,13 10-15 0,9 12-15 15,7 12-6-15,7 11-6 0,5-1 0 16,2 3 0-16,6-2 1 0,8 0 1 15,3-2 3-15,4-1-2 0,7-1-3 0,5 1-4 16,2-2-6-16,8-1-6 0,3 3-4 16,2-1-7-16,5 5-2 0,-1 2-2 15,-6 7-2-15,2 3 0 0,-4 12 0 16,-1 1 0-16,-8 14 1 0,-5 4 0 16,-4 11 2-16,-5 10-1 0,-8 8 2 15,-3 5 0-15,-5 10 0 0,-8 8 0 16,-6 8 0-16,-3 5-1 0,-2 8 0 0,1 10-1 15,-5 12-1-15,-3 10 0 0,-2 4 0 16,4 9-1-16,0-6 1 0,3-3 1 16,-5-8 0-16,0-12 1 0,2-14-1 15,3-12 1-15,4-5-1 0,2 0 0 16,0 4-2-16,3 17 0 0,2 8-2 16,1 19 1-16,-1 12-2 0,-2 1-1 15,1 8-3-15,-1 4-1 0,-5-8-2 16,0-8 0-16,0-6 0 0,0-8 0 0,0 4 1 15,-9 4 2-15,5 0 2 0,-6-2-1 16,2-9 2-16,1-6-1 0,2-6 0 16,-3-10 1-16,3-11 0 0,-8-16 1 15,8-9 1-15,-3-8-1 0,-2-10 1 16,-1-6 0-16,3-9 0 0,1-9 0 16,3-4 0-16,3-5 0 0,-3 2 0 15,2 0 0-15,-1 5 0 0,-5 0 0 16,1 0 1-16,-6 0-1 0,-1-1 2 15,-6-3 2-15,-4-6 3 0,-3-5 2 16,-6-6 2-16,-7-7 2 0,-7-6 1 0,-6-6-1 16,-3-7-3-16,-2 0-2 0,-10-7-2 15,-1-4-7-15,-2 3-13 0,1 5-24 16,-5 6-31-16,6 12-84 0,2 6-112 16,7 12-259-16</inkml:trace>
  <inkml:trace contextRef="#ctx0" brushRef="#br0" timeOffset="13049.956">6376 11950 160 0,'38'-2'57'16,"11"0"3"-16,6-2-1 0,6-7-19 16,10 2-7-16,7-3-7 0,10 1-7 15,6-4-5-15,12-1-5 0,6-1-2 0,17 3-4 16,13 1-7-16,11-3-22 0,-1 3-43 15,5 2-57-15,-10-3-136 0</inkml:trace>
  <inkml:trace contextRef="#ctx0" brushRef="#br0" timeOffset="13464.423">5182 10483 223 0,'32'-16'54'0,"23"1"5"0,20-3-32 0,23 0-5 15,29-6 1-15,24 2 1 0,23 2-1 16,21 9-4-16,8-3-3 0,4 5-6 16,2 3-26-16,-12 3-54 0,3 4-60 15,-20 3-154-15</inkml:trace>
  <inkml:trace contextRef="#ctx0" brushRef="#br0" timeOffset="16699.47">13142 8669 83 0,'-47'9'10'0,"14"-2"-10"16,8-3-26-16,7 1-41 0</inkml:trace>
  <inkml:trace contextRef="#ctx0" brushRef="#br0" timeOffset="16915.793">12833 8714 114 0,'4'11'35'0,"14"-5"1"0,17-3-15 16,14-1 5-16,25-4 8 0,21-1 1 16,17-3-3-16,23-5 0 0,16 4-1 15,14 5-2-15,24-7-6 0,6 6-13 16,8-1-61-16,1 4-13 0,5 2-52 0,-24-6-111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40:53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5284 15306 176 0,'-2'-7'41'0,"4"0"3"15,-1-4-23-15,5 2 1 16,1-4 0-16,0 4 0 0,4-4 1 15,-5 6-2-15,6-4-4 0,-1 6-4 0,2 1-7 16,2-5-2-16,6 4-3 0,3-1 0 16,3-7 1-16,8 2 1 0,10 1 2 15,8-7 2-15,9 1 2 0,1-2 3 16,17-1 2-16,4-1 1 0,3 2 0 16,-1 2-2-16,-8 5-2 0,-6-2-2 15,-13 10-2-15,-18 1-2 0,-13 4-2 16,-21 3 0-16,-11 8 0 0,-12-4-1 0,-15 4 0 15,-5-1-1-15,-8-1 1 0,-9 2-2 16,-5-4 1-16,-5 0-2 0,-12-2 1 16,-1 4-2-16,-6-5-2 0,-3 7 0 15,-1-3-3-15,3 5-2 0,1 0-1 16,5 3 1-16,8-2-1 0,13 2 2 16,9-7 2-16,10 2 0 0,16-4 2 15,4 0 2-15,12-7-1 0,8 1 2 16,7-4-1-16,4-1 0 0,8 0 1 0,5-5 1 15,8 1 0-15,5 1 0 0,7-4 1 16,2 1-1-16,2 5 0 0,-4-4 0 16,-3 1-1-16,-10 4 1 0,-10 2 0 15,-17 0-1-15,-10 4 1 0,-19 3 0 16,-15-1 0-16,-14 6 0 0,-10-1 1 16,-7 4 0-16,-8 3 1 0,-6-9 3 15,2 0 2-15,6-7 3 0,8-2 1 16,10-5 1-16,9-8-1 0,16-2-1 15,22 1-2-15,22-3-3 0,19 1-2 0,19-4-1 16,20-4-2-16,13 3-3 0,12-3-6 16,6 6-11-16,-4 5-46 0,-7 2-16 15,-11 11-57-15,-20 9-116 0</inkml:trace>
  <inkml:trace contextRef="#ctx0" brushRef="#br0" timeOffset="58891.298">5278 9685 43 0,'7'-5'9'0,"4"3"3"0,-3-4 8 15,-1 1 8-15,-2-1 8 0,-1 3 5 0,-2-1 2 16,3 0 2-16,2-1-1 0,3 1-11 16,4 3-8-16,8 1-6 0,3-2-3 15,8 2-1-15,7-2 0 0,9 2 1 16,7 2-1-16,10 0-2 0,10-2 0 16,15 0-1-16,14-2-1 0,14 2 0 15,15-4-2-15,8-1 0 0,5-6-2 16,-3-4 0-16,5 1-1 0,-8-1-1 15,-2 1 0-15,-14-3-2 0,-1-1-1 16,1 7 1-16,-3 4-1 0,-11 1-1 16,-2 3-3-16,-13 3-5 0,0 5-8 0,-7-1-17 15,-9 5-54-15,-3 0-63 0,-8 2-154 16</inkml:trace>
  <inkml:trace contextRef="#ctx0" brushRef="#br0" timeOffset="64748.982">13691 8138 16 0,'4'2'8'0,"3"0"1"16,6 0 0-16,3-2 1 0,8 2 1 16,8-1 2-16,7 3 0 0,8-2 1 15,7 0 3-15,8 3 2 0,9-1 2 16,16-2-1-16,10-2 1 0,15-2 1 16,15 0-2-16,13 0-2 0,9-1-2 0,10 1-1 15,6 0-2-15,6 4-1 0,-2 3-1 16,11 4-2-16,7 2 0 0,16 9-2 15,6 11-2-15,-1 7 0 0,6 6 0 16,-5 3-1-16,-9-1 0 0,-4-1-1 16,-10-7 0-16,-5-3-6 0,-6-6-51 0,-8-7-47 15,4-1-123-15</inkml:trace>
  <inkml:trace contextRef="#ctx0" brushRef="#br0" timeOffset="76824.699">13669 8825 79 0,'4'4'19'0,"-1"-4"1"0,5-2-11 0,3 0-4 15,3-1-2-15,6 3 0 0,6-2 0 16,6 0-1-16,7-3 2 0,4 3 1 16,6 0 4-16,8 4 2 0,1-2 2 15,11 2 1-15,7-2 0 0,6-4-1 16,7 0-1-16,5 1-4 0,5 1-2 16,6-2-1-16,-1 1-2 0,-3 6 0 15,-1 1 0-15,-3-2 0 0,-5-2-1 16,3 0-9-16,-6 2-32 0,-11-4-31 15,-7-2-85-15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46:44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03T22:49:21.443"/>
    </inkml:context>
  </inkml:definitions>
  <inkml:trace contextRef="#ctx0" brushRef="#br0">18718 12266 122 0,'-2'-6'50'0,"0"-3"7"16,-1 6 3-16,-4 1-6 0,1 2-2 15,1 0-4-15,-1 0-3 0,1 2-3 16,1-1-6-16,2 3-4 0,2-2-2 15,2 0-3-15,4 1-1 0,3-1-3 16,2-2 0-16,5 2 0 0,6-2-1 16,9-2 2-16,7 2 2 0,4 0 1 0,7-2 0 15,3 2-1-15,10-3-2 0,-2 3-4 16,4 0-3-16,-2-2-6 0,5 0-4 16,-4 0-2-16,-6-1-6 0,-6 1-9 15,-11 0-9-15,-8-2-14 0,-10 1-15 16,-7 1-15-16,-12 0-79 0,-3 0-92 15,2 0-202-15</inkml:trace>
  <inkml:trace contextRef="#ctx0" brushRef="#br0" timeOffset="700.242">18582 13467 190 0,'-4'7'65'0,"-1"2"7"15,1-5-13-15,4 2-4 0,0-1 1 16,5-3-3-16,3-2-2 0,3 2-3 16,1-4-2-16,1 0-2 0,5 0-1 15,-3-1-2-15,1 1-1 0,2 0-1 16,-1 2-1-16,3 0 1 0,7 0 0 16,0 2 1-16,8-2-1 0,3 0 1 15,4-2-1-15,3 0-1 0,4-2-5 16,0 1-4-16,0-6-5 0,0 3-6 0,-1 1-5 15,1-4-5-15,-4 3-4 0,1 1-5 16,-8-2-7-16,-5 3-9 0,-6 0-10 16,-2 4-12-16,-5 2-14 0,-5 2-17 15,-4 1-15-15,-2 2-13 0,-7-3-8 16,-6 0-59-16,4 5-85 0,-2-2-174 16</inkml:trace>
  <inkml:trace contextRef="#ctx0" brushRef="#br0" timeOffset="1266.154">18627 14298 253 0,'-3'3'84'0,"1"-3"8"0,2 4-1 16,2-2-30-16,1 3-7 0,3 3-2 15,3-3-3-15,3 0-1 0,3 3 0 16,1-7 1-16,10 1 1 0,-3 0 1 16,12-2 0-16,3-2 0 0,0 0-1 15,4-1-7-15,4-6-4 0,4 2-5 16,1-1-8-16,-2-1-5 0,-1 4-6 16,-7-4-5-16,3 3-2 0,-4 4-4 15,-9 1-4-15,-6-5-5 0,-6 4-11 0,-5-1-14 16,-1 1-21-16,-6 0-23 0,-5 0-28 15,2-1-87-15,3 1-120 0,4 7-249 16</inkml:trace>
  <inkml:trace contextRef="#ctx0" brushRef="#br0" timeOffset="17018.989">1278 8164 144 0,'60'-11'45'16,"-9"-4"3"-16,3 3-14 0,-6 3-6 15,-1 5-8-15,2-3-5 0,-2-1-6 0,2-1-3 16,6 2-3-16,7 0 1 0,12-8 0 16,13 2 3-16,13 6 2 0,17-2 2 15,19 0 4-15,17-2 1 0,14 7 2 16,9 6 0-16,2-4 0 0,2-1-1 15,-2-3-1-15,-7 6-3 0,-9 2-1 16,-4-4-3-16,-4-12-1 0,4 5-3 16,2 2-1-16,4 3-1 0,-4-5-1 15,-2-4 0-15,-3-1 0 0,-5 10-1 0,-2-5 0 16,-7 5 0-16,-4-9 0 0,3 4-1 16,0 6 0-16,-4-8 0 0,-9 4 0 15,-2-6-2-15,-5-2-4 0,-9 6-4 16,-14-4-7-16,-8 3-13 0,-6-5-46 15,-6-1-5-15,-10 3-48 0,-5 4-89 16</inkml:trace>
  <inkml:trace contextRef="#ctx0" brushRef="#br0" timeOffset="17801.577">1205 8802 99 0,'13'-6'38'0,"5"-5"5"0,0 4-3 15,0-4-4-15,-5 4 1 0,-2-2-2 16,-4 3-5-16,-5 3-5 0,0 1-5 15,0-2-6-15,-2 8-4 0,0-2-4 16,0 1-3-16,0 5-3 0,3 1 0 0,7-2 0 16,2 2 1-16,12-2 2 0,7 4 3 15,14-3 3-15,12-1 2 0,3 0 1 16,14-3 0-16,6-4 0 0,11-2-3 16,7 0-2-16,4 0-2 0,5-1-2 15,8-1-2-15,4 0 1 0,1 1-1 16,0 1 0-16,0 0 1 0,2 0-1 15,2 2 0-15,-8 4 1 0,-7 0-1 16,-4 5 0-16,-1 0 0 0,-6 0 0 0,0 0 0 16,-1 0 0-16,4 2-1 0,8-2 1 15,13 0 0-15,7-7-1 0,11 2 0 16,15-4 0-16,3-2 1 0,4-6-1 16,1-6 0-16,1-1 0 0,-4 4 1 15,-8-3-1-15,-6-4 0 0,1 0 0 16,-7-2 1-16,-4 1-1 0,-10 1 0 15,-6 2 1-15,-4-1-1 0,-13 8-1 0,-8-2-3 16,-13 4-6-16,-6 0-11 0,-3 2-36 16,-11-1-21-16,-4-1-55 0,-4 5-112 15</inkml:trace>
  <inkml:trace contextRef="#ctx0" brushRef="#br0" timeOffset="28015.042">17146 15517 384 0,'-4'0'112'0,"3"-2"9"15,2-3-41-15,-1-1-10 0,4 1-11 16,1-4-5-16,3 0-6 0,3 3-5 15,-2-3-5-15,5 6-3 0,6 1-1 16,0 5-3-16,2 3-1 0,7 5-3 16,2 3-1-16,7-1-2 0,8 2-1 15,-1-1 0-15,10-7 1 0,6-3 1 16,7 0-1-16,2-8-2 0,1 0-4 16,0 1-2-16,2-1-4 0,-8 4-4 0,-6 0-3 15,-10 2-3-15,-4 3-4 0,-9 6-12 16,-5-5-16-16,-7 5-25 0,-6-6-31 15,-2 1-31-15,-6-6-86 0,-14-9-126 16,4-10-253-16</inkml:trace>
  <inkml:trace contextRef="#ctx0" brushRef="#br0" timeOffset="122128.126">1658 10427 58 0,'27'3'14'0,"2"1"7"15,2-8-1-15,2 2 9 16,-1 1 12-16,3-5 9 0,1 2 6 0,6 1 4 15,4-1-3-15,8 4-7 0,8 6-9 16,12-1-10-16,19 2-7 0,14 1-6 16,22-5-5-16,19 5-4 0,21 1-1 15,7-8-2-15,17-1 2 0,10 4 1 16,10-2 1-16,10 0-1 0,8-4 2 0,4 0-2 16,-5 0-1-16,-10-3-6 0,-7-8-10 15,-11 0-13-15,-24 4-48 0,-13-7-28 16,-7-2-68-16,0 3-147 0</inkml:trace>
  <inkml:trace contextRef="#ctx0" brushRef="#br0" timeOffset="132135.943">22393 7201 317 0,'0'1'92'0,"0"1"7"0,2-2-39 0,3 0-5 15,4 0-3-15,6 2-1 16,5 0-3-16,7 0-1 0,6-1-2 16,9 1 3-16,10-4-1 0,12-5-3 15,12-4-11-15,19 0-5 0,14-3-5 16,20 3-18-16,5 2-32 0,4-4-38 0,-1 6-93 15,5 5-122-15,-6 2-284 0</inkml:trace>
  <inkml:trace contextRef="#ctx0" brushRef="#br0" timeOffset="143883.102">10500 7731 157 0,'1'-7'54'0,"-2"3"8"15,-3 4-10-15,0 6-1 16,-1 5 0-16,1-2 0 0,1 3-6 0,-1 3-2 16,2-4-1-16,6 2-2 0,1-2-4 15,6-6-3-15,6 0 2 0,1-3-2 16,5-2 0-16,6-2-1 0,6-1-4 15,1-3-1-15,4-1-2 0,4-2-6 16,1-2-3-16,3 2-4 0,-1-6-4 16,0 3-1-16,-1 1-3 0,-3-4-1 15,-3 3 0-15,-4 3-2 0,-1 3 0 16,-4-1 0-16,-2 5 0 0,-4 0-1 16,-5 2 1-16,0 4-1 0,-3-2-1 0,-5-1 1 15,-4 3 0-15,-3-2 0 0,-3-2 1 16,-4-2 0-16,-3-3 0 0,-8-3 1 15,-5-1 3-15,-2-2 3 0,-9-3 3 16,0-1 1-16,-4 3 2 0,0-7 0 16,1 3 0-16,2 0-3 0,3 1-4 15,4 4-2-15,4-2-2 0,7 6-2 0,3-2-2 16,5 4 0-16,6-3 0 16,9 1-1-16,5 4 0 0,8-3 1 0,7-3 0 15,1 4 0-15,8-3 1 0,0 6 0 16,0 4 0-16,-2 2 0 0,-7 1 0 15,-3 4 0-15,-5 6 0 0,-5-2-1 16,-1 3 1-16,-5-1 0 0,1 3 0 16,-6-2 0-16,3 2 0 0,-7 4 1 15,-1 7-1-15,-4-2 1 0,-1 6 0 16,-7 4-1-16,1 2 1 0,-5-2 0 0,-4 1 0 16,-8-2 0-16,3-1 0 0,-3-8 1 15,2-3-4-15,1-1-19 0,1-4-30 16,0-14-100-16,11 0-9 0,4-5-104 15,2-3-202-15</inkml:trace>
  <inkml:trace contextRef="#ctx0" brushRef="#br0" timeOffset="151796.1">2363 16873 389 0,'-20'2'100'0,"2"-2"3"15,5-7-50-15,6-8-10 0,10-7-7 16,3-10-5-16,8-10-3 0,8-15-2 16,4-6-1-16,6-12-3 0,5-8-5 15,-1-1-4-15,2 2-2 0,0 0-2 16,-1 13-4-16,1 4-3 0,-7 9-7 0,2 10-8 15,-1 10-13-15,-3 14-11 16,-1 6-15-16,-7 16-21 0,-2 16-57 0,-9 6-77 16,-2 14-163-16</inkml:trace>
  <inkml:trace contextRef="#ctx0" brushRef="#br0" timeOffset="151960.135">2467 15981 421 0,'-11'5'103'16,"3"8"2"-16,3 16-54 0,-2 2-21 16,3 18-12-16,2 9-6 0,0 9-5 15,4 10-1-15,0 3-7 0,3-6-12 16,5-3-20-16,0-7-75 0,5-15-86 16,9-8-210-16</inkml:trace>
  <inkml:trace contextRef="#ctx0" brushRef="#br0" timeOffset="152345.6">3352 16070 409 0,'-24'3'109'0,"-1"8"6"0,-8-2-45 0,-5 6-20 15,-1-1-9-15,0 3-7 0,0 10-7 16,7 9-6-16,3 4-5 0,7 4-5 15,5 12-5-15,10 4-3 0,3-2-2 16,4-1-1-16,6-6-1 0,1-11-1 16,8-8-3-16,1-15-1 0,8-14 1 15,8-17 0-15,10-19 0 0,2-14 1 16,1-20 2-16,1-15 2 0,-3-4 1 16,-6-15 0-16,-10-5 0 0,-7-1 0 0,-6 7 2 15,-4 4 2-15,-5 3 3 0,-3 2 0 16,0 11 1-16,-2 11 1 0,0 15 3 15,0 8 2-15,1 13 4 0,-2 12 3 16,2 17 0-16,-2 19 0 0,1 12-1 16,-2 11-3-16,-2 13-4 0,2 9-5 15,1 16-6-15,-5 13-2 0,4-2-8 16,2 1-13-16,8-3-14 0,-1-3-19 16,6-6-20-16,5-18-11 0,2-16-73 0,5-13-90 15,2-14-182-15</inkml:trace>
  <inkml:trace contextRef="#ctx0" brushRef="#br0" timeOffset="152489.083">4030 16046 471 0,'-6'22'117'0,"-3"3"4"16,-2 17-72-16,0 9-14 0,2 7-8 16,2 13-9-16,1-4-14 0,3-1-13 15,1-6-21-15,7-17-20 0,4-10-72 16,6-22-91-16,1-22-205 0</inkml:trace>
  <inkml:trace contextRef="#ctx0" brushRef="#br0" timeOffset="152628.152">4048 15753 577 0,'-17'-34'151'0,"8"5"3"16,6-6-82-16,6-1-20 0,3 0-16 15,6 1-20-15,5 1-31 0,1 1-31 16,2 11-26-16,-2 6-83 0,0 7-110 15,6 12-240-15</inkml:trace>
  <inkml:trace contextRef="#ctx0" brushRef="#br0" timeOffset="152945.316">4506 16308 423 0,'-17'20'125'0,"14"-6"4"0,5-5-11 16,14-5-54-16,11-8-8 0,15-5-14 15,11 0-11-15,14-11-3 0,6-5-4 16,3-1-8-16,-2-3-8 0,-6 4 0 16,-8 1-24-16,-13 6-1 0,-13 2-13 0,-10 8-14 15,-9 1-15-15,-8 4-19 0,-7-1-79 16,-4 2-75-16,-3-7-207 0</inkml:trace>
  <inkml:trace contextRef="#ctx0" brushRef="#br0" timeOffset="153073.992">4942 15899 574 0,'-26'60'142'0,"-4"13"1"0,4 7-81 0,2 1-20 15,12 3-22-15,4-6-36 0,8-3-39 16,8-12-87-16,-1-8-111 0,2-8-264 16</inkml:trace>
  <inkml:trace contextRef="#ctx0" brushRef="#br0" timeOffset="153507.174">5705 16211 475 0,'17'-43'122'0,"-1"-10"1"0,11-7-72 15,10-2-11-15,4 4-11 0,7 4-12 16,4 6-10-16,1 10-5 0,5 9-1 16,-2 7-5-16,-3 6-7 0,-4 12-9 15,-7 4-7-15,-9 6-11 0,-15 10-13 16,-13 8-46-16,-17 10-22 0,-17 5-65 15,-8 2-132-15</inkml:trace>
  <inkml:trace contextRef="#ctx0" brushRef="#br0" timeOffset="153646.003">5778 15712 349 0,'0'-6'112'16,"2"8"6"-16,-4 5-18 0,2 17-32 15,0 14-15-15,2 9-13 0,0 12-11 16,3 4-10-16,8 4-13 0,3 4-21 15,10-9-25-15,8-7-35 0,8-14-55 0,7-12-91 16,11-14-192-16</inkml:trace>
  <inkml:trace contextRef="#ctx0" brushRef="#br0" timeOffset="154040.047">6787 15993 553 0,'-22'-3'159'0,"7"-6"5"0,-7 3-39 0,-1-10-47 16,-6 1-11-16,3-1-17 0,-1 7-12 15,2 7-5-15,-1 9-5 0,1 13-8 16,-1 13-5-16,4 11-6 0,2 14-3 16,2 7-3-16,6 2-2 0,4 1 0 15,10-10-1-15,7-9-2 0,9-7-2 16,11-19-1-16,8-19-1 0,8-17-1 16,2-18 0-16,6-20-1 0,-2-8 3 15,-2-16 1-15,-3-12 2 0,-10-6 0 16,-3-1 2-16,-10 3 0 0,-8 3 0 15,-4 5 1-15,-9-3 1 0,-6 10 1 0,-2 2 2 16,3 3 0-16,-4-2 2 0,3 9 3 16,2 8 3-16,2 11 1 0,2 14 4 15,-2 13 2-15,0 12 1 0,-2 22 0 16,-2 17-3-16,1 9-3 0,3 11-2 16,-4 12-4-16,1 11-3 0,4 8-3 15,-1 0-2-15,2 8 0 0,5 3 0 16,4-6 0-16,2-11-9 0,7-14-13 0,4-4-16 15,5-19-20-15,7-15-23 0,-1-19-24 16,-3-7-23-16,1-7-80 0,-2-13-111 16,-7-11-229-16</inkml:trace>
  <inkml:trace contextRef="#ctx0" brushRef="#br0" timeOffset="154219.153">7548 15595 535 0,'-5'17'156'0,"5"1"10"15,1 2-50-15,9 5-30 0,4 8-16 16,8 11-13-16,2 5-14 0,5 5-12 16,3-3-9-16,-1 5-9 0,2-3-5 15,-2-6-4-15,2-8-17 0,-3-8-14 16,-2-12-23-16,-1-6-23 0,-2-11-24 16,3-15-29-16,-8-5-58 0,0-7-95 0,-2-8-179 15</inkml:trace>
  <inkml:trace contextRef="#ctx0" brushRef="#br0" timeOffset="154395.121">8021 15652 420 0,'-15'-13'137'15,"1"8"17"-15,-5 1-19 0,-1 2-28 16,-5 6-8-16,-2 5-12 0,-4 13-12 16,-6 14-13-16,-4 15-14 0,1 7-15 15,-6 11-11-15,4 0-6 0,4 4-9 16,6-2-19-16,4-13-24 0,6-13-34 0,8-7-36 15,7-10-96-15,3-12-139 0,9-14-294 16</inkml:trace>
  <inkml:trace contextRef="#ctx1" brushRef="#br0">20455 15701 0</inkml:trace>
  <inkml:trace contextRef="#ctx0" brushRef="#br0" timeOffset="157610.882">8540 15803 375 0,'0'-10'108'0,"4"5"5"0,3 1-28 16,-1 4-32-16,6-1-10 0,-1 1-7 0,4-8-6 16,3 3-5-16,6 1-4 0,3-5-4 15,-3 2-4-15,3 3-1 0,2-3-4 16,2 5-2-16,-2 0-5 0,-2 2-8 16,-1 2-13-16,-3 0-13 0,-1-2-16 15,-4 0-23-15,-5 5-64 0,-2-3-89 16,-6-2-179-16</inkml:trace>
  <inkml:trace contextRef="#ctx0" brushRef="#br0" timeOffset="157795.988">8764 15581 335 0,'-7'-17'107'16,"1"5"13"-16,3-3-24 0,1 6-10 16,2 5-9-16,-2 3-4 0,4 4-7 15,0 10-6-15,1 5-11 0,-1 6-8 16,-2 7-7-16,0 5-8 0,0 6-6 15,0 3-6-15,-2 3-12 0,0-5-22 0,6-1-21 16,3-4-25-16,-1-9-19 0,3-11-24 16,4-14-66-16,1-6-93 0,2-11-174 15</inkml:trace>
  <inkml:trace contextRef="#ctx0" brushRef="#br0" timeOffset="158282.342">9714 15057 437 0,'10'15'121'0,"-7"12"11"0,1 8-56 15,-1 7-6-15,1 3-4 0,-2 13-5 0,0 8-6 16,0 1-6-16,-4 5-7 0,2 3-4 15,-4 5-5-15,-3 7-5 0,-6-7-8 16,-1-3-5-16,-1-7-3 0,2-10-5 16,-1-3-10-16,3-21-18 0,5-14-14 15,3-18-13-15,5-10-14 0,1-21-10 16,4-11-9-16,4-13-3 0,0-7 7 16,2-8 12-16,2 4 13 0,-3 4 12 15,-1 2 14-15,-4 9 13 0,-1 7 14 16,-6 0 13-16,0 1 7 0,-2 3 7 0,0 3 7 15,-1 1 7-15,-3 1 6 0,-1 7 6 16,0 8 4-16,-8 1 3 0,-3 12 2 16,-6 4-1-16,-7 12-4 0,-1 5-1 15,-6 8-4-15,-2 5-4 0,-2 7-2 16,-4-2-4-16,-1 2 0 0,0-3 2 16,0-10-4-16,-3 1-2 0,0-10-4 15,4-12-5-15,1-10-5 0,8-12-7 16,8-16-6-16,7-14-6 0,8-15-2 15,8-14-6-15,10-4-8 0,5-10-18 0,9 4-33 16,2-8-45-16,2 1-133 0,2-1-177 16,-6 2-397-16</inkml:trace>
  <inkml:trace contextRef="#ctx1" brushRef="#br0" timeOffset="4716.004">13057 18614 0</inkml:trace>
  <inkml:trace contextRef="#ctx0" brushRef="#br0" timeOffset="162772.092">4649 17655 454 0,'0'-4'122'16,"0"2"9"-16,4 0-59 0,1-5-12 15,6 2-7-15,4 1-8 0,8-2-8 16,7-3-8-16,6 2-8 0,11-4-6 16,0 6-3-16,2-6-5 0,-5 2-2 15,0-2-1-15,-10 4-6 0,-8-3 1 0,-8 5-3 16,-7 0-3-16,-4-6-12 0,0 3-16 15,-9-1-23-15,-3-3-18 0,-2-3-75 16,-4-1-99-16,-2-4-214 0</inkml:trace>
  <inkml:trace contextRef="#ctx0" brushRef="#br0" timeOffset="162939.097">4918 17237 524 0,'-2'-4'153'15,"-1"6"10"-15,3 0-61 0,0 3-14 16,5 8-12-16,1 10-7 0,1 14-12 15,-3 12-11-15,-4 9-8 0,-8 15-8 16,1 1-6-16,0-1-9 0,0 0-32 16,-3-14-45-16,7-2-45 0,3-10-94 15,-2-23-142-15,2-10-312 0</inkml:trace>
  <inkml:trace contextRef="#ctx0" brushRef="#br0" timeOffset="166150.976">5547 17267 270 0,'-7'13'80'15,"3"-7"5"-15,4-8-16 0,4-9-14 16,-1 4-5-16,3-6-1 0,1 2 2 15,0 0-2-15,3 7-3 0,0-3-2 16,5 9-3-16,3 3-4 0,6 5-3 16,1 4-4-16,8 10-1 0,3 7 0 0,2 3-3 15,2 10-2-15,2 3-2 0,0 4-2 16,2 3-3-16,-3 1-2 0,-1-4-3 16,0-4-2-16,2-7-3 0,-4-4-2 15,1-3-4-15,-1-9-7 0,-2-6-14 16,0-2-16-16,-5-8-14 0,-5-3-18 15,-6-1-14-15,-6-8-17 0,-8-1-66 16,-10-3-85-16,-5-3-181 0</inkml:trace>
  <inkml:trace contextRef="#ctx0" brushRef="#br0" timeOffset="166377.096">6252 17257 491 0,'0'-8'124'0,"-3"5"8"0,3-5-68 16,0 7-6-16,0-1-2 0,0 7-4 16,-8 6-4-16,-3 7-5 0,-5 8-4 15,-6 14-7-15,-9 11-7 0,-7 12-3 16,-7 10-4-16,-13 3-3 0,-4 6-4 16,-4 2-7-16,3-8-15 0,-1-5-26 15,6-13-32-15,11-14 46 0,7-10-155 16,11-23-131-16,12-13-298 0</inkml:trace>
  <inkml:trace contextRef="#ctx0" brushRef="#br0" timeOffset="167196.963">6430 17486 262 0,'9'12'79'0,"10"-5"7"16,6 3-21-16,11-9-22 0,10-1-4 15,7-5-4-15,1-6-8 0,1-11-9 16,3 6-8-16,-4-6-3 0,-3 4-3 16,-5 2-5-16,-3-1-5 0,-3 8-9 15,-2 11-11-15,-5-4-16 0,-6 6-38 16,-7 3-17-16,-7 2-56 0,-7-3-102 16</inkml:trace>
  <inkml:trace contextRef="#ctx0" brushRef="#br0" timeOffset="167369.953">6943 17137 355 0,'-7'12'102'15,"-2"8"6"-15,-4 6-24 0,0 10-32 16,-3 11-9-16,-1 10-9 0,1 8-6 16,1-5-7-16,-1 4-5 0,7-1-7 0,4-10-14 15,3-8-19-15,7-15-18 0,4-5-81 16,6-14-95-16,10-11-222 0</inkml:trace>
  <inkml:trace contextRef="#ctx0" brushRef="#br0" timeOffset="167622.933">7884 16868 427 0,'4'1'114'16,"3"5"9"-16,-1 8-50 0,1 5-22 16,0 2-4-16,0 14-4 0,-3 7-7 15,-2 10-8-15,-2 7-6 0,-4 4-4 0,-8 6-6 16,-3 8-2-16,-1-3-2 0,-3-5-4 16,3-3-10-16,0-14-14 0,5-12-15 15,5-16-17-15,6-11-20 0,6-22-55 16,5-15-18-16,5-12-73 0,4-8-123 15</inkml:trace>
  <inkml:trace contextRef="#ctx0" brushRef="#br0" timeOffset="167795.495">7930 17175 503 0,'-26'-15'156'15,"-10"10"13"-15,-4 5-43 0,-4 2-18 0,1 5-11 16,1 4-15-16,4-4-15 0,0 4-12 16,3-6-11-16,8 4-12 0,3-7-8 15,4 0-9-15,-2-6-5 0,4-5-5 16,4-2-5-16,3-16-11 0,5-6-11 15,6-8-15-15,9-8-17 0,11-4-28 16,11-5-28-16,6 5 52 0,3 8-144 16,5 10-120-16,-3 4-273 0</inkml:trace>
  <inkml:trace contextRef="#ctx1" brushRef="#br0" timeOffset="15889.51">11617 16774 0</inkml:trace>
  <inkml:trace contextRef="#ctx0" brushRef="#br0" timeOffset="173579.017">618 18531 235 0,'-5'0'58'0,"1"-4"3"0,4 2-27 0,-2-9-2 15,8 2 2-15,1-7 5 0,0-2 7 16,2-4 9-16,2-7 7 0,0 0 0 15,6-8-4-15,1 1-5 0,0-6-7 16,6-12-10-16,3-3-10 0,9-1-9 16,2-2-8-16,8 2-10 0,-4 3-15 15,-1 8-16-15,-1 16-13 0,-7 11-17 16,-8 13-26-16,-6 14-51 0,-14 11-76 16,-5 6-150-16</inkml:trace>
  <inkml:trace contextRef="#ctx0" brushRef="#br0" timeOffset="173767.027">580 17971 440 0,'-2'11'106'16,"-1"12"4"-16,3 5-61 0,3 8-15 0,-1 6-8 16,2 9-4-16,3 3-3 0,-2 6-2 15,3 0-3-15,-5 0-4 0,3 0-5 16,1-5-14-16,2-3-18 0,2-12-19 15,4-7-72-15,3-15-5 0,2-12-75 16,12-10-133-16</inkml:trace>
  <inkml:trace contextRef="#ctx0" brushRef="#br0" timeOffset="174115.163">1612 17973 442 0,'-23'1'117'16,"-6"5"6"-16,0 7-53 0,-6 1-14 15,2 6-6-15,-1 2-6 0,5 7-5 16,1 2-4-16,8 5-6 0,2 1-5 16,6-3-5-16,2 1-5 0,5-1-4 15,1-3-3-15,4-2-3 0,0-2-3 16,6-3-8-16,5-6-9 0,7-1-11 16,2-5-9-16,9-6-10 0,5-6-13 0,8-4-10 15,6-5-14-15,-3 2-56 0,0-6-75 16,-1 4-174-16</inkml:trace>
  <inkml:trace contextRef="#ctx0" brushRef="#br0" timeOffset="174357.99">1814 18049 439 0,'0'-2'118'0,"0"-2"5"15,0-1-61-15,2 5-7 0,3 9-4 16,8 4-5-16,-2 10-7 0,5 5-9 16,2 6-5-16,6 6-3 0,-2 2-6 15,2 0-7-15,-6-4-4 0,0-3-3 16,-4-3-2-16,3-4-3 0,-4-3-11 0,-3-7-16 16,3-9-18-16,2 2-17 0,-1-13-80 15,1-7-3-15,-3 0-81 0,5-4-131 16</inkml:trace>
  <inkml:trace contextRef="#ctx0" brushRef="#br0" timeOffset="174618.065">2234 18022 292 0,'-4'-22'101'0,"2"5"11"0,-3 7 4 15,1 0-34-15,1 5-9 0,1 3-5 16,-5 4-6-16,3 5-7 0,-1 2-5 15,-3 6-3-15,1-2-2 0,0 5 0 16,-2 2 1-16,0 7 2 0,-6-3 5 16,-1 7 0-16,-4 0 0 0,-6 5-4 0,-8 4-3 15,-6 5-2-15,0-1-2 0,-4 5-6 16,2-5-7-16,2 1-6 0,6-9-1 16,7-3-11-16,5-7-28 0,5-8-47 15,6-6-70-15,8-6-112 0,5-2-177 16,-11-3-396-16</inkml:trace>
  <inkml:trace contextRef="#ctx0" brushRef="#br0" timeOffset="183672.239">5107 9512 105 0,'4'0'45'0,"1"-3"8"0,4-1-1 0,-1-5 1 15,3 0-2-15,0-6-5 0,1-1-6 16,-3 3-5-16,4-3-6 0,0 0-5 16,-4 5-5-16,2 3-3 0,1-1-4 15,3 4-3-15,5 3-1 0,7 2-3 16,2 0 0-16,10-2-1 0,4 0 0 15,6 2 0-15,8 0-1 0,-1 0 0 16,4 0 1-16,2 4-1 16,1 0-3-16,-3 3-8 0,4-2-18 0,-4 3-64 0,-6 1-74 15,1-4-180-15</inkml:trace>
  <inkml:trace contextRef="#ctx0" brushRef="#br0" timeOffset="185280.15">7110 11024 166 0,'9'6'59'0,"2"-1"5"16,2 3-12-16,0-5-5 0,-1-1-8 15,5-2-8-15,-3 0-9 0,6 0-7 16,-2-2-4-16,6-1-2 0,10 3-4 15,5-4-1-15,4 4-1 0,12-2-7 16,8 4-9-16,5 2-62 0,1-1-62 16,2 3-161-16</inkml:trace>
  <inkml:trace contextRef="#ctx0" brushRef="#br0" timeOffset="206249.979">3032 17120 356 0,'5'6'98'0,"-3"5"4"0,-2-2-42 15,2 5-11-15,1 3-9 0,5 3-5 16,-6 0-5-16,7 1-1 0,0 5 2 15,3 1 2-15,-1 6-1 0,-3 7-3 0,-3 7-3 0,-5 15-4 16,-7 10-4-16,-4 14-6 0,-5 3-6 16,-3 7-4-1,3-5-11-15,0-5-11 0,7-16-13 16,1-19-11-16,6-12-11 0,6-19-9 16,3-22-2-16,1-18 6 0,-3-15 12 0,-1-10 12 15,-10-6 10-15,-1-9 12 0,-2-4 15 16,-7 6 12-16,-3 2 9 0,-4 3 7 15,1 11 3-15,-3 0 4 0,-5 8 2 16,-2 10 0-16,1 2-2 0,-2 8-2 16,0-1-4-16,3 10-1 0,0-2-2 15,5-1-2-15,0 3-6 0,5-8-6 16,1-1-5-16,7-4-3 0,4-8-5 16,8-5-4-16,8-5-7 0,8-1-11 0,9-3-12 15,6 1-12-15,11 0-10 0,7 8-12 16,4 1-66-16,0 10-79 0,-6 0-169 15</inkml:trace>
  <inkml:trace contextRef="#ctx0" brushRef="#br0" timeOffset="206549.058">3204 17349 452 0,'-5'-3'131'15,"-4"-3"3"-15,3-7-19 0,6-3-66 16,4 0-13-16,11-4-12 0,1-2-6 15,9-2-7-15,4 2-4 0,4-1-1 16,4 5-2-16,-3 3-1 0,2 4 0 16,-5 9-3-16,0 10-3 0,-2 4-6 15,-5 12-8-15,-6 7-8 0,-7 7-2 0,-11 13 0 16,-9 7 1-16,-7 4 4 0,-8-4 5 16,-12-2 8-16,-8-3 9 0,-9-11 1 15,-5-15 2-15,-6-12-1 0,1-15 0 16,7-9-2-16,5-10-7 0,11-13-14 15,14-1-10-15,17-3-7 0,11-3-9 16,12 9-9-16,5 1-13 0,8 9-12 16,2 10-7-16,2 5 1 0,0 12-34 15,-4 6-52-15</inkml:trace>
  <inkml:trace contextRef="#ctx0" brushRef="#br0" timeOffset="206777.432">3168 17811 205 0,'-14'40'67'0,"3"-4"4"0,5-7-15 16,10-11-2-16,7-8 0 0,11-9-3 15,1-12-3-15,6-7 0 0,2-14-1 16,4-5-4-16,-3-6-6 0,1-1-7 16,-6-1-7-16,-3 6-7 0,-4 8-5 15,-4 4-3-15,-3 13-3 0,0 10-4 0,-2 13-6 16,-2 11-3-16,-2 7-1 0,-2 12 0 16,1 10-1-16,-6 3 1 0,-7 3 2 15,-4 5 4-15,-7-9 3 0,-2-2 2 16,-10-6 0-16,-4-8 0 0,1-11-13 15,-3-14-20-15,7-19-73 0,3-11-14 16,10-16-80-16,14-11-161 0</inkml:trace>
  <inkml:trace contextRef="#ctx0" brushRef="#br0" timeOffset="207077.914">3831 17602 434 0,'-12'29'131'0,"-3"7"5"0,-3-5-26 15,2 4-44-15,1-1-9 0,1 1-10 16,1 1-11-16,2-1-13 0,4-1-5 16,3-1-8-16,4 0-4 0,4-8-6 0,5-5-7 15,9-7-7-15,6-13-6 0,5-15-6 16,12-7-3-16,1-12-3 0,11-10-2 16,-4 1 3-16,0-6 6 0,0 3 4 15,-3 4 7-15,-8 10 3 0,-7 6 9 16,-8 13 13-16,-6 8 14 0,-5 14 9 15,-6 7 8-15,-8 10 7 0,-5 10 9 16,-8 15 5-16,-8 9-3 0,-12 13-2 16,-10 5-2-16,-8 7-5 0,-11 10-7 15,-12 3-7-15,-6 4-14 0,0-4-47 0,4-4 14 16,2-6-193-16,-4-5-173 0,4-8-430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44:10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4867 15684 148 0,'57'-32'36'0,"1"1"0"0,-2-4-16 0,1 3-12 16,-3-8 2-16,-1-4 6 0,-2-3 8 15,5 5 5-15,8-5 6 0,5 3 4 16,7-5 2-16,11 5-1 0,8 3-6 15,5 1-7-15,0-6-7 0,5 1-5 16,-3-6-5-16,1 2-2 0,-6-2-4 16,-10 2-1-16,-5 3-1 0,-17 6 0 0,-10 9 1 15,-15 6-2-15,-17 5 2 0,-14 5 0 16,-19 10 0-16,-18 1 1 0,-12 8 0 16,-22 1-1-16,-12 12 0 0,-11 5-1 15,-12 5-1-15,1 0 0 0,1 4 1 16,8-4-2-16,9-3 1 0,11-6 0 15,10-5-1-15,14-6 1 0,10-9-1 16,13-5-1-16,6-9 0 0,14-4-1 16,9-6 0-16,14-5 0 0,12-1 1 15,16-3-1-15,16 4 1 0,9-2 0 0,4 10 0 16,6 6 1-16,-5 12 0 0,-8 9-1 16,-11 16 1-16,-22 14 0 0,-13 10 0 15,-14 14 0-15,-17 6 1 0,-16 1 1 16,-12 0 0-16,-7 3 0 0,-4-7 0 15,-3-4-1-15,-1-1-16 0,0 0-76 16,5-1-77-16,6 0-196 0</inkml:trace>
  <inkml:trace contextRef="#ctx0" brushRef="#br0" timeOffset="13310.366">2238 13527 188 0,'9'-22'56'0,"-2"-9"2"0,-3-7-9 15,-3-7-24-15,-1 1-7 0,-3-7-5 16,-8 6-3-16,0-2 2 0,-9 3 1 15,2 6 2-15,-6 3 3 0,-1 8 3 16,-1 3 0-16,4 4 1 0,-8 9-1 16,-1 2 0-16,-2 6-2 0,-5-1-3 15,1 8-2-15,-3 1-1 0,-3 8-2 0,1 3-1 16,-2 4-2-16,3 6-2 0,-5 3-1 16,4 5 0-16,2 5 0 0,2 0-1 15,5 1-1-15,4 0 1 0,4 4-1 16,3 2 0-16,4-3 0 0,0 4-1 15,1 8 0-15,5 5-1 0,1 7 0 16,0 6 0-16,5 3 0 0,5 6-1 16,1 12 1-16,0 12-1 0,-2 3 1 0,0 18-1 15,2 17 1-15,0 1-1 0,-2 11 1 16,-1 4-1-16,4 8 1 0,5-9-1 16,5 9 1-16,-6-5-1 0,2 17 1 15,3 9-1-15,0-14 0 0,3-6 1 16,-4-4-1-16,-3-12 1 0,3-11-1 15,-2-17 0-15,-2-25 1 0,3 3 0 16,-1-6-1-16,6 3 0 0,-6-6 0 16,0-10 0-16,1 5 1 0,-7-9-1 0,-2 0 0 15,-7-7 0-15,-3-12 1 0,-1-8 0 16,-1-2-1-16,0-9 1 0,-1-4-1 16,1-7 0-16,2-2 1 0,2-4-1 15,2 1-1-15,3-4 1 0,6-6-1 16,3-2 0-16,8 3 1 0,7-3-1 15,9 3 0-15,9-3 1 0,4-1-1 16,5 2 1-16,4-1-1 0,-2 1 1 0,6-8-1 16,-4 0 1-16,5-3 1 0,0-4 1 15,6-6 0-15,4-1 1 0,1-2-5 16,2-2-16-16,-4 4-86 0,-5 1-89 16,-18 1-227-16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45:12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1000 5169 142 0,'29'-20'53'0,"7"-8"9"16,13-1-10-16,15 6 3 0,21-1 1 15,10 2-6-15,8 2-5 0,16-2-8 16,17 2-8-16,15 2-6 0,11 0-6 0,12-4-4 16,20-3-2-16,23-1-3 0,6 1-2 15,4-4-1-15,4 2 0 0,-11 3-1 16,2 2-4-16,-13 0-9 0,-18 6-16 15,-13 1-66-15,-15 1-6 0,-17 5-64 16,-6-6-129-16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10-03T21:48:12.8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10-03T21:48:13.168"/>
    </inkml:context>
  </inkml:definitions>
  <inkml:trace contextRef="#ctx0" brushRef="#br0">16516 8491 0</inkml:trace>
  <inkml:trace contextRef="#ctx1" brushRef="#br0">1738 3518 263 0,'7'-11'72'0,"2"-3"5"0,-2-2-29 15,2-1-9-15,2-3-8 0,4-2-5 16,3-3-3-16,4-6-3 0,5-2-1 0,6 6-3 16,7-2-1-16,3 2-3 0,7 9-2 15,2 7-3-15,1 9-1 0,0 9-1 16,-2 8-2-16,-8 14-1 0,-8 7 1 16,-8 8 0-16,-11 8 4 0,-12 7 6 15,-17 6 4-15,-12 2 5 0,-10-1 3 16,-8 1 6-16,-8-7 1 0,-7-4-2 15,-4-10-5-15,4-14-5 0,3-13-6 0,2-18-4 16,8-17-9-16,9-13-10 0,8-22-14 16,10-9-20-16,5-14-22 0,8-17-71 15,16-2-96-15,-4-1-207 0</inkml:trace>
  <inkml:trace contextRef="#ctx1" brushRef="#br0" timeOffset="17902.81">1694 7430 68 0,'11'1'15'0,"5"1"0"15,8 0-12-15,9-2 1 0,12-4 5 0,15 3 8 16,13-5 6-16,16 1 6 15,13 1 4-15,14 0 1 0,8-5-1 16,8 4-6-16,1 3-7 0,3-2-6 16,-1 3-6-16,-4-5-4 0,-11 4-1 0,-2 2-3 15,-9 0-7-15,-6 2-33 0,-10-2-11 16,-11-2-38-16,-11 0-83 0</inkml:trace>
  <inkml:trace contextRef="#ctx1" brushRef="#br0" timeOffset="56055.694">6403 8362 164 0,'2'0'48'0,"-4"-9"6"0,4 2-17 0,0-6-1 16,1-4 1-16,-1-1 2 0,2-4 2 15,-4-3-1-15,0-6 1 0,0 2-2 16,0-7-1-16,-2-2-2 0,2-2-3 15,2-8-4-15,1 3-5 0,-1-4-3 16,4 0-4-16,5-6-3 0,-6 4-4 16,2 8-2-16,1 3 0 0,1 3-2 15,-4 5 1-15,-1 8-1 0,-2 8 0 16,1 7 1-16,-3-1-1 0,2 5 0 16,-2-2 0-16,0 5-1 0,-2-2 2 0,0 2-1 15,-1 2 0-15,-4 4 0 0,-4 7-1 16,-2-4-1-16,-2 10-1 0,-3 4-2 15,-4 10 0-15,-1-2 0 0,-1 6-1 16,0-2 1-16,3 3-1 0,1-9 1 16,2 1-1-16,3-10 1 0,6-6-1 15,2-1 0-15,1-3-1 0,3-7 0 16,3-2 0-16,3-7 0 0,3-6 0 0,1-8 0 16,6-7 0-16,1-9 0 0,10-4 1 15,-4-2 0-15,5-3 0 16,1 5 0-16,1 6-1 0,0 9 1 0,-1 7 0 15,-5 7-1-15,3 9 1 0,0 10 0 16,-3 5 0-16,3 5 1 0,-4 6-1 16,2 3 1-16,0 10 0 0,-4 1 1 15,2 2 0-15,-4 1 2 0,1-3-1 16,-8-7 1-16,3 0 0 0,-2-11 0 16,0-1-6-16,0-7-15 0,0 0-21 0,-1-9 12 15,2 1-107-15,6 0-102 0,-3-4-242 16</inkml:trace>
  <inkml:trace contextRef="#ctx0" brushRef="#br0" timeOffset="69598.197">21033 12271 0,'0'0'0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51:52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6641 9507 249 0,'-65'-31'57'16,"5"2"-1"-16,-2 9-39 0,4 4-8 16,5 5-4-16,-1 3-3 0,-6 7-1 15,-11 1 2-15,-11 1 4 0,-5 3 3 16,-4 1 2-16,-2 8 2 0,-3 5 0 16,0 4 1-16,3 2-4 0,4 7-3 15,2 5-3-15,1 0-2 0,1 3-1 16,-6-1 1-16,4 2 2 0,3 2 5 15,2-1 3-15,0 8 3 0,4 4 1 0,6 7 1 16,10 0-1-16,2 4-3 0,7-1-5 16,4 1-3-16,11-1-3 0,11-1 0 15,10-2-1-15,17-2-1 0,13-3 0 16,14 1 0-16,19 1 1 0,17-1-1 16,17 2 0-16,20 2 1 0,11 0 0 15,11 0 1-15,14 0 0 0,8-4 0 16,7-3 0-16,3-6 1 0,6-14-1 15,7-9 0-15,6-1 0 0,3-10 0 0,-10-11 0 16,-7-13-1-16,-11-16 0 0,-12-2 0 16,-12-11-1-16,-14-17 0 0,-8-14 0 15,-9 1 0-15,-6-1 0 0,-7-11 0 16,0 2 1-16,-7-2-1 0,-2 2 0 16,-15 0 0-16,-9-7 0 0,-10-13 0 15,-7-5 3-15,-17-6 3 0,-16 7 3 16,-25-9 2-16,-6 13 0 0,-10 8 0 15,-12 15-1-15,-15 12-2 0,-11 18-3 16,-18 5-4-16,-2 11-2 0,-16 9 0 0,-18 4 0 16,-17 16-1-16,-14 4-2 0,-16 13-6 15,-10 8-10-15,-3 10-19 0,-12 5-74 16,14 8-85-16,-15 4-206 0</inkml:trace>
  <inkml:trace contextRef="#ctx0" brushRef="#br0" timeOffset="2968.261">8686 10739 256 0,'-11'-11'55'0,"0"-2"1"15,4 1-45-15,1-5-2 0,3-8 2 16,-3-8 4-16,-1-3 3 0,1-6 3 16,-1-12 3-16,5-3 4 0,-1-12 1 15,3-11 0-15,2-9 0 0,5-13-3 16,2-5-1-16,11 0-4 0,5-11-4 16,12-4-3-16,12 11-3 0,11 9-3 0,16 15-2 15,13 5-1-15,11 15-2 0,7 16 0 16,6 17 0-16,3 17-2 0,6 17 1 15,-2 17 0-15,-7 32-1 0,-12 18 1 16,-6 24-1-16,-13 22 0 0,-10 17 0 16,-17 14 0-16,-22 7 0 0,-13-2 0 15,-13-4-1-15,-14-5 3 0,-8-5 3 0,-27-12 4 16,-18-8 4-16,-16 1 0 0,-13-9 4 16,-22-1 4-16,-5-12-1 0,-13-19-3 15,2-13-4-15,3-26-5 0,8-34-4 16,8-33-6-16,12-36-9 0,14-26-7 15,11-18-6-15,19-23-6 0,19-6-5 16,20-8-4-16,21 8-19 0,15-1-62 16,14 1-76-16,15-2-183 0</inkml:trace>
  <inkml:trace contextRef="#ctx0" brushRef="#br0" timeOffset="3505.513">11492 10399 387 0,'-49'20'105'0,"2"-11"4"0,10-12-50 15,12-14-7-15,12-14 0 0,8-19-5 16,14-20-3-16,14-20 0 0,21-21 1 15,21-13-3-15,19-10-6 0,14-6-7 16,17 3-5-16,14 14-8 0,16 21-5 16,13 22-6-16,4 24-2 0,3 23-1 15,3 29-1-15,-5 17 1 0,-10 33-1 0,-19 30 0 16,-23 20 0-16,-25 22 1 0,-26 20 0 16,-26 15 1-16,-28 11 0 0,-32 3 2 15,-27-9 3-15,-19 0 3 0,-30 2 6 16,-20-5 2-16,-12-3 4 0,-10-10 2 15,0-18 0-15,3-24-3 0,-1-24-5 16,17-36-5-16,3-44-6 0,2-38-8 16,7-34-6-16,13-29-3 0,13-15-1 15,16-18-4-15,18-11-13 0,22-4-26 16,35 2-28-16,23 0-97 0,12-5-131 0,17 3-300 16</inkml:trace>
  <inkml:trace contextRef="#ctx0" brushRef="#br0" timeOffset="8779.612">14874 9676 104 0,'-16'-20'21'0,"9"-6"-5"0,5 5-31 15,11-5-5-15,5 3-17 0,8-5-32 16</inkml:trace>
  <inkml:trace contextRef="#ctx0" brushRef="#br0" timeOffset="9159.47">15118 9374 85 0,'16'-14'34'0,"-7"3"4"16,-2-4 2-16,1 3 0 0,-6 2 1 15,-2-6 1-15,-4 3 3 0,-5 4 1 16,-8-3-1-16,-8 1-3 0,-13 5-1 16,-8 3-5-16,-8 10-5 0,-13 13-6 15,-15 16-6-15,-11 13-1 0,-12 11-3 16,-8 18-2-16,-12 17-2 0,1 14 0 0,-1 7 1 15,5 1 2-15,5 10 0 0,12-2 0 16,15 4-2-16,12 0-1 0,9-7 0 16,16 3-3-16,24 4-1 0,19-9-2 15,17-5 0-15,21-12 0 0,17-15 2 16,26-14 0-16,21-16 2 0,24-21 0 16,22-15 0-16,25-15 1 0,23-14-2 0,17-13-1 15,2-20-2-15,4-17 0 0,-4-12-2 16,-14-20-1-16,-4-4 0 0,-22-10 0 15,-23-1 0-15,-19 1 1 0,-19-1-1 16,-25 6 1-16,-19 9 0 0,-35 2 0 16,-27-4 1-16,-21 4 1 0,-29 7-1 15,-20 10 0-15,-25 7 0 0,-19 8-1 16,-17 15 0-16,-9 20-1 0,-9 15-3 16,-15 10-11-16,4 12-18 0,4 3-22 15,9 3-86-15,20-6-105 0,16-15-247 0</inkml:trace>
  <inkml:trace contextRef="#ctx0" brushRef="#br0" timeOffset="14683.694">21173 9807 222 0,'-23'-6'65'16,"-3"-1"2"-16,5 2-27 0,4-3-5 15,3 1-7-15,1 5-6 0,0 0-6 16,-5 1 1-16,0 1 1 0,-4 1 4 15,-7 1 0-15,-7 0 1 0,-6 0 1 16,-13-4-2-16,-1 2-3 0,-11-4-4 16,-1 1-3-16,-1-3-4 0,0-1-2 15,4 5-3-15,5 4-2 0,2 2 0 0,7 5 0 16,-13 2-1-16,1 9 0 0,-3 9-1 16,-6 3 1-16,-8 7 0 0,-11 8 0 15,-9 9 0-15,0 2 1 0,-4-1-1 16,-3-1 2-16,3-7 0 0,14 0 0 15,13-3 0-15,17-5 0 0,17-8-1 16,19 2 0-16,18 1 0 0,28-1 0 16,9-1 0-16,20-8-1 0,25-1 1 15,19-1 1-15,18-8-1 0,14-1 1 0,15-3 2 16,8 1 3-16,3-4 1 16,3 2 1-16,6-2 4 0,-6 0 2 0,4-2 0 15,2-3 1-15,11-4-3 0,5-4 0 16,-2-3-1-16,-9-4-3 0,-5-1-3 15,-4-10-1-15,-7 2-2 0,-24-4-1 16,-12-3-1-16,-15 1 0 0,-4-1 0 16,-10-6 0-16,-16-1 1 0,-8-2 0 0,-7 5 1 15,-10-6 1-15,-18-3 0 16,-16-11 1-16,-11 2-2 0,-14 0 1 0,-19-9-2 16,-16-7 0-16,-18-4 0 0,-15-4-1 15,-14 6 0-15,-15 3-1 0,-7 0 1 16,-30 3-1-16,-10 8 1 0,-13 2-1 15,-1 13-1-15,3 0 1 0,3-2 0 16,1 7 0-16,14 2 0 0,9 4-1 16,4 5 1-16,-11-11-1 0,-11 8 1 15,-23 7-1-15,-17 0 1 0,-9 8-1 0,-13 9 1 16,-7 10 0-16,15 11 0 0,-1 2-1 16,28 14-1-16,23 6-6 0,12 5-7 15,28 0-8-15,21 2-13 0,15-3-15 16,28 6-21-16,17-4-57 0,17-1-76 15,14-9-169-15</inkml:trace>
  <inkml:trace contextRef="#ctx0" brushRef="#br0" timeOffset="26363.51">5652 8187 240 0,'-9'-5'66'0,"-1"1"5"0,2 1-30 15,-1 1-3-15,0-2-5 0,0 4-2 16,0 6-2-16,-2 3-1 0,4 7-1 16,-1 11-2-16,-2 6-1 0,4 11-3 15,2-1 0-15,-1 10-3 0,1 3-3 16,1 8-1-16,-3 9-2 0,3 1-2 15,-3 4-1-15,3 8 0 0,-3 3 0 0,1 0-1 16,-4-7-1-16,3-2 1 0,-7-4-1 16,1-9 0-16,-1-10 0 0,2-16 0 15,2-4-1-15,-2-17 0 0,4-11-1 16,0-16 0-16,1-13-1 0,1-4-1 16,-3-11-2-16,1-3 0 0,2-2 1 15,-8-5 1-15,2 3-1 0,-2-2 1 16,-1 4-1-16,-1-5 1 0,-1 5-1 15,-1 2 0-15,3 7 0 0,3 0-1 0,2 9 0 16,-6 4 1-16,6 11-1 0,2-2 1 16,2 5-1-16,-3 8 0 0,5 5 0 15,1 3 0-15,4 14-1 0,-1 5 0 16,3 9 0-16,0 7 0 0,1 2 0 16,-1 7 0-16,-1-3 0 0,-1-11-1 15,6-4 0-15,1-9 0 0,2-9 0 16,9-9 1-16,5-11 1 0,8-4 0 15,12 1 1-15,2-3 1 0,6-5 0 0,9 8-1 16,2-3 0-16,3-4-1 0,2-1-1 16,2-8-2-16,0-10-17 0,-4-7-24 15,-11-11-88-15,-3-11-103 0,-4-8-253 16</inkml:trace>
  <inkml:trace contextRef="#ctx0" brushRef="#br0" timeOffset="78896.579">8995 9965 285 0,'-24'25'72'0,"-3"6"4"0,3 6-39 0,6-10-9 15,5 2-1-15,6-9-2 0,5-4-1 16,8-8-2-16,8-3-2 0,4-5 0 16,6-7 1-16,9 5 2 0,7 0 0 15,5 4-1-15,4 2-2 0,2 10-3 16,0 12-4-16,5 14-3 0,-3 9-2 15,-4 14-3-15,0 8-1 0,0 4-2 0,0 1 0 16,-1 4-1-16,-3-2-1 0,4-9 1 16,6-14 1-16,5-17 1 0,7-18 1 15,6-29 2-15,3-19 1 0,9-24 3 16,10-26 1-16,7-21 1 0,7-24 0 16,9-19-2-16,11-12-1 0,11-15-1 15,11-6-3-15,-1 6-1 0,10 15-3 16,-5 19 1-16,-12 28-1 0,-12 29 0 0,-13 23 1 15,-12 32-1-15,-12 23 1 0,-17 18 0 16,-12 24 1-16,-7 18 0 0,-9 18 0 16,-9 22 0-16,-5 18-1 0,-13 2 1 15,-2 1-1-15,-2-8 0 0,-2-7 1 16,8-19 1-16,5-22 1 0,13-21 2 16,12-15 2-16,13-24 2 0,17-16 1 15,16-18 0-15,16-18-1 0,15-18-2 16,2-15-2-16,1-11-2 0,-5-2-2 0,-1 8-2 15,-5 5 0-15,-12 13 0 0,-7 14-1 16,-3 15 0-16,1 16 0 0,-2 16 1 16,-7 10-1-16,-4 16 1 0,-5 22 0 15,-4 25 1-15,-8 19 1 0,-6 12 2 16,-3 7 1-16,4-5 2 0,4-7 4 16,8-21 2-16,4-21 4 0,10-23 1 15,14-23 1-15,15-25-2 0,12-20-2 16,12-24-3-16,14-23-4 0,16-16-3 15,13-12-9-15,-4-10-8 0,-5-1-7 0,-11 12-6 16,-18 25-5-16,-16 20-3 0,-26 32 0 16,-26 39 6-16,-19 40 7 0,-13 43 5 15,-11 34 5-15,-4 19-3 0,-1 11-12 16,3 2-16-16,11-6-18 0,25-20-19 16,15-16-66-16,22-29-90 0,9-16-180 15</inkml:trace>
  <inkml:trace contextRef="#ctx0" brushRef="#br0" timeOffset="211910.484">18011 2882 403 0,'-13'-34'100'0,"6"3"4"0,16 2-52 16,9-11-17-16,10-9-15 0,4-8-3 16,5-3-1-16,4-7 1 0,9-13 1 15,0-3 3-15,9-6 0 0,-5 7-1 16,-1-6-2-16,-4 5-3 0,-7 8-2 16,-10 14-4-16,-6 6-4 0,-8 8 0 15,-7 9 1-15,-2 10 0 0,4 10 0 16,-6 7 0-16,0 8 1 0,1 14 3 0,2 10 1 15,3 16 0-15,2 10 0 0,-4 18-1 16,1 14 1-16,3 15-2 0,-4 8-3 16,0 5-2-16,0-2-2 0,-6 3 0 15,-3 4-1-15,0-1 0 0,-2-14 0 16,0-12-6-16,-6-9-14 0,-1-10-16 16,3-21-19-16,4-18-25 0,-1-19-69 15,-1-14-98-15,-2-10-198 0</inkml:trace>
  <inkml:trace contextRef="#ctx0" brushRef="#br0" timeOffset="212062.495">18351 2475 289 0,'0'2'76'0,"14"-6"5"0,10 1-35 16,2-3-13-16,10-5-2 0,0 4-1 15,6-6-5-15,-6 8-6 0,-1-4-5 0,-4 5-7 16,2 2-15-16,-8 2-25 0,-1 2-60 15,1 0-75-15,2-2-181 0</inkml:trace>
  <inkml:trace contextRef="#ctx0" brushRef="#br0" timeOffset="212496.361">19196 2404 431 0,'-33'6'119'15,"-3"-4"10"-15,3 3-55 0,2-3-4 16,2 3-8-16,7-1-12 0,1 5-11 16,3 6-10-16,5 6-10 0,0 7-8 15,6 1-5-15,1 5-4 0,3 4-1 16,1 4-1-16,4 0 0 0,0 2-1 16,5-6-1-16,-2-2 0 0,6-9-1 0,4-5-1 15,1-13 1-15,6-14 0 0,5-15 1 16,4-9 1-16,4-9 0 0,1-17 1 15,6-3 0-15,0-8 1 0,-1-1 0 16,-8-4 1-16,0-3-1 0,-4-2 0 16,-6-1 1-16,-4 1-1 0,-10-4 0 15,-6 0 0-15,1 5-1 0,-11 8 1 16,-2 9 0-16,-2 11 3 0,2 7 3 16,0 14 3-16,1 15 0 0,3 15 1 15,-8 12 0-15,8 10-1 0,-4 14-2 0,1 9-3 16,-6 7-3-16,6 11 0 0,-2 8 0 15,4 3-1-15,-3-2 0 0,2 1 0 16,3-3 1-16,8 1-4 0,-2-10-12 16,1-10-17-16,6-12-19 0,0-6-23 15,8-12-64-15,-5-10-24 0,16-17-90 16,1-11-150-16</inkml:trace>
  <inkml:trace contextRef="#ctx0" brushRef="#br0" timeOffset="212879.357">19745 2372 476 0,'-38'0'126'0,"-2"0"6"15,2 3-64-15,5 3-9 0,6 3-10 16,-4 7-13-16,9 6-10 0,6 5-6 16,5 13-6-16,-2 6-6 0,0 1-4 15,4 9-1-15,4 1-1 0,1-7 0 0,8-6-2 16,3-8 0-16,6-16-1 0,7-18 0 15,7-16 1-15,6-17 0 0,1-16 0 16,-1-12 1-16,-2-10 0 0,3-7 0 16,-1-6 0-16,-6-3 0 0,1-6-1 15,-1 0 0-15,-4-7 1 0,-1-4-1 16,-2 6 2-16,-7 7 3 0,-2 11 6 0,-4 18 7 16,-5 9 7-16,-2 23 10 0,-2 16 5 15,-5 14 2-15,-2 18-1 0,2 21-2 16,-3 14-5-16,0 14-6 0,-3 13-8 15,-4 14-4-15,3 9-3 0,5-3-2 16,2-7-4-16,7-8-4 0,7-13-10 16,6-15-14-16,12-18-16 0,8-17-17 15,5-11-22-15,5-15-22 0,-4-14-24 16,1-4-72-16,-8-13-103 0,-4-3-216 16</inkml:trace>
  <inkml:trace contextRef="#ctx0" brushRef="#br0" timeOffset="213054.888">20410 1963 581 0,'2'3'162'0,"-6"-1"9"0,2-2-74 0,2 2-13 16,2 0-16-16,-2 0-20 0,4 1-14 16,-2 3-8-16,0 1-8 0,1 4-11 15,-3 2-18-15,2 1-23 0,2-3-29 16,-4 4-31-16,0-3-94 0,0 5-130 15,0-7-270-15</inkml:trace>
  <inkml:trace contextRef="#ctx0" brushRef="#br0" timeOffset="213224.568">20239 2675 580 0,'-5'9'166'0,"5"-7"12"0,5-4-75 15,3-3-17-15,1-1-19 0,0-5-18 16,-2 6-24-16,4-4-34 0,-2 3-39 16,-5 6-40-16,1 4-96 0,4 3-132 0,-5-5-293 15</inkml:trace>
  <inkml:trace contextRef="#ctx0" brushRef="#br0" timeOffset="213949.896">20855 2464 316 0,'-11'0'88'16,"2"-7"3"-16,-2 2-32 0,4-5-20 15,4-6-7-15,-1-6-6 0,6-5-3 16,1-2 1-16,3-6 1 0,3-6 4 16,4-10 3-16,-2 5 3 0,3-5 1 15,4 8-1-15,-1-4-1 0,1 3-5 16,2 8-4-16,2 5-6 0,7 9-5 15,3 5-5-15,7 10-3 0,4 9-3 0,10 13 0 16,3 10-1-16,4 11-1 0,-2 10-1 16,-9 8-2-16,-9 12-1 0,-9-1 0 15,-16 2 0-15,-17-3 0 0,-13-2 1 16,-12-8 0-16,-2-1 3 0,-9-17 0 16,-4-5 1-16,2-5-1 0,2-14 0 15,2-8-2-15,1-13-6 0,-3-13-8 16,7-3-8-16,6-13-8 0,6-6-9 15,10-3-11-15,8-6-12 0,10-1-23 0,11 4-45 16,1 0-75-16,14 4-163 0</inkml:trace>
  <inkml:trace contextRef="#ctx0" brushRef="#br0" timeOffset="214298.722">21895 2359 385 0,'-4'-4'106'0,"3"-10"7"16,-5-8-43-16,6-4-12 0,2-10-8 15,2-6-10-15,1-7-5 0,8 2-7 16,-1-6-7-16,3 2-7 0,1-1-5 16,4 8-3-16,2 8-2 0,4 10-2 15,-3 8-1-15,3 16 0 0,5 8 0 16,-4 15 1-16,2 10 0 0,-9 8 0 0,-2 10 1 15,-13 3 0-15,-10 12 0 0,-8 0 0 16,-7-4-1-16,-3-2-1 0,-12-6 3 16,2-8 1-16,1-8 2 0,1-10 1 15,2-10 0-15,-2-10-1 0,7-10-1 16,4-7-4-16,8-13-9 0,4-10-13 16,8-6-13-16,4-9-13 0,9-2-17 15,3-2-62-15,6 1-18 0,7-5-74 16,9 14-141-16</inkml:trace>
  <inkml:trace contextRef="#ctx0" brushRef="#br0" timeOffset="214631.344">22522 2223 388 0,'-33'14'104'0,"10"-10"2"0,4-4-53 16,14-6-10-16,0-8-7 0,5-3-12 15,3-6-8-15,3-5-3 0,8-1-2 16,1-5 0-16,8-2-1 0,3-4 1 16,1 0-1-16,4 1-1 0,2 1-1 15,3 4-1-15,-1 8-1 0,-3 3-2 16,1 12-1-16,0 13 0 0,-6 12 1 16,-3 10-1-16,-6 10 1 0,-11 8 2 15,-3 7 2-15,-8 2 3 0,-9 2 4 0,-3 1 3 16,-11 1 2-16,-2-8 0 0,-8 0 0 15,-6-5-2-15,-6-7-3 0,-1-12-5 16,0-8-3-16,4-12-4 0,13-8-8 16,-3-17-10-16,16-11-13 0,6-7-14 15,8-10-16-15,15-3-18 0,8 0-74 16,-1 0-93-16,18-5-198 0</inkml:trace>
  <inkml:trace contextRef="#ctx0" brushRef="#br0" timeOffset="-214430.977">23538 2228 349 0,'-13'-9'99'16,"-1"-9"11"-16,1-6-39 0,6-3 2 15,3-2-2-15,4-4-6 0,2 2-6 16,0 2-6-16,3-2-10 0,6 6-12 0,-4 1-10 16,4 0-9-16,-2 6-5 0,4 7-4 15,3 0-1-15,1 11-2 0,5 11 1 16,-2 4 0-16,-2 7-1 0,-4 5 1 15,-1 6 0-15,-6 7 0 0,-3 0 0 16,-8 0-1-16,-5 1 1 0,-4 3 1 16,-7-6-1-16,-3 2 0 0,-3-9 1 15,-8 0 1-15,1-7 1 0,4-8-1 16,-6-9 1-16,10-5-2 0,3-18 0 16,4-13-3-16,5-6-6 0,10-7-7 0,6-3-12 15,3-6-11-15,3 2-9 0,7 4-12 16,10 3-15-16,-1 4-19 0,1 5-51 15,1 6-76-15,6-12-165 0</inkml:trace>
  <inkml:trace contextRef="#ctx0" brushRef="#br0" timeOffset="-214095.356">24054 2113 399 0,'-14'15'107'0,"3"0"4"15,3-10-56-15,3-3-7 0,10-6-11 16,1-1-9-16,7-6-6 0,-1-6 0 16,5-6-1-16,3-1 2 0,1-7 0 15,3 0 0-15,1-1-2 0,5-6-2 16,-3 5-3-16,2 6-3 0,-2 5-3 0,2 5-3 16,-3 8-1-16,-1 17-2 0,-3 4-1 15,-2 14 0-15,-4 5 0 0,-5 5 0 16,-4 13-1-16,-8 0 1 0,-7 0 0 15,-6 6-1-15,-8-1 1 0,-13-3 0 16,-4 0 2-16,-5-7 2 0,-2-8 3 16,-1-3 3-16,0-15 1 0,0-9-1 0,9-11-1 15,5-9-1-15,6-18-5 0,10-4-4 16,3-7-10-16,14-7-13 0,14 0-18 16,6-2-21-16,4-2-23 0,5 9-79 15,0-1-107-15,4-6-225 0</inkml:trace>
  <inkml:trace contextRef="#ctx0" brushRef="#br0" timeOffset="-213922.91">24674 1763 577 0,'40'14'182'0,"-2"1"18"16,4 10-60-16,3 6-8 0,-7 5-17 15,-9 14-20-15,-9 6-16 0,-10 9-21 16,-10 17-16-16,-13 0-13 0,-13 3-27 15,3 3-46-15,-1-7-66 0,-3-12-129 16,10-14-181-16,7-24-418 0</inkml:trace>
  <inkml:trace contextRef="#ctx0" brushRef="#br0" timeOffset="-211327.767">17430 4603 324 0,'9'13'78'0,"-4"3"5"15,2 4-49-15,-3-1-4 0,3-3-5 0,-1-5 0 16,3-6 0-16,3-10 2 0,5-13 2 16,8-17-1-16,3-16 2 0,4-20 1 15,6-9-2-15,2-14-3 0,2-4-7 0,0-9-5 16,3 10-5-16,-3 10-4 15,2 7-2-15,-1 15-1 0,-1 10 0 0,-7 13 0 16,-1 17 0-16,-6 12 3 0,-5 17 2 16,-3 18 1-16,-11 12 1 0,-1 19 0 15,-5 12 0-15,-3 13-1 0,-2 10-1 16,-3-5-2-16,-4-1-2 0,3-6 0 16,3-10-2-16,5-23 0 0,5-10-1 15,4-17 0-15,7-21-2 0,7-17-1 16,12-14-4-16,5-13-3 0,5-8-1 15,-5-8-1-15,5 3 0 0,-2 4 1 0,-8 7 1 16,-10 8 3-16,-7 13 4 0,-9 10 3 16,0 8 3-16,-8 12 1 0,-4 12 2 15,6 10 1-15,-1 9 0 0,-3 15 1 16,5 5-1-16,-6 10-2 0,3 3-2 16,-1 7-6-16,2-6-16 0,-2-3-16 15,5-7-23-15,4-10-74 0,11-16-96 16,0-13-216-16</inkml:trace>
  <inkml:trace contextRef="#ctx0" brushRef="#br0" timeOffset="-211012.551">19047 4349 504 0,'-13'18'124'15,"1"4"2"-15,-1 7-74 0,2 7-15 16,-2 8-10-16,6 1-12 0,-4 1-7 15,7 5-2-15,6-8-4 0,4-6-2 16,3-8-2-16,3-13-4 0,7-18-2 0,1-19-4 16,3-10-6-16,5-17-4 0,-3-12-3 15,4-3-1-15,0-12 1 0,-5 8 4 16,-4 3 3-16,-4 6 6 0,-1 15 7 16,-8 8 8-16,-3 13 8 0,-3 8 5 15,1 14 2-15,-2 14 4 0,-2 8 3 0,-1 14 2 16,-5 6-3-16,5 13-4 0,-3 5-5 15,1 2-1-15,3-2-4 16,2 0-4-16,-3-11-11 0,10-8-16 0,0-10-13 16,4-11-23-16,9-14-74 0,0-12-95 15,4-12-212-15</inkml:trace>
  <inkml:trace contextRef="#ctx0" brushRef="#br0" timeOffset="-210678.716">19681 3764 461 0,'-31'2'134'0,"-1"12"8"16,1 10-48-16,4 18-18 0,10 12-7 16,12 17-16-16,5 13-14 0,0 10-8 15,3 15-8-15,6 6-8 0,11-5-6 0,2-4-10 16,6-8-19-16,6-16-29 0,8-19-23 15,7-14-93-15,-2-23-120 0,-5-17-269 16</inkml:trace>
  <inkml:trace contextRef="#ctx0" brushRef="#br0" timeOffset="-210020.103">20595 4274 167 0,'4'-3'62'0,"2"3"11"16,-5-2 0-16,1 2-5 0,0-5-8 16,2-3-6-16,-4 1-5 0,5-9-7 0,4-4-9 15,4-9-9-15,3-6-7 0,6-5-2 16,4-4-1-16,3 1-2 0,0-3-1 15,5 6 0-15,-1 6-1 0,5 7-1 16,-2 8 1-16,6 18 0 0,4 4-1 16,6 15-2-16,1 19 0 0,0 5-2 15,1 12 0-15,3 10-1 0,-10 5-2 16,-13 13 0-16,-15 1 0 0,-18-3 0 0,-2-4 0 16,-12 1 1-16,-16-6 2 0,-13-11 2 15,-7-19 0-15,-4-11 0 16,2-9-1-16,-5-13 0 0,1-19-5 0,5-15-7 15,6-10-8-15,11-20-7 0,10-8-7 16,6-9-7-16,8-1-10 0,7 3-9 16,10 4-21-16,1 5-42 0,7 13-68 15,10 7-148-15</inkml:trace>
  <inkml:trace contextRef="#ctx0" brushRef="#br0" timeOffset="-209703.541">21831 4331 310 0,'-11'-2'102'15,"6"-14"6"-15,0-10 7 0,8-10-54 16,6-13-5-16,4-6-11 0,3-8-8 0,6-6-7 16,5-1-7-16,8 0-8 0,10 1-5 15,4 7-5-15,11 9-2 0,6 22-1 16,-6 11-7-16,-2 15 0 0,-3 21-1 15,-21 17 1-15,-10 16-1 0,-15 16 1 16,-9 12 0-16,-6 1 8 0,-10 4 3 16,-15-1 5-16,-3-1 3 0,-10-7 2 15,-3-8 1-15,-6-12-1 0,-2-9-1 0,6-10-4 16,4-16-11-16,7-14-12 0,9-17-13 16,5-16-11-16,11-5-13 0,2-6-14 15,8-2-18-15,6-9-56 0,5 7-76 16,4-5-165-16</inkml:trace>
  <inkml:trace contextRef="#ctx0" brushRef="#br0" timeOffset="-209287.307">22825 4211 418 0,'-10'-24'119'0,"-1"-3"8"0,5-11-54 16,4-2-10-16,10-15-14 0,4 1-15 15,5-4-10-15,1-1-10 0,6 5-8 16,-1 3-4-16,3 4-1 0,-1 10-2 15,1 16 1-15,-1 10-1 0,6 22 0 16,-9 9 1-16,1 18 0 0,-1 18 0 0,-7 8 1 16,-6 10 1-16,-6 4-1 0,-3 1 1 15,-7-5-1-15,-4-3 1 0,-7-7 2 16,-2-12 0-16,-5-8 1 0,-1-11 0 16,-3-15 0-16,2-15-3 0,1-12-5 15,-1-18-8-15,3-11-7 0,4-9-6 16,2-10-8-16,6-1-9 0,1 2-9 15,9-2-10-15,2 1-46 0,5 6-14 16,8 8-65-16,9 6-126 0</inkml:trace>
  <inkml:trace contextRef="#ctx0" brushRef="#br0" timeOffset="-208982.794">23591 4100 385 0,'-24'16'118'0,"8"-8"6"0,-1-7-23 0,3-1-38 16,3-5-12-16,-2-13-15 0,4-4-14 16,9-9-7-16,4-11-7 0,8-5-4 15,10-9-3-15,4-1 0 0,8 5-1 16,6 1 0-16,-2 9-1 0,-3 7 0 16,1 14 1-16,-7 6-1 0,0 13 1 15,0 10-1-15,-5 15 2 0,0 4 0 16,-15 8 1-16,-11 7 3 0,-9 9 3 15,-3 0 6-15,-6 3 2 0,-10-5 3 16,-2-2 1-16,4 1 0 0,3-10-2 16,-4-11-4-16,2-7-7 0,-6-9-13 0,8-9-16 15,-3-8-21-15,6-10-17 0,12-2-18 16,2-11-68-16,6 0-7 0,6-4-70 16,9-2-116-16</inkml:trace>
  <inkml:trace contextRef="#ctx0" brushRef="#br0" timeOffset="-208649.02">24080 4089 446 0,'-8'0'131'0,"6"-5"10"0,-3-12-44 16,9-5-20-16,-3-14-15 0,3-4-19 15,3-4-12-15,8-6-9 0,-2 2-10 0,7 3-6 16,-4 9-4-16,0 8-2 0,2 3 0 16,-5 12-1-16,2 8 0 0,-3 14 1 15,-1 9 0-15,-3 4 0 0,-3 18 0 16,2 5 2-16,-1 15 0 0,-6 0 0 16,-6 0 1-16,-1-2 1 0,-4 4 0 15,0-9 1-15,-3-2 0 0,-4-11 0 16,1-9 0-16,-1-6-1 0,0-9-1 15,2-10-6-15,-1-17-13 0,3-7-17 16,3-13-17-16,5-13-18 0,3-5-22 0,3-5-70 16,1-5-93-16,9 1-186 0</inkml:trace>
  <inkml:trace contextRef="#ctx0" brushRef="#br0" timeOffset="-207222.45">23958 3809 252 0,'2'-2'60'0,"1"-3"1"16,3-1-26-16,5-3-29 0,-2 0-14 16,3 2-26-16,-1 0-23 0,0 1-4 15,-4 3-36-15,3-1-60 0</inkml:trace>
  <inkml:trace contextRef="#ctx0" brushRef="#br0" timeOffset="-206872.271">24194 3551 281 0,'4'0'84'0,"-1"0"8"0,1 0-23 16,1 4-13-16,-1-6 3 0,0 4 1 15,-3-2 2-15,1 5-1 0,0 2-2 16,0 6 0-16,0 4-3 0,-2 3-5 16,-2 12-6-16,4 6-7 0,-6 11-5 15,0 8-4-15,-3 8-6 0,2 8-3 16,-3 3-3-16,1 1-2 0,2-1-2 15,-1-2-2-15,1-8-1 0,3-10-2 16,2-7-1-16,2-11-1 0,1-8-1 0,1-10-5 16,0-8-6-16,1-10-12 0,2-6-16 15,-1-10-20-15,1-4-27 0,0-8-26 16,-5-6-81-16,2-5-115 0,-2-5-235 16</inkml:trace>
  <inkml:trace contextRef="#ctx0" brushRef="#br0" timeOffset="-206556.324">24558 4102 415 0,'5'-9'119'0,"8"-17"9"0,7-12-52 16,5-4-17-16,10-12-5 15,-1-3-12-15,8-3-13 0,3-1-6 0,-1 8-6 16,-2 8-3-16,-2 5 0 0,-6 10-1 16,1 10 3-16,-6 11 4 0,0 20 3 15,0 13 2-15,-7 18 2 0,-6 18 1 16,-8 20 0-16,-16 11-3 0,-14 10-5 16,-10-3-3-16,-14-1-2 0,-14-5 1 15,-11-10 0-15,-1-22-1 0,8-22-1 16,4-27 0-16,-3-27-20 0,10-28-28 15,9-30-52-15,13-30-105 0,13-18-145 0,-4-25-333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53:33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5647 4409 141 0,'-5'-2'50'0,"-1"2"6"0,-1 2-5 16,3 3-4-16,1-5 1 0,1-1-4 16,2 2-5-16,2-6-4 0,1-2-4 15,5-8-6-15,1 2-7 0,3 2-5 16,1-3-2-16,-2-1-3 0,3 10-2 15,-1 1 0-15,0 6 2 0,3 9 1 0,-5 9 3 16,0 13 1-16,2 10 0 0,-2 10 1 16,0 14-1-16,0 6-2 0,-2 7-3 15,0 2-1-15,2 7-1 0,-4-4 0 16,-3-3 1-16,-4 2 1 0,0-4 0 16,-4 1-1-16,0-2 0 0,1 1-1 15,3 1-1-15,7 12-2 0,7 3-1 16,-3 1-1-16,4 14 0 0,3 1-1 15,0 6 1-15,2-3-1 0,-2-2 1 0,-3-6 0 16,1-5-1-16,-1-17 2 0,-6-12 2 16,-2-13 1-16,-5-11 0 0,-2-11 0 15,-2-15 1-15,0-4-1 0,1-5-1 16,-1-7-2-16,2 3-3 0,0-9-3 16,0-1-1-16,0 0-2 0,0-1-1 15,0-5 0-15,0 6 1 0,-2 0 1 16,0 7 1-16,-2 4 3 0,1 4 1 15,-1 5 1-15,-1 11 0 0,-1 0 0 16,1 3 0-16,3 2 0 0,2-1 0 0,5 1-1 16,1-5 0-16,5-5 0 0,3-8 0 15,5-7 0-15,1-2 0 0,1-6 0 16,3-1 0-16,3-2 1 0,2 0 0 16,9 0 1-16,1 0-1 0,4 2 0 15,10-2 1-15,7 0-1 0,7-4 0 16,6-1-1-16,1-8 1 0,-1-1-1 15,3-6 1-15,1-4-1 0,-3 1 1 0,-1 3 0 16,3 3 0-16,4 6 0 0,6 11 0 16,-1 8 0-16,6 4 1 0,-2 14-1 15,-2 1 0-15,-1-2 1 0,-1 4-1 16,-3-3 1-16,3-4-1 0,-3 0 0 16,0-12 0-16,-2 1 0 0,-6-9 1 15,-6-4 0-15,-7-7 1 0,-6 2 0 16,-6-8 1-16,-14-1 1 0,-1 0 0 0,-5 1-1 15,-3-3 0-15,-3 0-1 0,-5 0 0 16,-1-2-1-16,1-4 0 0,-2 2 0 16,2-1-1-16,1 1 1 0,-1 2 0 15,2 0-1-15,0 3 0 0,-2 7 0 16,-2 1 1-16,-3 3-1 0,0-3 0 16,-2 4 0-16,-6-1 1 0,1-3-1 15,1 0 1-15,0-4-1 0,0-1 1 16,1-8-1-16,1-4 0 0,0-8 1 0,4-15-1 15,-3-9 1-15,3-6 0 0,-7-11 0 16,3-4 1-16,-2-12 1 0,-2-8-1 16,-1 5 1-16,0-2-1 0,-1-1 0 15,3-4 0-15,-3 2-1 0,-1 1 0 16,0 2 0-16,3-4-1 0,-3-5 1 16,6-8-1-16,-1 4 0 0,0-4 1 15,0 4-1-15,-3 13 1 0,0 5-1 16,-8 11 1-16,-3 18 0 0,-4 9 0 0,0 15 0 15,2 7 0-15,-2 4 0 0,0 5 0 16,2-5-1-16,2 2 0 0,1-4 0 16,1-1 0-16,3-2 0 0,0 3-1 15,2-2 1-15,0 2-1 0,0 7 1 16,0 4 0-16,0 3 0 0,0-3 1 16,-5 3-1-16,1-3 0 0,-3 6 1 15,-2-1 0-15,-2-5 1 0,-4 3 1 16,-3-3 3-16,-6 0 1 0,-3 0 4 0,-4-1 1 15,-7 1 1-15,-2 0 0 0,-5 0 0 16,-10 2-2-16,-10 5-1 0,-21-2 0 16,-12 6-1-16,-9-1 0 0,-13 10-1 15,-11 5-1-15,-9 4 0 0,-5 6-1 16,7 3-2-16,-4 5-2 0,6 1-1 16,-4-1-1-16,-2 6 0 0,-2-9 0 15,3 0-1-15,4-6 1 0,6 0 0 0,1-8-1 16,11 4-7-16,9-12-11 0,17 2-22 15,17-2-26-15,8-4-78 0,12-1-106 16,21 0-235-16</inkml:trace>
  <inkml:trace contextRef="#ctx0" brushRef="#br0" timeOffset="17450.495">2248 4171 143 0,'4'-2'31'0,"0"11"2"0,1-2-17 16,4 6-8-16,-3 5 5 0,1 2 5 16,0 0 7-16,-5 6 6 0,2 3 2 15,-1 2 1-15,1 7-3 0,1 7-4 16,1 15-6-16,1 17-6 0,6 19-5 16,5 22-4-16,4 17-3 0,0 19 0 15,5 13-1-15,2 11-1 0,0 4 1 16,-7 3-1-16,-9-3 0 0,1-4 0 0,-1-7 1 15,-6-11 0-15,-7-7 1 0,0-21 1 16,0-8 0-16,7-9-1 0,-5-10 1 16,2-9-1-16,-4-7 0 0,5 4-2 15,-3 3 1-15,0-1-1 0,2-10-1 16,-4-5 1-16,0-7-1 0,3-2 0 16,1-15 0-16,7-12 0 0,1-8 0 15,5-7-1-15,1-5 1 0,4-8 0 0,5-1 0 16,6-8 0-16,7-3 0 0,5-8 1 15,12 0 0-15,12-14 1 0,12-7-1 16,14-8 0-16,3-7-1 0,4-5 1 16,5-3-1-16,6-3 0 0,-1 6 0 15,5 5 0-15,1 7 1 0,7 8-1 16,4 1 1-16,-1 13-1 0,1 2 0 16,1 7 0-16,1 4 1 0,-13-2-1 15,-7 8-1-15,-5-7 1 0,-12 5 0 16,-8-3 0-16,-16 7 0 0,-13-7 0 0,-6-1 0 15,-4 0 0-15,-7-2 0 0,-9-4 0 16,-4 1 0-16,-1-14 0 0,-6 1 1 16,-4-8 0-16,-2-10-1 0,-4-5 2 15,-1-2 0-15,-4-10 1 0,-1-7 3 16,-4-8 3-16,-2-3 5 0,2-2 4 16,2-9 3-16,0-11 3 0,7-9 0 0,-4-9-3 15,4-9-3-15,4-18-4 0,1-8-6 16,3 1-6-16,-6-8-6 0,-4 6-5 15,-5-1-3-15,0 4-1 0,-2 19 0 16,-8-10 0-16,-3 2 4 0,-1 4 3 16,1 9 3-16,0 9 5 0,2 7 4 15,-8 9 0-15,5 17 1 0,3 11 1 16,-4 5 0-16,2 9-2 0,0 4-1 16,-7 3-2-16,-6 0-1 0,-5-1-1 15,-7-1 1-15,-6 5-1 0,-7 2 1 0,-4 3 1 16,-3 3 2-16,-20 10 1 0,-13 5 2 15,-13 7 3-15,-13 9 2 0,-14 6-1 16,-14 12 0-16,-15 9 0 0,5 3-1 16,2 6-3-16,0 4-2 0,4 4-1 15,-6-4-2-15,2-7-1 0,10-11-1 16,6-4-2-16,10-8-9 0,10-6-16 16,15-6-26-16,22 0-68 0,25-3-88 15,6 2-208-15</inkml:trace>
  <inkml:trace contextRef="#ctx0" brushRef="#br0" timeOffset="23657.717">9178 4585 98 0,'8'-12'23'16,"-3"-5"1"-16,4 1-14 0,4-2-1 15,-8-2 1-15,8 5 3 0,-2 1 4 16,2 3 3-16,-4-2 4 0,3 6 2 0,1-1 1 15,5 7-1-15,-1-3-1 0,-1 6-4 16,2 0-2-16,2 7-2 0,0-2-3 16,-2 4 0-16,2 0 0 0,-1 3 0 15,-3 3 0-15,2 3 0 0,-3-4 0 16,-3 2 1-16,1 2-1 0,0-4 0 16,-2-3-2-16,0-2-2 0,3-2 0 15,4-3-2-15,6-12 1 0,5-3 1 16,7-13 0-16,13-9 0 0,10-5 0 15,6-8 0-15,6-5-1 0,0 2-2 0,3 2-1 16,-3 3-1-16,-5 6 0 0,-6 8-1 16,-8 6 0-16,-3 6 0 0,0 5-1 15,-7 4 1-15,-2 5-2 0,-2 2-1 16,-3 4 1-16,-1-1-1 0,3 8 1 16,-3-5 0-16,5 6 0 0,2-4 1 15,12 6 3-15,0-1 3 0,9-4 2 0,5 6 1 16,5-4 2-16,7-1 2 0,2 3 0 15,7-7-2-15,6-1-3 0,2-3-2 16,1-8-1-16,-6-1-3 0,0-7-3 16,-6-3-12-16,-11 1-20 0,-10 1-64 15,-9 1-28-15,-10-4-85 0,-7 7-178 16</inkml:trace>
  <inkml:trace contextRef="#ctx0" brushRef="#br0" timeOffset="26379.361">12375 4598 133 0,'6'-11'50'0,"-3"2"5"0,1-6-6 16,3 1-4-16,-1-4-3 0,6-2-5 16,-1-2-3-16,4-2-5 0,1 2-2 0,4-5-4 15,2 9-4-15,5 0-3 0,6 5-4 16,5 2-3-16,4 4-2 0,5 0-2 15,6 3 0-15,3-1 0 0,2 3 0 16,6 2 1-16,0-6-1 0,3-5 2 16,6 8 1-16,1-4-1 0,-7 3 1 15,1-2 0-15,-10 5 1 0,-4 1 0 16,-10 5 0-16,-6 4 0 0,-5-2 1 16,-6 1-2-16,2 1 0 0,-5-2-1 15,1 0-1-15,2-3-3 0,-3-4 0 16,1 0-1-16,3 0-1 0,3 2 0 15,1-4 1-15,5-9-1 0,4 2 0 0,5-7 0 16,8-1-1-16,3-1 1 0,6-6 0 16,3 6 0-16,3 4-1 0,-4 6 1 15,3 1-1-15,-10 5 1 0,-2 10-1 16,-9 1 0-16,-7 7 0 0,-5 4 0 0,1 2-1 16,-5 5 1-16,0-1 0 0,0 8-1 15,3-5 1-15,5 0 0 0,8-1 0 16,4-1 0-16,5-5 0 0,6-2-1 15,1-8-7-15,5-6-12 0,-5-6-26 16,-3-2-61-16,-3 0-81 0,-6 0-191 16</inkml:trace>
  <inkml:trace contextRef="#ctx0" brushRef="#br0" timeOffset="31801.861">15474 4634 206 0,'4'-2'53'0,"-3"-12"1"0,7-2-26 16,4-8-7-16,5-9-8 0,3-5-2 16,7-4-2-16,4-5-2 0,7 0-1 0,9-4-1 15,8 2 0-15,12-6 0 0,8 3-1 16,10-1 0-16,6-2-1 0,7 4 0 16,0 6 0-16,2 10 0 0,0 12 0 15,-9 14-1-15,-6 12 1 0,-10 17 0 16,-15 11 1-16,-9 11 3 0,-15 5 4 15,-14 6 2-15,-6 2 2 0,-10 3 4 16,-4-2 1-16,1-1 2 0,6-12-3 16,-3-8-2-16,6-12-1 0,8-15-1 0,8-17-3 15,10-13-2-15,13-6-1 0,9-15-1 16,16-4-2-16,13-8-1 0,18 1-2 16,11-6-1-16,19 1 0 0,8 3 0 15,17 7-2-15,-6 7-1 0,-5 15 0 16,-11 3 0-16,-11 21-1 0,-14 17 0 15,-14 8 0-15,-21 5 1 0,-7 2 0 16,-4 6 1-16,-5 1 2 0,-3 1 0 16,-8-12 0-16,-4-1 0 0,6-8 0 0,1-3 1 15,2-13-2-15,8-2 1 0,10-9-1 16,13 2-1-16,18-11 2 0,8 0-1 16,3 0 0-16,7-4-1 0,3 3 0 15,2 1 0-15,-1 1 0 0,-7 12-1 16,2-4 0-16,10 4 0 0,-6 9 0 15,4 7 1-15,-10 7-1 0,2 10 0 0,1-3 2 16,-11 6-1-16,-15 2 1 0,-1 2 0 16,-6-11-1-16,7-4 1 0,-1-14 0 15,5-6-1-15,6-11-10 0,11-9 2 16,2-10-92-16,-2-10-84 0,-11 2-214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1:57:10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2364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10-03T21:58:13.571"/>
    </inkml:context>
  </inkml:definitions>
  <inkml:trace contextRef="#ctx0" brushRef="#br0">14038 7660 373 0,'26'-16'85'0,"17"5"0"16,19 2-60-16,22 2-5 0,17-6 2 15,14 0 1-15,19 2-3 0,8-3-1 16,5 5 1-16,6-2-14 0,7 7-33 15,5-5-70-15,13 0-87 0,-1-7-206 0</inkml:trace>
  <inkml:trace contextRef="#ctx0" brushRef="#br0" timeOffset="2635.649">13789 10377 365 0,'80'-14'101'0,"29"3"3"0,20 2-46 15,24 3-18-15,27-3-12 0,11 4-10 0,5-2-14 16,6-2-11-16,-2-1-10 0,0 1-19 15,5-5-68-15,-2-3-79 0,1-6-188 16</inkml:trace>
  <inkml:trace contextRef="#ctx0" brushRef="#br0" timeOffset="43762.227">22520 3666 226 0,'-22'0'63'0,"2"5"2"15,-5 11-26-15,-1 8-5 0,-10 14-5 16,-13 11-4-16,-7 15-4 0,-2 10-1 16,-6 14-1-16,-1 1-1 0,-8 14-2 15,9-5-2-15,-1 4-2 0,-6 4-2 16,-5-3-1-16,3 3 1 0,0-1-1 15,-9-3-1-15,8-10 0 0,1-8-1 16,13-8-1-16,6-5-2 0,-1-14 0 16,8-16-1-16,12-6-1 0,6-10-1 0,7-6-2 15,13-12 0-15,13-13 0 0,12-8 1 16,10-13-1-16,7-13 0 0,1-17 1 16,13-19 1-16,4-9 0 0,2-12 0 15,-2-3 0-15,-4-2 0 0,0 3 0 16,-1 13 0-16,-15 13-1 0,-10 15 1 15,-6 20-1-15,-6 18 0 0,-11 22 0 0,-10 23 0 16,-8 28 0-16,-11 25 0 16,-9 31 0-16,-6 18-1 0,-14 13 1 0,-2 13-1 15,1 9 0-15,4-6 0 0,8-14 1 16,11-19-1-16,7-21 1 0,20-13-1 16,17-25 0-16,16-19 1 0,8-23-1 15,16-16 1-15,14-12 1 0,14-8 3 16,23-19 2-16,6-13 0 0,10-10 2 15,9-4-5-15,3-5-14 0,6-1-21 0,2-3-69 16,1 7-82-16,-1 6-195 0</inkml:trace>
  <inkml:trace contextRef="#ctx1" brushRef="#br0">15934 13434 0,'0'0'16,"0"0"-16</inkml:trace>
  <inkml:trace contextRef="#ctx0" brushRef="#br0" timeOffset="64952.504">4050 6270 97 0,'18'-15'36'0,"-2"-3"4"16,0 0-1-16,1 0-8 0,1 3-3 16,-7 4-4-16,0 1-5 0,-2 6-4 15,2 2-3-15,0 6 1 0,0 5 1 16,-2-4 3-16,5 3 5 0,6 1 5 15,0-8 3-15,9 3 2 0,6-4 1 16,7-4-1-16,12-1-2 0,8-6-3 16,16-2-2-16,13 4-2 0,5 4-2 15,10-4-3-15,6 2-3 0,5 5-2 0,3 5-1 16,-6 3-3-16,-1 5-1 0,-6 0-1 16,0 1-1-16,-3 5 0 0,-4-8 0 15,-11 2 0-15,-6-2 1 0,-1 0-1 16,-5-7-1-16,-5-1 0 0,1 3 0 15,1 0-2-15,-3 3-1 0,6-5 0 16,-6 0-1-16,-1-1 1 0,-1-1-1 16,-7-1 0-16,-14-1 1 0,-1 0-1 15,-9-5 0-15,-4 3-3 0,-8 2-4 16,-4 0-8-16,-10 2-10 0,-4 0-14 0,-14 2-55 16,-5 0-27-16,-3 0-74 0,-6-8-152 15</inkml:trace>
  <inkml:trace contextRef="#ctx0" brushRef="#br0" timeOffset="71504.834">7504 6201 245 0,'19'-2'75'0,"1"0"7"0,9 0-22 16,7 2-3-16,6 2-5 0,5 0-7 0,8 0-4 15,6 2-6-15,5-3-7 0,3 7-7 16,4-8-6-16,5 7-7 0,-2 0-18 15,-1-3-14-15,-8-2-86 0,4-2-89 16,-15-13-222-16</inkml:trace>
  <inkml:trace contextRef="#ctx1" brushRef="#br0" timeOffset="13308.006">12803 15370 0</inkml:trace>
  <inkml:trace contextRef="#ctx0" brushRef="#br0" timeOffset="77010.343">4030 6973 192 0,'14'2'63'0,"2"-2"5"0,3 0-15 15,-3 2-1-15,6 2-2 0,1 1-4 16,5 2-4-16,4-3-2 0,8 1-2 16,8 3-2-16,10-5-1 0,9-3-4 15,8 0 0-15,17-1-2 0,15-3-2 16,4-5-3-16,13 2-5 0,12-8-4 16,4-3-3-16,7 3-4 0,-3-3-4 15,1 0-2-15,6 5 0 0,-2-1-4 0,-5 3-7 16,-12 5-12-16,-3 6-15 0,-10 2-16 15,-19 4-66-15,-10 3-14 0,-11-4-76 16,-3 4-133-16</inkml:trace>
  <inkml:trace contextRef="#ctx0" brushRef="#br0" timeOffset="79062.813">4066 7869 270 0,'16'2'79'16,"4"-2"7"-16,4-2-29 0,7 1-3 15,7-7-2-15,4 1-5 0,3 0-2 16,11-6 0-16,12-3-1 0,8-3 0 0,22 3-3 15,11-2-1-15,13 2-4 0,22-1-4 16,12-1-7-16,20 7-5 0,30 6-5 16,23 7-4-16,18 8-4 0,18 5-11 15,11 9-14-15,1 6-33 0,2-6-100 16,-13 5-118-16,-24-11-288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14" units="cm"/>
          <inkml:channel name="Y" type="integer" max="17389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12939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03T22:00:55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14874 7695 79 0,'47'-7'25'0,"10"-1"1"0,10-3-6 15,9 1-4-15,13-7-2 0,6 4-2 16,5 1-3-16,-2-1-2 0,-2-3-1 16,-1 8-1-16,-6-3 0 0,-7 8-4 15,-11 3-32-15,-8-2-28 0,-3-11-76 16</inkml:trace>
  <inkml:trace contextRef="#ctx0" brushRef="#br0" timeOffset="2268.334">17157 7095 56 0,'-4'-2'21'16,"2"0"-1"-16,4 1-1 0,4 1-6 16,1 0-4-16,2 0-5 0,-2 0-4 15,1 0 2-15,-7 0 1 0,-1 0 1 0,-1 0 1 16,-8-2 2-16,-2 2 2 0,0 0 1 16,-4-2 1-16,2 2-2 0,-1 0 1 15,1 4-2-15,2-4-1 0,0 3-1 16,4 5-2-16,2-1-1 0,3 4-2 15,-2 1 1-15,4 3-1 0,0 1 0 16,0-1 0-16,0-1 1 0,2 1-1 16,0-2 1-16,1-2-1 0,1 1 1 15,-4 5-1-15,4-1 0 0,-1-3-1 16,1 5 1-16,0-2-1 0,1 4 0 16,-3-3 0-16,2-1 0 0,1 0 0 0,2 1 0 15,-1-3 1-15,-1 1 0 0,4-1 0 16,0-3 0-16,2 4 1 0,0-1 0 15,0 1 0-15,4-4 0 0,-1 1-1 16,2 1 1-16,4-2-1 0,0 0 1 16,4-4-1-16,-2 2 0 0,2-1 0 15,-1-1 0-15,1 2 0 0,1 0-1 16,-1 4 1-16,1 1-1 0,1 1 1 16,-1-1-1-16,-1 6 0 0,1-1 1 0,-1-1-1 15,3 0 1-15,2 0-1 0,6-3 1 16,-3 1-1-16,10-7 1 0,-4 2 0 15,6-6 0-15,3 6-1 0,4-7 1 16,4 3-1-16,-3 1 1 0,5-3-1 16,1 0 1-16,-2 3-1 0,1-5 0 15,-10 3 1-15,-4-3-1 0,-4-1 0 0,-3 2 0 16,-5 0 0-16,-2-3 1 0,-5-1-1 16,-3 0 0-16,-2 2 0 0,4 0 0 15,-3-2 0-15,0 0 0 0,0 0 0 16,4 0 0-16,-1 0 0 0,1 0 0 15,3 0 0-15,2-2 1 0,4 2-1 16,0-2 0-16,5 2 1 0,-2-3-1 16,1-3 0-16,-5 3 0 0,1-1 0 0,-4 0 0 15,0 3 0-15,-1-1 0 0,2-4 0 16,3 6 0-16,0-3 0 0,5 1 0 16,0 0 0-16,6-2 0 0,1 3 0 15,-1-9 0-15,3 7 0 0,-1-1 0 16,1 4 0-16,-4-3 0 0,-3-1 0 15,-3 0 1-15,1 4-1 0,-2-3 1 16,-3-1-1-16,-4-7 1 0,4 6 0 16,-4 1 0-16,2-3 0 0,3 1 0 15,4 3 0-15,2-1 0 0,0 2-1 0,0-3 1 16,0-3 0-16,0 3-1 0,-5-6 0 16,-6 2 1-16,-5-5 1 0,-4 1 2 15,-2 0 0-15,-5 0 2 0,-6-3 0 16,0 3 0-16,2 4-1 0,-5-9 0 15,3 13-2-15,2-5-2 0,0 5 0 16,0 0 0-16,2-5-1 0,0 5 1 0,5 5-1 16,-6-5 0-16,-1-5 1 0,-2 1-1 15,0 2 1-15,-1 0 0 0,-5 0 2 16,-1-1 1-16,-1 1 0 0,-7-2 0 16,-4 5 0-16,-1-1 0 0,-5-6-2 15,0 6 0-15,-2 1-2 0,0-5 1 16,0 3-1-16,1 1 1 0,-1-6-1 15,2 6 1-15,-2-10 0 0,0 8-1 16,-2-8 1-16,-1 2 0 0,-1-1 0 0,-5 1-1 16,-2-3 1-16,-3-1 0 0,-4 1 0 15,1-2-1-15,-1 2 1 0,-4-3-1 16,-1 1 0-16,1 2 1 0,-2-2-1 16,2 1 0-16,1-1 0 0,1 4 1 15,3-3 1-15,5 6-1 0,2-1 1 16,3-1-1-16,4 4 1 0,1 0-1 15,-5 3-1-15,-3 3 0 0,0-6 0 16,-1 5 0-16,-4 0 0 0,-5 1 0 0,-7 1 0 16,3 0-1-16,1-3 2 0,-3 6-1 15,-3-1 1-15,-7 0 0 0,-1 4 0 16,7-2 0-16,-3 0 0 0,2 0 0 16,0-2 0-16,6 0-1 0,3 0 1 15,4 0-1-15,-2 0 0 0,-8 0 0 16,-4-2 1-16,-3 2-1 0,-1-2 0 15,-2 2 0-15,0 2 0 0,-1 0 0 0,7-1 0 16,3 1 0-16,3 2 0 0,4-2 0 16,2 1 0-16,0-3 0 0,4 0 0 15,2 0 0-15,4-3 0 0,3 3 0 16,-2 0 1-16,-2 0-1 0,4 3 0 16,0-1 1-16,-2 0 0 0,0 1-1 15,-4-1 1-15,-2 2-1 0,1 3-1 16,-4-3-3-16,-2 1-8 0,1 4-20 0,-6-1-28 15,-2-3-44-15,1 6-100 0</inkml:trace>
  <inkml:trace contextRef="#ctx0" brushRef="#br0" timeOffset="11309.168">9464 7851 30 0,'160'0'9'0,"12"0"0"0,15-2-1 16,4 8-15-16,15-4-7 0,14-1-21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7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: Will get very different results on other machines or compilers 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eg.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Mac OS-X) due to different versions of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7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8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Mov</a:t>
            </a:r>
            <a:r>
              <a:rPr lang="en-US" baseline="0" dirty="0"/>
              <a:t> l</a:t>
            </a:r>
          </a:p>
          <a:p>
            <a:r>
              <a:rPr lang="en-US" baseline="0" dirty="0" err="1"/>
              <a:t>Mov</a:t>
            </a:r>
            <a:r>
              <a:rPr lang="en-US" baseline="0" dirty="0"/>
              <a:t> w</a:t>
            </a:r>
          </a:p>
          <a:p>
            <a:r>
              <a:rPr lang="en-US" baseline="0" dirty="0" err="1"/>
              <a:t>Mov</a:t>
            </a:r>
            <a:r>
              <a:rPr lang="en-US" baseline="0" dirty="0"/>
              <a:t>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0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X86 is little endian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38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1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4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“integer” but anything could</a:t>
            </a:r>
            <a:r>
              <a:rPr lang="en-US" baseline="0" dirty="0"/>
              <a:t> in principle be stored in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4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41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8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4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77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----------------</a:t>
            </a:r>
          </a:p>
          <a:p>
            <a:pPr lvl="1"/>
            <a:r>
              <a:rPr lang="en-US" dirty="0"/>
              <a:t>int (or unsigned): 0x00323130  (little endian)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int: 0x0000000000323130 (little endian)</a:t>
            </a:r>
          </a:p>
          <a:p>
            <a:pPr lvl="1"/>
            <a:r>
              <a:rPr lang="en-US" dirty="0"/>
              <a:t>string: “012”</a:t>
            </a:r>
          </a:p>
          <a:p>
            <a:pPr lvl="1"/>
            <a:r>
              <a:rPr lang="en-US" dirty="0"/>
              <a:t>some other weird thing (floating point, pointer, something else)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67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6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71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34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8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Sizes of major datatypes</a:t>
            </a:r>
          </a:p>
        </p:txBody>
      </p:sp>
    </p:spTree>
    <p:extLst>
      <p:ext uri="{BB962C8B-B14F-4D97-AF65-F5344CB8AC3E}">
        <p14:creationId xmlns:p14="http://schemas.microsoft.com/office/powerpoint/2010/main" val="19814653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74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678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0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7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4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Category 1: Where</a:t>
            </a:r>
            <a:r>
              <a:rPr lang="en-US" baseline="0" dirty="0"/>
              <a:t> am </a:t>
            </a:r>
            <a:r>
              <a:rPr lang="en-US" baseline="0" dirty="0" err="1"/>
              <a:t>i</a:t>
            </a:r>
            <a:r>
              <a:rPr lang="en-US" baseline="0" dirty="0"/>
              <a:t>?</a:t>
            </a:r>
            <a:endParaRPr lang="en-US" dirty="0"/>
          </a:p>
          <a:p>
            <a:r>
              <a:rPr lang="en-US" dirty="0"/>
              <a:t>Category</a:t>
            </a:r>
            <a:r>
              <a:rPr lang="en-US" baseline="0" dirty="0"/>
              <a:t> 2: </a:t>
            </a:r>
            <a:r>
              <a:rPr lang="en-US" dirty="0"/>
              <a:t>Storage  (long</a:t>
            </a:r>
            <a:r>
              <a:rPr lang="en-US" baseline="0" dirty="0"/>
              <a:t> lasting, temporary – store instructions and data)</a:t>
            </a:r>
            <a:endParaRPr lang="en-US" dirty="0"/>
          </a:p>
          <a:p>
            <a:r>
              <a:rPr lang="en-US" dirty="0"/>
              <a:t>Category 3: Specifying Work (types</a:t>
            </a:r>
            <a:r>
              <a:rPr lang="en-US" baseline="0" dirty="0"/>
              <a:t> of instructions, control)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language for software to tell hardware what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533F9-D03C-42C5-9B41-FDB4DEC2D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5371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Adapted from 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09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115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22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44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60905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15506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96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95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1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8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785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91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14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201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3284B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-26988"/>
            <a:ext cx="11303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CS33 - UCLA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284BF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 Bold" charset="0"/>
              </a:rPr>
              <a:t>Second level</a:t>
            </a:r>
          </a:p>
          <a:p>
            <a:pPr lvl="2"/>
            <a:r>
              <a:rPr lang="en-US">
                <a:sym typeface="Calibri Bold" charset="0"/>
              </a:rPr>
              <a:t>Third level</a:t>
            </a:r>
          </a:p>
          <a:p>
            <a:pPr lvl="3"/>
            <a:r>
              <a:rPr lang="en-US">
                <a:sym typeface="Calibri Bold" charset="0"/>
              </a:rPr>
              <a:t>Fourth level</a:t>
            </a:r>
          </a:p>
          <a:p>
            <a:pPr lvl="4"/>
            <a:r>
              <a:rPr lang="en-US">
                <a:sym typeface="Calibri Bold" charset="0"/>
              </a:rPr>
              <a:t>Fifth level</a:t>
            </a:r>
            <a:endParaRPr lang="en-US"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7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86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1" fontAlgn="base" hangingPunct="1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endParaRPr lang="en-US" sz="2000" b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What ISA will we focus on?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57018" y="2057400"/>
            <a:ext cx="8405982" cy="358140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Easy for you to play with, because you have x86 processors in your backpack…</a:t>
            </a:r>
          </a:p>
          <a:p>
            <a:pPr lvl="1"/>
            <a:r>
              <a:rPr lang="en-US" dirty="0"/>
              <a:t>Dominate laptop/desktop/server market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shouldn’t we do this?</a:t>
            </a:r>
          </a:p>
          <a:p>
            <a:pPr lvl="1"/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This evolutionary process resulted in *MANY* instructions and instruction types, leading to what we call a “</a:t>
            </a:r>
            <a:r>
              <a:rPr lang="en-US" b="1" dirty="0"/>
              <a:t>Complex Instruction Set</a:t>
            </a:r>
            <a:r>
              <a:rPr lang="en-US" dirty="0"/>
              <a:t>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3581400" y="1450865"/>
            <a:ext cx="2246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Intel x86-64</a:t>
            </a:r>
          </a:p>
        </p:txBody>
      </p:sp>
    </p:spTree>
    <p:extLst>
      <p:ext uri="{BB962C8B-B14F-4D97-AF65-F5344CB8AC3E}">
        <p14:creationId xmlns:p14="http://schemas.microsoft.com/office/powerpoint/2010/main" val="66219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3368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56456"/>
            <a:ext cx="7924800" cy="5925344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8080                  1974                  6K                         1</a:t>
            </a:r>
          </a:p>
          <a:p>
            <a:pPr marL="623888" lvl="1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Mostly 8-bit </a:t>
            </a:r>
            <a:r>
              <a:rPr lang="en-US" dirty="0" err="1"/>
              <a:t>datapath</a:t>
            </a:r>
            <a:r>
              <a:rPr lang="en-US" dirty="0"/>
              <a:t>, 16bit addresses, 64 </a:t>
            </a:r>
            <a:r>
              <a:rPr lang="en-US" dirty="0" err="1"/>
              <a:t>Kb</a:t>
            </a:r>
            <a:r>
              <a:rPr lang="en-US" dirty="0"/>
              <a:t>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intel 16-bit </a:t>
            </a:r>
            <a:r>
              <a:rPr lang="en-US" dirty="0" err="1"/>
              <a:t>datapath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  (20 bit address width)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(Address &amp; data)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err="1"/>
              <a:t>Skylake</a:t>
            </a:r>
            <a:r>
              <a:rPr lang="en-US" dirty="0"/>
              <a:t> XCC	2018	&gt;8 B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28 Cores</a:t>
            </a:r>
          </a:p>
        </p:txBody>
      </p:sp>
    </p:spTree>
    <p:extLst>
      <p:ext uri="{BB962C8B-B14F-4D97-AF65-F5344CB8AC3E}">
        <p14:creationId xmlns:p14="http://schemas.microsoft.com/office/powerpoint/2010/main" val="95199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/>
              <a:t>How have ISAs changed over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210" y="1371600"/>
            <a:ext cx="7896225" cy="4657725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Example: X86 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Is mostly the same, amazingly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Fully backwards compatible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(with OS support)</a:t>
            </a:r>
          </a:p>
          <a:p>
            <a:pPr marL="1023938" lvl="2" indent="-223838" defTabSz="895350">
              <a:tabLst>
                <a:tab pos="2349500" algn="l"/>
              </a:tabLst>
            </a:pPr>
            <a:r>
              <a:rPr lang="en-US" dirty="0"/>
              <a:t>Run a program that was compiled 40 years ago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But, so tempting to add some ISA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(image, video, VR)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for security/cryptography, etc..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explicit parallelism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And much more!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Small ISA + Incremental Change + Time = HUGE ISA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Approach: Just learn a subset of x86 that is simple and commonly used by compilers…</a:t>
            </a:r>
          </a:p>
        </p:txBody>
      </p:sp>
    </p:spTree>
    <p:extLst>
      <p:ext uri="{BB962C8B-B14F-4D97-AF65-F5344CB8AC3E}">
        <p14:creationId xmlns:p14="http://schemas.microsoft.com/office/powerpoint/2010/main" val="29651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93326"/>
          </a:xfrm>
        </p:spPr>
        <p:txBody>
          <a:bodyPr/>
          <a:lstStyle/>
          <a:p>
            <a:r>
              <a:rPr lang="en-US" dirty="0"/>
              <a:t>Intel x86 Processors, </a:t>
            </a:r>
            <a:br>
              <a:rPr lang="en-US" dirty="0"/>
            </a:br>
            <a:r>
              <a:rPr lang="en-US" dirty="0"/>
              <a:t>cont.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4961" y="193251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AnnotatedCPU.JPG (121966 bytes)">
            <a:extLst>
              <a:ext uri="{FF2B5EF4-FFF2-40B4-BE49-F238E27FC236}">
                <a16:creationId xmlns:a16="http://schemas.microsoft.com/office/drawing/2014/main" id="{353B80F4-C90D-457F-A727-3DA018234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2510"/>
            <a:ext cx="3542071" cy="29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83225-F5F7-4002-8C59-7845F758C0B3}"/>
              </a:ext>
            </a:extLst>
          </p:cNvPr>
          <p:cNvSpPr txBox="1"/>
          <p:nvPr/>
        </p:nvSpPr>
        <p:spPr>
          <a:xfrm>
            <a:off x="1516626" y="4957332"/>
            <a:ext cx="125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Pentium</a:t>
            </a:r>
          </a:p>
          <a:p>
            <a:r>
              <a:rPr lang="en-US" dirty="0">
                <a:latin typeface="Calibri" pitchFamily="34" charset="0"/>
              </a:rPr>
              <a:t>~2000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806F3-1984-49DC-A0E0-37195C320E29}"/>
              </a:ext>
            </a:extLst>
          </p:cNvPr>
          <p:cNvSpPr txBox="1"/>
          <p:nvPr/>
        </p:nvSpPr>
        <p:spPr>
          <a:xfrm>
            <a:off x="5791200" y="4980745"/>
            <a:ext cx="2272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Ivy Bridge</a:t>
            </a:r>
          </a:p>
          <a:p>
            <a:r>
              <a:rPr lang="en-US" dirty="0">
                <a:latin typeface="Calibri" pitchFamily="34" charset="0"/>
              </a:rPr>
              <a:t>~2012 </a:t>
            </a:r>
          </a:p>
          <a:p>
            <a:r>
              <a:rPr lang="en-US" dirty="0">
                <a:latin typeface="Calibri" pitchFamily="34" charset="0"/>
              </a:rPr>
              <a:t>(&gt;1B transistors)</a:t>
            </a:r>
          </a:p>
        </p:txBody>
      </p:sp>
    </p:spTree>
    <p:extLst>
      <p:ext uri="{BB962C8B-B14F-4D97-AF65-F5344CB8AC3E}">
        <p14:creationId xmlns:p14="http://schemas.microsoft.com/office/powerpoint/2010/main" val="242679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Changes besides ISA?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  <a:p>
            <a:r>
              <a:rPr lang="en-US" dirty="0"/>
              <a:t>Micro-architectural Features (we probably won’t discuss these further…)</a:t>
            </a:r>
          </a:p>
          <a:p>
            <a:pPr lvl="1"/>
            <a:r>
              <a:rPr lang="en-US" dirty="0"/>
              <a:t>Speculation, Multi-threading, Huge Caches, DVFS, OOO Execution</a:t>
            </a:r>
          </a:p>
          <a:p>
            <a:r>
              <a:rPr lang="en-US" dirty="0"/>
              <a:t>ISAs are related to, but are not the same as hardware!</a:t>
            </a:r>
          </a:p>
        </p:txBody>
      </p:sp>
    </p:spTree>
    <p:extLst>
      <p:ext uri="{BB962C8B-B14F-4D97-AF65-F5344CB8AC3E}">
        <p14:creationId xmlns:p14="http://schemas.microsoft.com/office/powerpoint/2010/main" val="246845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note: RISCV vs CISC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3362325"/>
          </a:xfrm>
        </p:spPr>
        <p:txBody>
          <a:bodyPr/>
          <a:lstStyle/>
          <a:p>
            <a:r>
              <a:rPr lang="en-US" dirty="0"/>
              <a:t>80s/90s -- Should my ISA have lots of instructions or few instructions?</a:t>
            </a:r>
          </a:p>
          <a:p>
            <a:r>
              <a:rPr lang="en-US" dirty="0"/>
              <a:t>Lots: Complex Instruction Set Computer (CISC, </a:t>
            </a:r>
            <a:r>
              <a:rPr lang="en-US" dirty="0" err="1"/>
              <a:t>eg</a:t>
            </a:r>
            <a:r>
              <a:rPr lang="en-US" dirty="0"/>
              <a:t>. x86)</a:t>
            </a:r>
          </a:p>
          <a:p>
            <a:pPr lvl="1"/>
            <a:r>
              <a:rPr lang="en-US" dirty="0"/>
              <a:t>Easier to add functionality and support backwards compatibility</a:t>
            </a:r>
          </a:p>
          <a:p>
            <a:pPr lvl="1"/>
            <a:r>
              <a:rPr lang="en-US" dirty="0"/>
              <a:t>Possible to make instructions which do coarse grain work </a:t>
            </a:r>
          </a:p>
          <a:p>
            <a:r>
              <a:rPr lang="en-US" dirty="0"/>
              <a:t>Few: Reduced Instruction Set Computer (RISC, </a:t>
            </a:r>
            <a:r>
              <a:rPr lang="en-US" dirty="0" err="1"/>
              <a:t>eg</a:t>
            </a:r>
            <a:r>
              <a:rPr lang="en-US" dirty="0"/>
              <a:t>. MIPS)</a:t>
            </a:r>
          </a:p>
          <a:p>
            <a:pPr lvl="1"/>
            <a:r>
              <a:rPr lang="en-US" dirty="0"/>
              <a:t>Easier to implement </a:t>
            </a:r>
          </a:p>
          <a:p>
            <a:pPr lvl="1"/>
            <a:r>
              <a:rPr lang="en-US" dirty="0"/>
              <a:t>Easier to make fast processor with complex features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6541" y="4733925"/>
            <a:ext cx="3288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RISC &gt; CISC?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3343275" y="5457825"/>
            <a:ext cx="1800225" cy="229291"/>
          </a:xfrm>
          <a:custGeom>
            <a:avLst/>
            <a:gdLst>
              <a:gd name="connsiteX0" fmla="*/ 1800225 w 1800225"/>
              <a:gd name="connsiteY0" fmla="*/ 57150 h 229291"/>
              <a:gd name="connsiteX1" fmla="*/ 971550 w 1800225"/>
              <a:gd name="connsiteY1" fmla="*/ 228600 h 229291"/>
              <a:gd name="connsiteX2" fmla="*/ 0 w 1800225"/>
              <a:gd name="connsiteY2" fmla="*/ 0 h 229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225" h="229291">
                <a:moveTo>
                  <a:pt x="1800225" y="57150"/>
                </a:moveTo>
                <a:cubicBezTo>
                  <a:pt x="1535906" y="147637"/>
                  <a:pt x="1271587" y="238125"/>
                  <a:pt x="971550" y="228600"/>
                </a:cubicBezTo>
                <a:cubicBezTo>
                  <a:pt x="671513" y="219075"/>
                  <a:pt x="335756" y="109537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0473" y="5781502"/>
            <a:ext cx="4300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alibri" pitchFamily="34" charset="0"/>
              </a:rPr>
              <a:t>Hardware Translation</a:t>
            </a:r>
          </a:p>
        </p:txBody>
      </p:sp>
    </p:spTree>
    <p:extLst>
      <p:ext uri="{BB962C8B-B14F-4D97-AF65-F5344CB8AC3E}">
        <p14:creationId xmlns:p14="http://schemas.microsoft.com/office/powerpoint/2010/main" val="35266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32397"/>
            <a:ext cx="7896225" cy="5419725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 (10 years)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b="1" dirty="0"/>
              <a:t>Very Recently (3 years)</a:t>
            </a:r>
            <a:r>
              <a:rPr lang="en-US" dirty="0"/>
              <a:t>  -- AMD crushing it again!</a:t>
            </a:r>
          </a:p>
        </p:txBody>
      </p:sp>
    </p:spTree>
    <p:extLst>
      <p:ext uri="{BB962C8B-B14F-4D97-AF65-F5344CB8AC3E}">
        <p14:creationId xmlns:p14="http://schemas.microsoft.com/office/powerpoint/2010/main" val="278977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00150"/>
            <a:ext cx="7896225" cy="52006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  <p:extLst>
      <p:ext uri="{BB962C8B-B14F-4D97-AF65-F5344CB8AC3E}">
        <p14:creationId xmlns:p14="http://schemas.microsoft.com/office/powerpoint/2010/main" val="24029840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90" y="3886200"/>
            <a:ext cx="8388910" cy="762000"/>
          </a:xfrm>
        </p:spPr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. what do assembly programs look like?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45490" y="2506133"/>
            <a:ext cx="89985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 dirty="0"/>
              <a:t>What do programs look like to the computer?</a:t>
            </a:r>
          </a:p>
        </p:txBody>
      </p:sp>
    </p:spTree>
    <p:extLst>
      <p:ext uri="{BB962C8B-B14F-4D97-AF65-F5344CB8AC3E}">
        <p14:creationId xmlns:p14="http://schemas.microsoft.com/office/powerpoint/2010/main" val="114280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00226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757426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295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749489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4476991"/>
            <a:ext cx="7467600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95333" y="3778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1800" dirty="0">
                <a:solidFill>
                  <a:schemeClr val="tx2"/>
                </a:solidFill>
                <a:latin typeface="Calibri" pitchFamily="34" charset="0"/>
              </a:rPr>
              <a:t>(example for next few slides)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1800" dirty="0">
              <a:solidFill>
                <a:schemeClr val="tx2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759547-16F0-475E-AFB5-2E02A90C4929}"/>
                  </a:ext>
                </a:extLst>
              </p14:cNvPr>
              <p14:cNvContentPartPr/>
              <p14:nvPr/>
            </p14:nvContentPartPr>
            <p14:xfrm>
              <a:off x="1732680" y="2929680"/>
              <a:ext cx="4791600" cy="258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759547-16F0-475E-AFB5-2E02A90C49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3320" y="2920320"/>
                <a:ext cx="4810320" cy="260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  <p:bldP spid="149510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191125"/>
          </a:xfrm>
        </p:spPr>
        <p:txBody>
          <a:bodyPr/>
          <a:lstStyle/>
          <a:p>
            <a:r>
              <a:rPr lang="en-US" dirty="0"/>
              <a:t>When type casting integers, do I favor types with</a:t>
            </a:r>
          </a:p>
          <a:p>
            <a:pPr lvl="1"/>
            <a:r>
              <a:rPr lang="en-US" dirty="0"/>
              <a:t>smaller size or bigger size?</a:t>
            </a:r>
          </a:p>
          <a:p>
            <a:pPr lvl="1"/>
            <a:r>
              <a:rPr lang="en-US" dirty="0"/>
              <a:t>unsigned or signed?</a:t>
            </a:r>
          </a:p>
          <a:p>
            <a:r>
              <a:rPr lang="en-US" dirty="0"/>
              <a:t>What happens when you overflow when adding two unsigned numbers?</a:t>
            </a:r>
          </a:p>
          <a:p>
            <a:pPr lvl="1"/>
            <a:r>
              <a:rPr lang="en-US" dirty="0"/>
              <a:t>The result number becomes zero</a:t>
            </a:r>
          </a:p>
          <a:p>
            <a:pPr lvl="1"/>
            <a:r>
              <a:rPr lang="en-US" dirty="0"/>
              <a:t>Result becomes negative</a:t>
            </a:r>
          </a:p>
          <a:p>
            <a:pPr lvl="1"/>
            <a:r>
              <a:rPr lang="en-US" dirty="0"/>
              <a:t>Result is UMAX too low</a:t>
            </a:r>
          </a:p>
          <a:p>
            <a:pPr lvl="1"/>
            <a:r>
              <a:rPr lang="en-US" dirty="0"/>
              <a:t>Result is 2^w too low</a:t>
            </a:r>
          </a:p>
          <a:p>
            <a:r>
              <a:rPr lang="en-US" dirty="0"/>
              <a:t>What endianness is X86?</a:t>
            </a:r>
          </a:p>
          <a:p>
            <a:pPr lvl="1"/>
            <a:r>
              <a:rPr lang="en-US" dirty="0"/>
              <a:t>Big or little?</a:t>
            </a:r>
          </a:p>
          <a:p>
            <a:r>
              <a:rPr lang="en-US" dirty="0"/>
              <a:t>What endianness are humans?</a:t>
            </a:r>
          </a:p>
          <a:p>
            <a:pPr lvl="1"/>
            <a:r>
              <a:rPr lang="en-US" dirty="0"/>
              <a:t>Big or little?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4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460692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(optimizations    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                                                    happen here)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44713" y="3352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9F266D-9F5A-40B6-A0A6-26A9D2F0F34D}"/>
                  </a:ext>
                </a:extLst>
              </p14:cNvPr>
              <p14:cNvContentPartPr/>
              <p14:nvPr/>
            </p14:nvContentPartPr>
            <p14:xfrm>
              <a:off x="483120" y="4676040"/>
              <a:ext cx="1917720" cy="19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9F266D-9F5A-40B6-A0A6-26A9D2F0F3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760" y="4666680"/>
                <a:ext cx="1936440" cy="194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/>
      <p:bldP spid="148484" grpId="0"/>
      <p:bldP spid="148485" grpId="0"/>
      <p:bldP spid="148486" grpId="0" animBg="1"/>
      <p:bldP spid="148487" grpId="0"/>
      <p:bldP spid="148488" grpId="0"/>
      <p:bldP spid="148489" grpId="0"/>
      <p:bldP spid="148490" grpId="0" animBg="1"/>
      <p:bldP spid="148491" grpId="0" animBg="1"/>
      <p:bldP spid="148492" grpId="0" animBg="1"/>
      <p:bldP spid="148493" grpId="0" animBg="1"/>
      <p:bldP spid="148494" grpId="0" animBg="1"/>
      <p:bldP spid="148495" grpId="0" animBg="1"/>
      <p:bldP spid="148496" grpId="0" animBg="1"/>
      <p:bldP spid="1484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 dirty="0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7D0BB7-2FAE-4724-B50B-F04A994F9B06}"/>
                  </a:ext>
                </a:extLst>
              </p14:cNvPr>
              <p14:cNvContentPartPr/>
              <p14:nvPr/>
            </p14:nvContentPartPr>
            <p14:xfrm>
              <a:off x="360000" y="1668240"/>
              <a:ext cx="1355400" cy="19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7D0BB7-2FAE-4724-B50B-F04A994F9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640" y="1658880"/>
                <a:ext cx="1374120" cy="21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152401" y="1600200"/>
            <a:ext cx="8686800" cy="518160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values, don’t distinguish signed/unsigned!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 bytes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(and 10 bytes, but we won’t use)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066800"/>
            <a:ext cx="4572000" cy="55626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079F26-6705-4FA3-8AB1-1EB6D3E9620A}"/>
                  </a:ext>
                </a:extLst>
              </p14:cNvPr>
              <p14:cNvContentPartPr/>
              <p14:nvPr/>
            </p14:nvContentPartPr>
            <p14:xfrm>
              <a:off x="609840" y="1157400"/>
              <a:ext cx="6962400" cy="326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079F26-6705-4FA3-8AB1-1EB6D3E96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480" y="1148040"/>
                <a:ext cx="6981120" cy="327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Simple Example: MIPS Format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2999"/>
            <a:ext cx="8534400" cy="2119257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Length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32-bits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3 Types for different kinds of operations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Op: Opcode, Rs: Source Reg 1, Rt Source reg 2, Rd: Destination reg, </a:t>
            </a:r>
            <a:r>
              <a:rPr lang="en-US" altLang="en-US" dirty="0" err="1">
                <a:ea typeface="ＭＳ Ｐゴシック" panose="020B0600070205080204" pitchFamily="34" charset="-128"/>
              </a:rPr>
              <a:t>Sh</a:t>
            </a:r>
            <a:r>
              <a:rPr lang="en-US" altLang="en-US" dirty="0">
                <a:ea typeface="ＭＳ Ｐゴシック" panose="020B0600070205080204" pitchFamily="34" charset="-128"/>
              </a:rPr>
              <a:t>: shift, </a:t>
            </a:r>
            <a:r>
              <a:rPr lang="en-US" altLang="en-US" dirty="0" err="1">
                <a:ea typeface="ＭＳ Ｐゴシック" panose="020B0600070205080204" pitchFamily="34" charset="-128"/>
              </a:rPr>
              <a:t>Func</a:t>
            </a:r>
            <a:r>
              <a:rPr lang="en-US" altLang="en-US" dirty="0">
                <a:ea typeface="ＭＳ Ｐゴシック" panose="020B0600070205080204" pitchFamily="34" charset="-128"/>
              </a:rPr>
              <a:t>: additional opcode bits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153A2-F2FC-4E85-9272-3350ABA67E5E}"/>
              </a:ext>
            </a:extLst>
          </p:cNvPr>
          <p:cNvGrpSpPr/>
          <p:nvPr/>
        </p:nvGrpSpPr>
        <p:grpSpPr>
          <a:xfrm>
            <a:off x="336176" y="3490857"/>
            <a:ext cx="7924800" cy="1828800"/>
            <a:chOff x="914400" y="3962400"/>
            <a:chExt cx="5791200" cy="1828800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E55E3059-1A77-4677-8F13-0395B4CC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962400"/>
              <a:ext cx="9144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Op(6)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492ED779-21FC-4E80-88F9-3B543E718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962400"/>
              <a:ext cx="7620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Rs(5)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A4689C8D-4366-43BB-B01A-DED52F68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962400"/>
              <a:ext cx="7620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Rt(5)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1DC0CCC2-50CE-4077-9B61-258287B0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962400"/>
              <a:ext cx="7620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Rd(5)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9E334456-22D9-4036-8FDA-2C8A4685B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962400"/>
              <a:ext cx="7620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Sh(5)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F0D6A572-D166-4224-B333-8E2242C93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962400"/>
              <a:ext cx="9144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Func(6)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1C6ECF40-C9D7-4B92-BA7E-A74DC3288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962400"/>
              <a:ext cx="914400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R-type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F7D0D17C-EDCD-4693-A0FD-AFB07F72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648200"/>
              <a:ext cx="9144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Op(6)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B6C27D80-069A-4696-9962-F4F8853C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648200"/>
              <a:ext cx="7620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Rs(5)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698F03BA-36A5-46C8-8912-A938F9ADE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648200"/>
              <a:ext cx="7620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Rt(5)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D3C547A4-CFC8-4DCE-A73E-307FFE08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648200"/>
              <a:ext cx="2438400" cy="4572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Immed(16)</a:t>
              </a:r>
            </a:p>
          </p:txBody>
        </p:sp>
        <p:sp>
          <p:nvSpPr>
            <p:cNvPr id="239631" name="Rectangle 15">
              <a:extLst>
                <a:ext uri="{FF2B5EF4-FFF2-40B4-BE49-F238E27FC236}">
                  <a16:creationId xmlns:a16="http://schemas.microsoft.com/office/drawing/2014/main" id="{AE9FDB40-2411-4002-B316-0FE254E0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648200"/>
              <a:ext cx="914400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ＭＳ Ｐゴシック" pitchFamily="31" charset="-128"/>
                </a:rPr>
                <a:t>I-type</a:t>
              </a:r>
            </a:p>
          </p:txBody>
        </p:sp>
        <p:grpSp>
          <p:nvGrpSpPr>
            <p:cNvPr id="34834" name="Group 16"/>
            <p:cNvGrpSpPr>
              <a:grpSpLocks/>
            </p:cNvGrpSpPr>
            <p:nvPr/>
          </p:nvGrpSpPr>
          <p:grpSpPr bwMode="auto">
            <a:xfrm>
              <a:off x="914400" y="5334000"/>
              <a:ext cx="5791200" cy="457200"/>
              <a:chOff x="576" y="3360"/>
              <a:chExt cx="3648" cy="288"/>
            </a:xfrm>
          </p:grpSpPr>
          <p:sp>
            <p:nvSpPr>
              <p:cNvPr id="239633" name="Rectangle 17">
                <a:extLst>
                  <a:ext uri="{FF2B5EF4-FFF2-40B4-BE49-F238E27FC236}">
                    <a16:creationId xmlns:a16="http://schemas.microsoft.com/office/drawing/2014/main" id="{154A79B0-F851-4321-A309-83C440D08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60"/>
                <a:ext cx="576" cy="28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ＭＳ Ｐゴシック" pitchFamily="31" charset="-128"/>
                  </a:rPr>
                  <a:t>Op(6)</a:t>
                </a:r>
              </a:p>
            </p:txBody>
          </p:sp>
          <p:sp>
            <p:nvSpPr>
              <p:cNvPr id="239634" name="Rectangle 18">
                <a:extLst>
                  <a:ext uri="{FF2B5EF4-FFF2-40B4-BE49-F238E27FC236}">
                    <a16:creationId xmlns:a16="http://schemas.microsoft.com/office/drawing/2014/main" id="{97D1988E-518F-4F3F-8B11-D289500E1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496" cy="28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ＭＳ Ｐゴシック" pitchFamily="31" charset="-128"/>
                  </a:rPr>
                  <a:t>Target(26)</a:t>
                </a:r>
              </a:p>
            </p:txBody>
          </p:sp>
          <p:sp>
            <p:nvSpPr>
              <p:cNvPr id="239635" name="Rectangle 19">
                <a:extLst>
                  <a:ext uri="{FF2B5EF4-FFF2-40B4-BE49-F238E27FC236}">
                    <a16:creationId xmlns:a16="http://schemas.microsoft.com/office/drawing/2014/main" id="{AADCB58F-392B-4165-A26D-942D01B2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360"/>
                <a:ext cx="576" cy="28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ＭＳ Ｐゴシック" pitchFamily="31" charset="-128"/>
                  </a:rPr>
                  <a:t>J-type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333BEE-E727-43F0-B93C-DC8F60F45C7D}"/>
                  </a:ext>
                </a:extLst>
              </p14:cNvPr>
              <p14:cNvContentPartPr/>
              <p14:nvPr/>
            </p14:nvContentPartPr>
            <p14:xfrm>
              <a:off x="1544760" y="573840"/>
              <a:ext cx="7493400" cy="354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333BEE-E727-43F0-B93C-DC8F60F45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5400" y="564480"/>
                <a:ext cx="7512120" cy="356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Simple Example: X86 Format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6" y="1143000"/>
            <a:ext cx="8201148" cy="4652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6248400"/>
            <a:ext cx="518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Intel® 64 and IA-32 Architectures Software Developer’s Manual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C462E6-E6AB-43E6-93A1-2B89F4120129}"/>
                  </a:ext>
                </a:extLst>
              </p14:cNvPr>
              <p14:cNvContentPartPr/>
              <p14:nvPr/>
            </p14:nvContentPartPr>
            <p14:xfrm>
              <a:off x="809280" y="1383840"/>
              <a:ext cx="7377480" cy="153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C462E6-E6AB-43E6-93A1-2B89F4120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920" y="1374480"/>
                <a:ext cx="7396200" cy="15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592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CB2C8F-06FF-4931-AF0E-B45B1AD4EF80}"/>
                  </a:ext>
                </a:extLst>
              </p14:cNvPr>
              <p14:cNvContentPartPr/>
              <p14:nvPr/>
            </p14:nvContentPartPr>
            <p14:xfrm>
              <a:off x="1450800" y="1319760"/>
              <a:ext cx="6656760" cy="421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CB2C8F-06FF-4931-AF0E-B45B1AD4EF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440" y="1310400"/>
                <a:ext cx="6675480" cy="423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1917699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</a:t>
            </a:r>
            <a:r>
              <a:rPr lang="en-US" sz="1800" b="0" dirty="0" err="1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ebx</a:t>
            </a:r>
            <a:endParaRPr lang="en-US" sz="1800" b="0" dirty="0">
              <a:solidFill>
                <a:srgbClr val="000066"/>
              </a:solidFill>
              <a:latin typeface="Courier New Bold" charset="0"/>
              <a:ea typeface="Courier New Bold" charset="0"/>
              <a:cs typeface="Courier New Bold" charset="0"/>
              <a:sym typeface="Courier New Bold" charset="0"/>
            </a:endParaRP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</a:t>
            </a:r>
            <a:r>
              <a:rPr lang="en-US" sz="1800" b="0" dirty="0" err="1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cmpl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 $0x0,0x28(%</a:t>
            </a:r>
            <a:r>
              <a:rPr lang="en-US" sz="1800" b="0" dirty="0" err="1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ebx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>
          <a:xfrm>
            <a:off x="396875" y="1384298"/>
            <a:ext cx="7896225" cy="3819525"/>
          </a:xfrm>
        </p:spPr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 dirty="0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 dirty="0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Value: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Pad to 32 bits: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Split into bytes: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 dirty="0"/>
          </a:p>
          <a:p>
            <a:pPr marL="552450" lvl="1" eaLnBrk="1" hangingPunct="1">
              <a:tabLst>
                <a:tab pos="5981700" algn="r"/>
              </a:tabLst>
            </a:pPr>
            <a:r>
              <a:rPr lang="en-US" dirty="0"/>
              <a:t>Reverse:	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 dirty="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943600" y="2730500"/>
            <a:ext cx="228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2755899"/>
            <a:ext cx="1866900" cy="2044701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B7E758-7AC1-4F79-AA36-630844A31C3C}"/>
                  </a:ext>
                </a:extLst>
              </p14:cNvPr>
              <p14:cNvContentPartPr/>
              <p14:nvPr/>
            </p14:nvContentPartPr>
            <p14:xfrm>
              <a:off x="3407040" y="2541960"/>
              <a:ext cx="3946680" cy="29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B7E758-7AC1-4F79-AA36-630844A31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7680" y="2532600"/>
                <a:ext cx="396540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073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0x0000000000400595 &lt;+0&gt;: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0x0000000000400596 &lt;+1&gt;: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0x0000000000400599 &lt;+4&gt;: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0x400590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0x000000000040059e &lt;+9&gt;: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0x00000000004005a1 &lt;+12&gt;:pop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0x00000000004005a2 &lt;+13&gt;:</a:t>
            </a:r>
            <a:r>
              <a:rPr lang="en-US" sz="1800" dirty="0" err="1">
                <a:latin typeface="Courier New" pitchFamily="49" charset="0"/>
              </a:rPr>
              <a:t>retq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D6085F-3AC0-4CCA-A9E2-BC181B973825}"/>
                  </a:ext>
                </a:extLst>
              </p14:cNvPr>
              <p14:cNvContentPartPr/>
              <p14:nvPr/>
            </p14:nvContentPartPr>
            <p14:xfrm>
              <a:off x="2847600" y="2286000"/>
              <a:ext cx="2722680" cy="381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D6085F-3AC0-4CCA-A9E2-BC181B9738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8240" y="2276640"/>
                <a:ext cx="2741400" cy="383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71600"/>
            <a:ext cx="7896225" cy="5181599"/>
          </a:xfrm>
        </p:spPr>
        <p:txBody>
          <a:bodyPr/>
          <a:lstStyle/>
          <a:p>
            <a:r>
              <a:rPr lang="en-US" dirty="0"/>
              <a:t>How many instances of the “address space” are there on any given computer?</a:t>
            </a:r>
          </a:p>
          <a:p>
            <a:pPr lvl="1"/>
            <a:r>
              <a:rPr lang="en-US" dirty="0"/>
              <a:t>One per program</a:t>
            </a:r>
          </a:p>
          <a:p>
            <a:r>
              <a:rPr lang="en-US" dirty="0"/>
              <a:t>What defines the size of an address space?</a:t>
            </a:r>
          </a:p>
          <a:p>
            <a:pPr lvl="1"/>
            <a:r>
              <a:rPr lang="en-US" dirty="0"/>
              <a:t>“Word size” of the ISA  (X86-64 is 64 bits)</a:t>
            </a:r>
          </a:p>
          <a:p>
            <a:r>
              <a:rPr lang="en-US" dirty="0"/>
              <a:t>What could these bytes represent (lower </a:t>
            </a:r>
            <a:r>
              <a:rPr lang="en-US" dirty="0" err="1"/>
              <a:t>addrs</a:t>
            </a:r>
            <a:r>
              <a:rPr lang="en-US" dirty="0"/>
              <a:t>. first):  </a:t>
            </a:r>
            <a:r>
              <a:rPr lang="en-US" u="sng" dirty="0"/>
              <a:t>0x30 0x31 0x32 0x00 </a:t>
            </a:r>
            <a:r>
              <a:rPr lang="en-US" u="sng" dirty="0" err="1"/>
              <a:t>0x00</a:t>
            </a:r>
            <a:r>
              <a:rPr lang="en-US" u="sng" dirty="0"/>
              <a:t> </a:t>
            </a:r>
            <a:r>
              <a:rPr lang="en-US" u="sng" dirty="0" err="1"/>
              <a:t>0x00</a:t>
            </a:r>
            <a:r>
              <a:rPr lang="en-US" u="sng" dirty="0"/>
              <a:t> </a:t>
            </a:r>
            <a:r>
              <a:rPr lang="en-US" u="sng" dirty="0" err="1"/>
              <a:t>0x00</a:t>
            </a:r>
            <a:r>
              <a:rPr lang="en-US" u="sng" dirty="0"/>
              <a:t> </a:t>
            </a:r>
            <a:r>
              <a:rPr lang="en-US" u="sng" dirty="0" err="1"/>
              <a:t>0x00</a:t>
            </a:r>
            <a:r>
              <a:rPr lang="en-US" u="sng" dirty="0"/>
              <a:t> </a:t>
            </a:r>
            <a:r>
              <a:rPr lang="en-US" u="sng" dirty="0" err="1"/>
              <a:t>0x00</a:t>
            </a:r>
            <a:r>
              <a:rPr lang="en-US" u="sng" dirty="0"/>
              <a:t> </a:t>
            </a:r>
            <a:r>
              <a:rPr lang="en-US" u="sng" dirty="0" err="1"/>
              <a:t>0x00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A5C6E-57DD-4118-B056-56378ADC7E95}"/>
                  </a:ext>
                </a:extLst>
              </p14:cNvPr>
              <p14:cNvContentPartPr/>
              <p14:nvPr/>
            </p14:nvContentPartPr>
            <p14:xfrm>
              <a:off x="340920" y="3671280"/>
              <a:ext cx="4392720" cy="230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A5C6E-57DD-4118-B056-56378ADC7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60" y="3661920"/>
                <a:ext cx="4411440" cy="232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7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/>
              <a:t>Disassembler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43100" y="3838760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-94659" y="5998633"/>
            <a:ext cx="8825318" cy="838200"/>
          </a:xfrm>
          <a:ln/>
        </p:spPr>
        <p:txBody>
          <a:bodyPr/>
          <a:lstStyle/>
          <a:p>
            <a:pPr lvl="1"/>
            <a:r>
              <a:rPr lang="en-US" dirty="0"/>
              <a:t>64-bits each, names prefixed with “r”</a:t>
            </a:r>
          </a:p>
          <a:p>
            <a:pPr lvl="1"/>
            <a:r>
              <a:rPr lang="en-US" dirty="0"/>
              <a:t>Can reference low-order 4 bytes with “e” prefix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60" grpId="0" animBg="1"/>
      <p:bldP spid="27661" grpId="0" animBg="1"/>
      <p:bldP spid="27662" grpId="0" animBg="1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ebp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100138"/>
            <a:ext cx="8396287" cy="55292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r>
              <a:rPr lang="en-US" b="1" dirty="0"/>
              <a:t>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97CED9-9E90-40B4-8236-2FC870ADA1D0}"/>
                  </a:ext>
                </a:extLst>
              </p14:cNvPr>
              <p14:cNvContentPartPr/>
              <p14:nvPr/>
            </p14:nvContentPartPr>
            <p14:xfrm>
              <a:off x="3201480" y="5778720"/>
              <a:ext cx="1464120" cy="47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97CED9-9E90-40B4-8236-2FC870ADA1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2120" y="5769360"/>
                <a:ext cx="1482840" cy="49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4D28F4-37C2-49CB-9A97-197D0C921D95}"/>
                  </a:ext>
                </a:extLst>
              </p14:cNvPr>
              <p14:cNvContentPartPr/>
              <p14:nvPr/>
            </p14:nvContentPartPr>
            <p14:xfrm>
              <a:off x="3805200" y="2867760"/>
              <a:ext cx="3315240" cy="56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4D28F4-37C2-49CB-9A97-197D0C921D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5840" y="2858400"/>
                <a:ext cx="3333960" cy="582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Program for Move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055CC-EB0A-4C9C-986C-2321708C2891}"/>
                  </a:ext>
                </a:extLst>
              </p14:cNvPr>
              <p14:cNvContentPartPr/>
              <p14:nvPr/>
            </p14:nvContentPartPr>
            <p14:xfrm>
              <a:off x="1163880" y="2102760"/>
              <a:ext cx="7061400" cy="171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055CC-EB0A-4C9C-986C-2321708C2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4520" y="2093400"/>
                <a:ext cx="7080120" cy="173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14578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 – initial state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739D12-9479-4689-A762-022C8951AD9A}"/>
                  </a:ext>
                </a:extLst>
              </p14:cNvPr>
              <p14:cNvContentPartPr/>
              <p14:nvPr/>
            </p14:nvContentPartPr>
            <p14:xfrm>
              <a:off x="447480" y="1703160"/>
              <a:ext cx="6990840" cy="305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739D12-9479-4689-A762-022C8951AD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120" y="1693800"/>
                <a:ext cx="7009560" cy="30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F18DE-9042-4BF0-88C9-D5C4455D5B9F}"/>
              </a:ext>
            </a:extLst>
          </p:cNvPr>
          <p:cNvSpPr txBox="1"/>
          <p:nvPr/>
        </p:nvSpPr>
        <p:spPr>
          <a:xfrm>
            <a:off x="228600" y="5943600"/>
            <a:ext cx="851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Takeaway: Complex addressing allow you to express common memory access patterns within a single instruction.</a:t>
            </a:r>
          </a:p>
        </p:txBody>
      </p:sp>
    </p:spTree>
    <p:extLst>
      <p:ext uri="{BB962C8B-B14F-4D97-AF65-F5344CB8AC3E}">
        <p14:creationId xmlns:p14="http://schemas.microsoft.com/office/powerpoint/2010/main" val="13469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924800" cy="573088"/>
          </a:xfrm>
        </p:spPr>
        <p:txBody>
          <a:bodyPr/>
          <a:lstStyle/>
          <a:p>
            <a:r>
              <a:rPr lang="en-US" dirty="0"/>
              <a:t>Full Memory Addressing Modes in X86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F8AA02-C675-4929-BBD1-D21EE2C2F429}"/>
                  </a:ext>
                </a:extLst>
              </p14:cNvPr>
              <p14:cNvContentPartPr/>
              <p14:nvPr/>
            </p14:nvContentPartPr>
            <p14:xfrm>
              <a:off x="1568880" y="2011320"/>
              <a:ext cx="5783040" cy="12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F8AA02-C675-4929-BBD1-D21EE2C2F4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9520" y="2001960"/>
                <a:ext cx="580176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41468"/>
              </p:ext>
            </p:extLst>
          </p:nvPr>
        </p:nvGraphicFramePr>
        <p:xfrm>
          <a:off x="1128713" y="388620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3886200" y="4495801"/>
            <a:ext cx="4138613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4996180"/>
            <a:ext cx="4157663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67150" y="5496559"/>
            <a:ext cx="4157663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67149" y="6007101"/>
            <a:ext cx="4157663" cy="3048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924" y="2998124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Mem[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F22AF6-CA78-4F43-82BD-A309A8B20294}"/>
                  </a:ext>
                </a:extLst>
              </p14:cNvPr>
              <p14:cNvContentPartPr/>
              <p14:nvPr/>
            </p14:nvContentPartPr>
            <p14:xfrm>
              <a:off x="476280" y="3444840"/>
              <a:ext cx="6390720" cy="239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F22AF6-CA78-4F43-82BD-A309A8B202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920" y="3435480"/>
                <a:ext cx="6409440" cy="24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(also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)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  <p:sp>
        <p:nvSpPr>
          <p:cNvPr id="2" name="Rectangle 1"/>
          <p:cNvSpPr/>
          <p:nvPr/>
        </p:nvSpPr>
        <p:spPr>
          <a:xfrm>
            <a:off x="7162800" y="3742267"/>
            <a:ext cx="1235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Shift right</a:t>
            </a:r>
            <a:endParaRPr lang="en-US" sz="2000" dirty="0"/>
          </a:p>
        </p:txBody>
      </p:sp>
      <p:sp>
        <p:nvSpPr>
          <p:cNvPr id="3" name="Right Brace 2"/>
          <p:cNvSpPr/>
          <p:nvPr/>
        </p:nvSpPr>
        <p:spPr bwMode="auto">
          <a:xfrm>
            <a:off x="5334000" y="3721100"/>
            <a:ext cx="381000" cy="601133"/>
          </a:xfrm>
          <a:prstGeom prst="righ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0" y="1372626"/>
            <a:ext cx="1911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DESTINATION</a:t>
            </a:r>
          </a:p>
          <a:p>
            <a:r>
              <a:rPr lang="en-US" dirty="0">
                <a:latin typeface="Calibri" pitchFamily="34" charset="0"/>
              </a:rPr>
              <a:t>MODIFIED</a:t>
            </a:r>
          </a:p>
        </p:txBody>
      </p:sp>
      <p:sp>
        <p:nvSpPr>
          <p:cNvPr id="5" name="Freeform 4"/>
          <p:cNvSpPr/>
          <p:nvPr/>
        </p:nvSpPr>
        <p:spPr bwMode="auto">
          <a:xfrm rot="21243883">
            <a:off x="3691916" y="1784469"/>
            <a:ext cx="1193800" cy="304449"/>
          </a:xfrm>
          <a:custGeom>
            <a:avLst/>
            <a:gdLst>
              <a:gd name="connsiteX0" fmla="*/ 1837267 w 1837267"/>
              <a:gd name="connsiteY0" fmla="*/ 92783 h 304449"/>
              <a:gd name="connsiteX1" fmla="*/ 1778000 w 1837267"/>
              <a:gd name="connsiteY1" fmla="*/ 84316 h 304449"/>
              <a:gd name="connsiteX2" fmla="*/ 804333 w 1837267"/>
              <a:gd name="connsiteY2" fmla="*/ 8116 h 304449"/>
              <a:gd name="connsiteX3" fmla="*/ 0 w 1837267"/>
              <a:gd name="connsiteY3" fmla="*/ 304449 h 30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267" h="304449">
                <a:moveTo>
                  <a:pt x="1837267" y="92783"/>
                </a:moveTo>
                <a:lnTo>
                  <a:pt x="1778000" y="84316"/>
                </a:lnTo>
                <a:cubicBezTo>
                  <a:pt x="1605844" y="70205"/>
                  <a:pt x="1100666" y="-28573"/>
                  <a:pt x="804333" y="8116"/>
                </a:cubicBezTo>
                <a:cubicBezTo>
                  <a:pt x="508000" y="44805"/>
                  <a:pt x="254000" y="174627"/>
                  <a:pt x="0" y="304449"/>
                </a:cubicBezTo>
              </a:path>
            </a:pathLst>
          </a:cu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F40869-D4B6-47EE-9096-E009EF95BFF4}"/>
                  </a:ext>
                </a:extLst>
              </p14:cNvPr>
              <p14:cNvContentPartPr/>
              <p14:nvPr/>
            </p14:nvContentPartPr>
            <p14:xfrm>
              <a:off x="464760" y="3645720"/>
              <a:ext cx="4609440" cy="83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F40869-D4B6-47EE-9096-E009EF95B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636360"/>
                <a:ext cx="462816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Some instructions use implicit registers…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012" t="35555" r="13303" b="21111"/>
          <a:stretch/>
        </p:blipFill>
        <p:spPr>
          <a:xfrm>
            <a:off x="152400" y="1447800"/>
            <a:ext cx="889716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8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ISAs are Awesome</a:t>
            </a:r>
          </a:p>
        </p:txBody>
      </p:sp>
      <p:sp>
        <p:nvSpPr>
          <p:cNvPr id="60" name="Rectangle: Rounded Corners 7">
            <a:extLst>
              <a:ext uri="{FF2B5EF4-FFF2-40B4-BE49-F238E27FC236}">
                <a16:creationId xmlns:a16="http://schemas.microsoft.com/office/drawing/2014/main" id="{085B2D70-6611-499B-8F89-5A048816821A}"/>
              </a:ext>
            </a:extLst>
          </p:cNvPr>
          <p:cNvSpPr/>
          <p:nvPr/>
        </p:nvSpPr>
        <p:spPr bwMode="auto">
          <a:xfrm>
            <a:off x="3076574" y="4307605"/>
            <a:ext cx="2600325" cy="369332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Hardware Organization</a:t>
            </a:r>
          </a:p>
        </p:txBody>
      </p:sp>
      <p:sp>
        <p:nvSpPr>
          <p:cNvPr id="61" name="Rectangle: Rounded Corners 8">
            <a:extLst>
              <a:ext uri="{FF2B5EF4-FFF2-40B4-BE49-F238E27FC236}">
                <a16:creationId xmlns:a16="http://schemas.microsoft.com/office/drawing/2014/main" id="{7A997EA4-CB5D-496C-A7EF-6CAED480FFFF}"/>
              </a:ext>
            </a:extLst>
          </p:cNvPr>
          <p:cNvSpPr/>
          <p:nvPr/>
        </p:nvSpPr>
        <p:spPr bwMode="auto">
          <a:xfrm>
            <a:off x="3076574" y="4676937"/>
            <a:ext cx="2600325" cy="369332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Component Design</a:t>
            </a:r>
          </a:p>
        </p:txBody>
      </p:sp>
      <p:sp>
        <p:nvSpPr>
          <p:cNvPr id="62" name="Rectangle: Rounded Corners 9">
            <a:extLst>
              <a:ext uri="{FF2B5EF4-FFF2-40B4-BE49-F238E27FC236}">
                <a16:creationId xmlns:a16="http://schemas.microsoft.com/office/drawing/2014/main" id="{B9A3F18C-473B-4DCE-8944-52E28B8BAFCB}"/>
              </a:ext>
            </a:extLst>
          </p:cNvPr>
          <p:cNvSpPr/>
          <p:nvPr/>
        </p:nvSpPr>
        <p:spPr bwMode="auto">
          <a:xfrm>
            <a:off x="3076574" y="5046269"/>
            <a:ext cx="2600325" cy="369332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Circuit Design</a:t>
            </a:r>
          </a:p>
        </p:txBody>
      </p:sp>
      <p:sp>
        <p:nvSpPr>
          <p:cNvPr id="63" name="Rectangle: Rounded Corners 10">
            <a:extLst>
              <a:ext uri="{FF2B5EF4-FFF2-40B4-BE49-F238E27FC236}">
                <a16:creationId xmlns:a16="http://schemas.microsoft.com/office/drawing/2014/main" id="{CC86F709-ACF1-44FF-9E7C-90F2CE3B61C6}"/>
              </a:ext>
            </a:extLst>
          </p:cNvPr>
          <p:cNvSpPr/>
          <p:nvPr/>
        </p:nvSpPr>
        <p:spPr bwMode="auto">
          <a:xfrm>
            <a:off x="3076574" y="5415601"/>
            <a:ext cx="2600325" cy="369332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Devices (Transistors)</a:t>
            </a:r>
          </a:p>
        </p:txBody>
      </p:sp>
      <p:sp>
        <p:nvSpPr>
          <p:cNvPr id="64" name="Rectangle: Rounded Corners 11">
            <a:extLst>
              <a:ext uri="{FF2B5EF4-FFF2-40B4-BE49-F238E27FC236}">
                <a16:creationId xmlns:a16="http://schemas.microsoft.com/office/drawing/2014/main" id="{A1CE9AF9-F43E-4A8E-BEF6-138EE20795E9}"/>
              </a:ext>
            </a:extLst>
          </p:cNvPr>
          <p:cNvSpPr/>
          <p:nvPr/>
        </p:nvSpPr>
        <p:spPr bwMode="auto">
          <a:xfrm>
            <a:off x="3076574" y="5784933"/>
            <a:ext cx="2600325" cy="369332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Physics/Manufacturing</a:t>
            </a:r>
          </a:p>
        </p:txBody>
      </p:sp>
      <p:sp>
        <p:nvSpPr>
          <p:cNvPr id="65" name="Rectangle: Rounded Corners 14">
            <a:extLst>
              <a:ext uri="{FF2B5EF4-FFF2-40B4-BE49-F238E27FC236}">
                <a16:creationId xmlns:a16="http://schemas.microsoft.com/office/drawing/2014/main" id="{7F34A2EB-DE22-4177-B38D-4A81E9558244}"/>
              </a:ext>
            </a:extLst>
          </p:cNvPr>
          <p:cNvSpPr/>
          <p:nvPr/>
        </p:nvSpPr>
        <p:spPr bwMode="auto">
          <a:xfrm>
            <a:off x="3076573" y="3138056"/>
            <a:ext cx="2600325" cy="815459"/>
          </a:xfrm>
          <a:prstGeom prst="roundRect">
            <a:avLst>
              <a:gd name="adj" fmla="val 11476"/>
            </a:avLst>
          </a:prstGeom>
          <a:solidFill>
            <a:srgbClr val="8064A2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ISA: Instruction</a:t>
            </a:r>
            <a:endParaRPr lang="en-US" b="0" kern="0" dirty="0">
              <a:solidFill>
                <a:srgbClr val="8064A2">
                  <a:lumMod val="75000"/>
                </a:srgbClr>
              </a:solidFill>
              <a:latin typeface="Arial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Set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 Architecture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66" name="Rectangle: Rounded Corners 18">
            <a:extLst>
              <a:ext uri="{FF2B5EF4-FFF2-40B4-BE49-F238E27FC236}">
                <a16:creationId xmlns:a16="http://schemas.microsoft.com/office/drawing/2014/main" id="{D90EDE2C-08EB-4A33-9A61-CB81341E3B45}"/>
              </a:ext>
            </a:extLst>
          </p:cNvPr>
          <p:cNvSpPr/>
          <p:nvPr/>
        </p:nvSpPr>
        <p:spPr bwMode="auto">
          <a:xfrm>
            <a:off x="138431" y="4325540"/>
            <a:ext cx="2600325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Hardware Organization</a:t>
            </a:r>
          </a:p>
        </p:txBody>
      </p:sp>
      <p:sp>
        <p:nvSpPr>
          <p:cNvPr id="67" name="Rectangle: Rounded Corners 19">
            <a:extLst>
              <a:ext uri="{FF2B5EF4-FFF2-40B4-BE49-F238E27FC236}">
                <a16:creationId xmlns:a16="http://schemas.microsoft.com/office/drawing/2014/main" id="{BF4537A3-5A0B-4A0E-8912-C60E0D3FCE9F}"/>
              </a:ext>
            </a:extLst>
          </p:cNvPr>
          <p:cNvSpPr/>
          <p:nvPr/>
        </p:nvSpPr>
        <p:spPr bwMode="auto">
          <a:xfrm>
            <a:off x="138431" y="4694872"/>
            <a:ext cx="2600325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Component Design</a:t>
            </a:r>
          </a:p>
        </p:txBody>
      </p:sp>
      <p:sp>
        <p:nvSpPr>
          <p:cNvPr id="68" name="Rectangle: Rounded Corners 20">
            <a:extLst>
              <a:ext uri="{FF2B5EF4-FFF2-40B4-BE49-F238E27FC236}">
                <a16:creationId xmlns:a16="http://schemas.microsoft.com/office/drawing/2014/main" id="{4F33AD71-5A6C-462C-9D17-C6A173FBD4EF}"/>
              </a:ext>
            </a:extLst>
          </p:cNvPr>
          <p:cNvSpPr/>
          <p:nvPr/>
        </p:nvSpPr>
        <p:spPr bwMode="auto">
          <a:xfrm>
            <a:off x="138431" y="5064204"/>
            <a:ext cx="2600325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Circuit Design</a:t>
            </a:r>
          </a:p>
        </p:txBody>
      </p:sp>
      <p:sp>
        <p:nvSpPr>
          <p:cNvPr id="69" name="Rectangle: Rounded Corners 21">
            <a:extLst>
              <a:ext uri="{FF2B5EF4-FFF2-40B4-BE49-F238E27FC236}">
                <a16:creationId xmlns:a16="http://schemas.microsoft.com/office/drawing/2014/main" id="{64599418-7FCD-4E95-BD5F-1E2CA7CE967C}"/>
              </a:ext>
            </a:extLst>
          </p:cNvPr>
          <p:cNvSpPr/>
          <p:nvPr/>
        </p:nvSpPr>
        <p:spPr bwMode="auto">
          <a:xfrm>
            <a:off x="138431" y="5433536"/>
            <a:ext cx="2600325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Devices (Transistors)</a:t>
            </a:r>
          </a:p>
        </p:txBody>
      </p:sp>
      <p:sp>
        <p:nvSpPr>
          <p:cNvPr id="70" name="Rectangle: Rounded Corners 22">
            <a:extLst>
              <a:ext uri="{FF2B5EF4-FFF2-40B4-BE49-F238E27FC236}">
                <a16:creationId xmlns:a16="http://schemas.microsoft.com/office/drawing/2014/main" id="{56C10DEA-D752-4F59-8FED-F25876F339F8}"/>
              </a:ext>
            </a:extLst>
          </p:cNvPr>
          <p:cNvSpPr/>
          <p:nvPr/>
        </p:nvSpPr>
        <p:spPr bwMode="auto">
          <a:xfrm>
            <a:off x="138431" y="5802868"/>
            <a:ext cx="2600325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Physics/Manufacturing</a:t>
            </a:r>
          </a:p>
        </p:txBody>
      </p:sp>
      <p:sp>
        <p:nvSpPr>
          <p:cNvPr id="71" name="Rectangle: Rounded Corners 23">
            <a:extLst>
              <a:ext uri="{FF2B5EF4-FFF2-40B4-BE49-F238E27FC236}">
                <a16:creationId xmlns:a16="http://schemas.microsoft.com/office/drawing/2014/main" id="{98378E35-7703-4072-891A-60230748640D}"/>
              </a:ext>
            </a:extLst>
          </p:cNvPr>
          <p:cNvSpPr/>
          <p:nvPr/>
        </p:nvSpPr>
        <p:spPr bwMode="auto">
          <a:xfrm>
            <a:off x="6082030" y="4325540"/>
            <a:ext cx="260032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Hardware Organization</a:t>
            </a:r>
          </a:p>
        </p:txBody>
      </p:sp>
      <p:sp>
        <p:nvSpPr>
          <p:cNvPr id="72" name="Rectangle: Rounded Corners 24">
            <a:extLst>
              <a:ext uri="{FF2B5EF4-FFF2-40B4-BE49-F238E27FC236}">
                <a16:creationId xmlns:a16="http://schemas.microsoft.com/office/drawing/2014/main" id="{19C58425-8178-49EF-8F2F-A1EBA14AE2A8}"/>
              </a:ext>
            </a:extLst>
          </p:cNvPr>
          <p:cNvSpPr/>
          <p:nvPr/>
        </p:nvSpPr>
        <p:spPr bwMode="auto">
          <a:xfrm>
            <a:off x="6082030" y="4694872"/>
            <a:ext cx="260032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Component Design</a:t>
            </a:r>
          </a:p>
        </p:txBody>
      </p:sp>
      <p:sp>
        <p:nvSpPr>
          <p:cNvPr id="73" name="Rectangle: Rounded Corners 25">
            <a:extLst>
              <a:ext uri="{FF2B5EF4-FFF2-40B4-BE49-F238E27FC236}">
                <a16:creationId xmlns:a16="http://schemas.microsoft.com/office/drawing/2014/main" id="{C69F8E64-9D9E-4710-B354-6617170909F6}"/>
              </a:ext>
            </a:extLst>
          </p:cNvPr>
          <p:cNvSpPr/>
          <p:nvPr/>
        </p:nvSpPr>
        <p:spPr bwMode="auto">
          <a:xfrm>
            <a:off x="6082030" y="5064204"/>
            <a:ext cx="260032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Circuit Design</a:t>
            </a:r>
          </a:p>
        </p:txBody>
      </p:sp>
      <p:sp>
        <p:nvSpPr>
          <p:cNvPr id="74" name="Rectangle: Rounded Corners 26">
            <a:extLst>
              <a:ext uri="{FF2B5EF4-FFF2-40B4-BE49-F238E27FC236}">
                <a16:creationId xmlns:a16="http://schemas.microsoft.com/office/drawing/2014/main" id="{77687960-EE60-465B-A9E8-3D4151A4C233}"/>
              </a:ext>
            </a:extLst>
          </p:cNvPr>
          <p:cNvSpPr/>
          <p:nvPr/>
        </p:nvSpPr>
        <p:spPr bwMode="auto">
          <a:xfrm>
            <a:off x="6082030" y="5433536"/>
            <a:ext cx="260032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Devices (Transistors)</a:t>
            </a:r>
          </a:p>
        </p:txBody>
      </p:sp>
      <p:sp>
        <p:nvSpPr>
          <p:cNvPr id="75" name="Rectangle: Rounded Corners 27">
            <a:extLst>
              <a:ext uri="{FF2B5EF4-FFF2-40B4-BE49-F238E27FC236}">
                <a16:creationId xmlns:a16="http://schemas.microsoft.com/office/drawing/2014/main" id="{783CBEA7-4008-4564-84F5-3BDDE1CAA9AA}"/>
              </a:ext>
            </a:extLst>
          </p:cNvPr>
          <p:cNvSpPr/>
          <p:nvPr/>
        </p:nvSpPr>
        <p:spPr bwMode="auto">
          <a:xfrm>
            <a:off x="6082030" y="5802868"/>
            <a:ext cx="2600325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Physics/Manufacturing</a:t>
            </a:r>
          </a:p>
        </p:txBody>
      </p:sp>
      <p:sp>
        <p:nvSpPr>
          <p:cNvPr id="78" name="Rectangle: Rounded Corners 23">
            <a:extLst>
              <a:ext uri="{FF2B5EF4-FFF2-40B4-BE49-F238E27FC236}">
                <a16:creationId xmlns:a16="http://schemas.microsoft.com/office/drawing/2014/main" id="{98378E35-7703-4072-891A-60230748640D}"/>
              </a:ext>
            </a:extLst>
          </p:cNvPr>
          <p:cNvSpPr/>
          <p:nvPr/>
        </p:nvSpPr>
        <p:spPr bwMode="auto">
          <a:xfrm>
            <a:off x="3076574" y="1465241"/>
            <a:ext cx="2600325" cy="13159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Software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noProof="0" dirty="0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</a:rPr>
              <a:t>(OS/Libraries/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noProof="0" dirty="0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</a:rPr>
              <a:t>Applications)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79" name="Rectangle: Rounded Corners 14">
            <a:extLst>
              <a:ext uri="{FF2B5EF4-FFF2-40B4-BE49-F238E27FC236}">
                <a16:creationId xmlns:a16="http://schemas.microsoft.com/office/drawing/2014/main" id="{7F34A2EB-DE22-4177-B38D-4A81E9558244}"/>
              </a:ext>
            </a:extLst>
          </p:cNvPr>
          <p:cNvSpPr/>
          <p:nvPr/>
        </p:nvSpPr>
        <p:spPr bwMode="auto">
          <a:xfrm>
            <a:off x="138430" y="3138056"/>
            <a:ext cx="2600325" cy="815459"/>
          </a:xfrm>
          <a:prstGeom prst="roundRect">
            <a:avLst>
              <a:gd name="adj" fmla="val 11476"/>
            </a:avLst>
          </a:prstGeom>
          <a:solidFill>
            <a:srgbClr val="8064A2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ISA: Instruction</a:t>
            </a:r>
            <a:endParaRPr lang="en-US" b="0" kern="0" dirty="0">
              <a:solidFill>
                <a:srgbClr val="8064A2">
                  <a:lumMod val="75000"/>
                </a:srgbClr>
              </a:solidFill>
              <a:latin typeface="Arial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Set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 Architecture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0" name="Rectangle: Rounded Corners 14">
            <a:extLst>
              <a:ext uri="{FF2B5EF4-FFF2-40B4-BE49-F238E27FC236}">
                <a16:creationId xmlns:a16="http://schemas.microsoft.com/office/drawing/2014/main" id="{7F34A2EB-DE22-4177-B38D-4A81E9558244}"/>
              </a:ext>
            </a:extLst>
          </p:cNvPr>
          <p:cNvSpPr/>
          <p:nvPr/>
        </p:nvSpPr>
        <p:spPr bwMode="auto">
          <a:xfrm>
            <a:off x="6098963" y="3138056"/>
            <a:ext cx="2600325" cy="815459"/>
          </a:xfrm>
          <a:prstGeom prst="roundRect">
            <a:avLst>
              <a:gd name="adj" fmla="val 11476"/>
            </a:avLst>
          </a:prstGeom>
          <a:solidFill>
            <a:srgbClr val="8064A2">
              <a:lumMod val="60000"/>
              <a:lumOff val="40000"/>
            </a:srgb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ISA: Instruction</a:t>
            </a:r>
            <a:endParaRPr lang="en-US" b="0" kern="0" dirty="0">
              <a:solidFill>
                <a:srgbClr val="8064A2">
                  <a:lumMod val="75000"/>
                </a:srgbClr>
              </a:solidFill>
              <a:latin typeface="Arial" charset="0"/>
              <a:ea typeface="ＭＳ Ｐゴシック" panose="020B0600070205080204" pitchFamily="34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Set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panose="020B0600070205080204" pitchFamily="34" charset="-128"/>
              </a:rPr>
              <a:t> Architecture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Arial" charset="0"/>
              <a:ea typeface="ＭＳ Ｐゴシック" panose="020B0600070205080204" pitchFamily="34" charset="-128"/>
            </a:endParaRPr>
          </a:p>
        </p:txBody>
      </p:sp>
      <p:sp>
        <p:nvSpPr>
          <p:cNvPr id="81" name="Freeform 80"/>
          <p:cNvSpPr/>
          <p:nvPr/>
        </p:nvSpPr>
        <p:spPr bwMode="auto">
          <a:xfrm>
            <a:off x="1354347" y="2091267"/>
            <a:ext cx="1380066" cy="889000"/>
          </a:xfrm>
          <a:custGeom>
            <a:avLst/>
            <a:gdLst>
              <a:gd name="connsiteX0" fmla="*/ 1380066 w 1380066"/>
              <a:gd name="connsiteY0" fmla="*/ 0 h 889000"/>
              <a:gd name="connsiteX1" fmla="*/ 313266 w 1380066"/>
              <a:gd name="connsiteY1" fmla="*/ 203200 h 889000"/>
              <a:gd name="connsiteX2" fmla="*/ 0 w 1380066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066" h="889000">
                <a:moveTo>
                  <a:pt x="1380066" y="0"/>
                </a:moveTo>
                <a:cubicBezTo>
                  <a:pt x="961671" y="27516"/>
                  <a:pt x="543277" y="55033"/>
                  <a:pt x="313266" y="203200"/>
                </a:cubicBezTo>
                <a:cubicBezTo>
                  <a:pt x="83255" y="351367"/>
                  <a:pt x="60678" y="738011"/>
                  <a:pt x="0" y="8890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4376736" y="2836775"/>
            <a:ext cx="1" cy="24245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Freeform 84"/>
          <p:cNvSpPr/>
          <p:nvPr/>
        </p:nvSpPr>
        <p:spPr bwMode="auto">
          <a:xfrm flipH="1">
            <a:off x="6098963" y="2091267"/>
            <a:ext cx="1380066" cy="889000"/>
          </a:xfrm>
          <a:custGeom>
            <a:avLst/>
            <a:gdLst>
              <a:gd name="connsiteX0" fmla="*/ 1380066 w 1380066"/>
              <a:gd name="connsiteY0" fmla="*/ 0 h 889000"/>
              <a:gd name="connsiteX1" fmla="*/ 313266 w 1380066"/>
              <a:gd name="connsiteY1" fmla="*/ 203200 h 889000"/>
              <a:gd name="connsiteX2" fmla="*/ 0 w 1380066"/>
              <a:gd name="connsiteY2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066" h="889000">
                <a:moveTo>
                  <a:pt x="1380066" y="0"/>
                </a:moveTo>
                <a:cubicBezTo>
                  <a:pt x="961671" y="27516"/>
                  <a:pt x="543277" y="55033"/>
                  <a:pt x="313266" y="203200"/>
                </a:cubicBezTo>
                <a:cubicBezTo>
                  <a:pt x="83255" y="351367"/>
                  <a:pt x="60678" y="738011"/>
                  <a:pt x="0" y="8890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95" t="35739" r="41561" b="48750"/>
          <a:stretch/>
        </p:blipFill>
        <p:spPr>
          <a:xfrm>
            <a:off x="140408" y="2209800"/>
            <a:ext cx="89807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31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295400"/>
            <a:ext cx="7896225" cy="5038725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     “Load Effective Address”  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b="1" dirty="0"/>
              <a:t>Address comp:</a:t>
            </a:r>
            <a:r>
              <a:rPr lang="en-US" dirty="0"/>
              <a:t> 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].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val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;</a:t>
            </a:r>
            <a:endParaRPr lang="en-US" dirty="0"/>
          </a:p>
          <a:p>
            <a:pPr marL="552450" lvl="1"/>
            <a:r>
              <a:rPr lang="en-US" b="1" dirty="0"/>
              <a:t>Sneaky math:</a:t>
            </a:r>
            <a:r>
              <a:rPr lang="en-US" dirty="0"/>
              <a:t> 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9F0151-7ED3-468A-96FB-9EB9FC18BE10}"/>
                  </a:ext>
                </a:extLst>
              </p14:cNvPr>
              <p14:cNvContentPartPr/>
              <p14:nvPr/>
            </p14:nvContentPartPr>
            <p14:xfrm>
              <a:off x="1302120" y="3852360"/>
              <a:ext cx="7259400" cy="294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9F0151-7ED3-468A-96FB-9EB9FC18BE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760" y="3843000"/>
                <a:ext cx="7278120" cy="29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 left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C84102-9E20-48D8-B710-7835C67ED4CE}"/>
                  </a:ext>
                </a:extLst>
              </p14:cNvPr>
              <p14:cNvContentPartPr/>
              <p14:nvPr/>
            </p14:nvContentPartPr>
            <p14:xfrm>
              <a:off x="1865520" y="1082880"/>
              <a:ext cx="6614280" cy="321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C84102-9E20-48D8-B710-7835C67ED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160" y="1073520"/>
                <a:ext cx="6633000" cy="32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3340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# [temp]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80597"/>
              </p:ext>
            </p:extLst>
          </p:nvPr>
        </p:nvGraphicFramePr>
        <p:xfrm>
          <a:off x="4648200" y="3733800"/>
          <a:ext cx="4191000" cy="228600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[temp],t4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82247C9-2B15-40CB-9D61-5197E521625F}"/>
              </a:ext>
            </a:extLst>
          </p:cNvPr>
          <p:cNvSpPr txBox="1"/>
          <p:nvPr/>
        </p:nvSpPr>
        <p:spPr>
          <a:xfrm>
            <a:off x="6050140" y="3193702"/>
            <a:ext cx="309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Notice there is no t3 :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244EA-D68F-43DF-B710-96E80D47B2CF}"/>
              </a:ext>
            </a:extLst>
          </p:cNvPr>
          <p:cNvSpPr/>
          <p:nvPr/>
        </p:nvSpPr>
        <p:spPr bwMode="auto">
          <a:xfrm>
            <a:off x="5105400" y="2590800"/>
            <a:ext cx="944740" cy="3048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44DAC-3BD9-4ADA-833D-125B345ABBC5}"/>
                  </a:ext>
                </a:extLst>
              </p14:cNvPr>
              <p14:cNvContentPartPr/>
              <p14:nvPr/>
            </p14:nvContentPartPr>
            <p14:xfrm>
              <a:off x="207000" y="2565360"/>
              <a:ext cx="8346240" cy="42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44DAC-3BD9-4ADA-833D-125B345ABB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640" y="2556000"/>
                <a:ext cx="836496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History of Intel processors and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514370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A specification for how software interacts with hardware.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Instruction Set Architecture (ISA):</a:t>
            </a:r>
            <a:r>
              <a:rPr lang="en-US" dirty="0"/>
              <a:t> Specific language understood by the hardware.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types of operations, registers.</a:t>
            </a:r>
          </a:p>
          <a:p>
            <a:r>
              <a:rPr lang="en-US" dirty="0" err="1">
                <a:solidFill>
                  <a:srgbClr val="C00000"/>
                </a:solidFill>
              </a:rPr>
              <a:t>Microarchitecture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Implementation of the architecture.</a:t>
            </a:r>
          </a:p>
          <a:p>
            <a:pPr lvl="1"/>
            <a:r>
              <a:rPr lang="en-US" dirty="0"/>
              <a:t>Examples: cache sizes and core frequency.</a:t>
            </a:r>
          </a:p>
          <a:p>
            <a:pPr lvl="1"/>
            <a:endParaRPr lang="en-US" sz="1400" dirty="0"/>
          </a:p>
          <a:p>
            <a:r>
              <a:rPr lang="en-US" dirty="0"/>
              <a:t>Compiled 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18361"/>
            <a:ext cx="7592093" cy="762000"/>
          </a:xfrm>
        </p:spPr>
        <p:txBody>
          <a:bodyPr/>
          <a:lstStyle/>
          <a:p>
            <a:r>
              <a:rPr lang="en-US" dirty="0"/>
              <a:t>What should be in an ISA?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2820412"/>
            <a:ext cx="3048000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FFCFA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" sz="120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main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**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nn-NO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nn-NO" sz="120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 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2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100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++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nn-NO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nn-NO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nn-NO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c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c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b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];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"yay!\n"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</a:t>
            </a:r>
            <a:r>
              <a:rPr lang="en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}</a:t>
            </a:r>
            <a:endParaRPr lang="en" sz="16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4E355-FDA5-449C-B022-29C19C794256}"/>
              </a:ext>
            </a:extLst>
          </p:cNvPr>
          <p:cNvSpPr/>
          <p:nvPr/>
        </p:nvSpPr>
        <p:spPr>
          <a:xfrm>
            <a:off x="3886200" y="1026616"/>
            <a:ext cx="4981104" cy="2123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fnmatch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images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'*.jpg'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'*.jpeg'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'*.</a:t>
            </a:r>
            <a:r>
              <a:rPr lang="en-US" sz="1200" b="0" dirty="0" err="1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png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'*.</a:t>
            </a:r>
            <a:r>
              <a:rPr lang="en-US" sz="1200" b="0" dirty="0" err="1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tif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A3A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'*.tiff'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]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matches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[]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root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dirnames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filenames </a:t>
            </a:r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os</a:t>
            </a:r>
            <a:r>
              <a:rPr lang="en-US" sz="12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walk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"C:\"):</a:t>
            </a: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extensions </a:t>
            </a:r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images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filename </a:t>
            </a:r>
            <a:r>
              <a:rPr lang="en-US" sz="120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fnmatch</a:t>
            </a:r>
            <a:r>
              <a:rPr lang="en-US" sz="12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filter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filenames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extensions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):</a:t>
            </a:r>
            <a:endParaRPr lang="en-US" sz="120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matches</a:t>
            </a:r>
            <a:r>
              <a:rPr lang="en-US" sz="12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append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os</a:t>
            </a:r>
            <a:r>
              <a:rPr lang="en-US" sz="12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path</a:t>
            </a:r>
            <a:r>
              <a:rPr lang="en-US" sz="1200" dirty="0" err="1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root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filename</a:t>
            </a:r>
            <a:r>
              <a:rPr lang="en-US" sz="1200" dirty="0">
                <a:solidFill>
                  <a:srgbClr val="9F9D6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prstClr val="black"/>
              </a:solidFill>
              <a:highlight>
                <a:srgbClr val="3F3F3F"/>
              </a:highlight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22413-EF02-408C-BAA8-148E1A0C3BBC}"/>
              </a:ext>
            </a:extLst>
          </p:cNvPr>
          <p:cNvSpPr txBox="1"/>
          <p:nvPr/>
        </p:nvSpPr>
        <p:spPr>
          <a:xfrm>
            <a:off x="1219441" y="2439412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80E33-C665-409F-9FDA-6DFDC7401C8E}"/>
              </a:ext>
            </a:extLst>
          </p:cNvPr>
          <p:cNvSpPr txBox="1"/>
          <p:nvPr/>
        </p:nvSpPr>
        <p:spPr>
          <a:xfrm>
            <a:off x="7162800" y="518696"/>
            <a:ext cx="11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E3EDD-F667-4299-9D1A-98DFC0E74883}"/>
              </a:ext>
            </a:extLst>
          </p:cNvPr>
          <p:cNvSpPr/>
          <p:nvPr/>
        </p:nvSpPr>
        <p:spPr>
          <a:xfrm>
            <a:off x="4419600" y="3619001"/>
            <a:ext cx="4114800" cy="3000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SCRIPT LANGUAGE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"JavaScript"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var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now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Date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var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days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Array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'Sunday'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'Monday'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'Tuesday'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'Wednesday'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'Thursday'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'Friday'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'Saturday'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var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months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Array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'January'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'February'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'March'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'April'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'May'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'June'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'July'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'August'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'September'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'October'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'November'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'December'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var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date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((</a:t>
            </a:r>
            <a:r>
              <a:rPr lang="en-US" sz="105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now</a:t>
            </a:r>
            <a:r>
              <a:rPr lang="en-US" sz="1050" dirty="0" err="1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getDate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()&lt;</a:t>
            </a:r>
            <a:r>
              <a:rPr lang="en-US" sz="105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10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?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"0"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C939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)+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now</a:t>
            </a:r>
            <a:r>
              <a:rPr lang="en-US" sz="1050" dirty="0" err="1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getDate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();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endParaRPr lang="en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function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fourdigits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number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{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	</a:t>
            </a:r>
            <a:r>
              <a:rPr lang="en-US" sz="1050" dirty="0">
                <a:solidFill>
                  <a:srgbClr val="CEDF99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number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1000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?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number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+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8CD0D3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1900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:</a:t>
            </a:r>
            <a:r>
              <a:rPr lang="en-US" sz="1050" b="0" dirty="0">
                <a:solidFill>
                  <a:srgbClr val="DCDCCC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number</a:t>
            </a:r>
            <a:r>
              <a:rPr lang="en-US" sz="1050" dirty="0">
                <a:solidFill>
                  <a:srgbClr val="DFC47D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;</a:t>
            </a:r>
            <a:endParaRPr lang="en-US" sz="1050" b="0" dirty="0">
              <a:solidFill>
                <a:srgbClr val="DCDCCC"/>
              </a:solidFill>
              <a:highlight>
                <a:srgbClr val="3F3F3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5B166-04E9-490C-BC71-A51A7E48F7D4}"/>
              </a:ext>
            </a:extLst>
          </p:cNvPr>
          <p:cNvSpPr txBox="1"/>
          <p:nvPr/>
        </p:nvSpPr>
        <p:spPr>
          <a:xfrm>
            <a:off x="2819400" y="615815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Javascript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AB1C-48EF-4FC6-8762-CC0483563007}"/>
              </a:ext>
            </a:extLst>
          </p:cNvPr>
          <p:cNvSpPr txBox="1"/>
          <p:nvPr/>
        </p:nvSpPr>
        <p:spPr>
          <a:xfrm>
            <a:off x="185074" y="1199676"/>
            <a:ext cx="3536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Enough to run any program in any language…</a:t>
            </a:r>
          </a:p>
        </p:txBody>
      </p:sp>
    </p:spTree>
    <p:extLst>
      <p:ext uri="{BB962C8B-B14F-4D97-AF65-F5344CB8AC3E}">
        <p14:creationId xmlns:p14="http://schemas.microsoft.com/office/powerpoint/2010/main" val="297227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/>
      <p:bldP spid="6" grpId="0"/>
      <p:bldP spid="5" grpId="0" animBg="1"/>
      <p:bldP spid="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3810-6530-4953-9776-FCF3CB15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dirty="0"/>
              <a:t>What should be in an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5C94-2E9A-4A7E-9C9E-B4D7CB40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357374"/>
            <a:ext cx="4362450" cy="4557680"/>
          </a:xfrm>
        </p:spPr>
        <p:txBody>
          <a:bodyPr/>
          <a:lstStyle/>
          <a:p>
            <a:r>
              <a:rPr lang="en-US" dirty="0"/>
              <a:t>Ingredients:</a:t>
            </a:r>
          </a:p>
          <a:p>
            <a:pPr lvl="1"/>
            <a:r>
              <a:rPr lang="en-US" b="1" dirty="0"/>
              <a:t>Memory: </a:t>
            </a:r>
            <a:r>
              <a:rPr lang="en-US" dirty="0"/>
              <a:t>a place to put  values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(called address space)</a:t>
            </a:r>
          </a:p>
          <a:p>
            <a:pPr lvl="1"/>
            <a:r>
              <a:rPr lang="en-US" b="1" dirty="0"/>
              <a:t>Instructions: </a:t>
            </a:r>
            <a:r>
              <a:rPr lang="en-US" dirty="0"/>
              <a:t>moves from one state to the next</a:t>
            </a:r>
          </a:p>
          <a:p>
            <a:pPr lvl="1"/>
            <a:r>
              <a:rPr lang="en-US" b="1" dirty="0"/>
              <a:t>Program: </a:t>
            </a:r>
            <a:r>
              <a:rPr lang="en-US" dirty="0"/>
              <a:t>set of instructions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(lets put it in memory)</a:t>
            </a:r>
          </a:p>
          <a:p>
            <a:pPr lvl="1"/>
            <a:r>
              <a:rPr lang="en-US" b="1" dirty="0"/>
              <a:t>Execution model: </a:t>
            </a:r>
            <a:r>
              <a:rPr lang="en-US" dirty="0"/>
              <a:t>When do we execute each instruction?</a:t>
            </a:r>
          </a:p>
          <a:p>
            <a:pPr lvl="1"/>
            <a:r>
              <a:rPr lang="en-US" dirty="0"/>
              <a:t>Von Neumann execution:</a:t>
            </a:r>
            <a:br>
              <a:rPr lang="en-US" dirty="0"/>
            </a:br>
            <a:r>
              <a:rPr lang="en-US" dirty="0"/>
              <a:t>Instructions are executed sequentially, unless otherwise directed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7DF02-99DE-41CB-886D-13A0CB374E17}"/>
              </a:ext>
            </a:extLst>
          </p:cNvPr>
          <p:cNvSpPr/>
          <p:nvPr/>
        </p:nvSpPr>
        <p:spPr bwMode="auto">
          <a:xfrm>
            <a:off x="4572000" y="1676400"/>
            <a:ext cx="1447801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charset="0"/>
              </a:rPr>
              <a:t>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F0FCF-5696-4CB8-A2BC-BCFDB8FA93CD}"/>
              </a:ext>
            </a:extLst>
          </p:cNvPr>
          <p:cNvSpPr/>
          <p:nvPr/>
        </p:nvSpPr>
        <p:spPr bwMode="auto">
          <a:xfrm>
            <a:off x="7581899" y="1676400"/>
            <a:ext cx="1447801" cy="10001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>
                <a:latin typeface="Arial" charset="0"/>
              </a:rPr>
              <a:t>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9E0FD-5D82-4E00-9D1D-DDCD6FA07CDB}"/>
              </a:ext>
            </a:extLst>
          </p:cNvPr>
          <p:cNvCxnSpPr>
            <a:cxnSpLocks/>
          </p:cNvCxnSpPr>
          <p:nvPr/>
        </p:nvCxnSpPr>
        <p:spPr bwMode="auto">
          <a:xfrm>
            <a:off x="6267450" y="2247901"/>
            <a:ext cx="1181100" cy="0"/>
          </a:xfrm>
          <a:prstGeom prst="straightConnector1">
            <a:avLst/>
          </a:prstGeom>
          <a:noFill/>
          <a:ln w="889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199E10-05C3-4E8E-928C-5CA15F70FD9D}"/>
              </a:ext>
            </a:extLst>
          </p:cNvPr>
          <p:cNvSpPr txBox="1"/>
          <p:nvPr/>
        </p:nvSpPr>
        <p:spPr>
          <a:xfrm>
            <a:off x="6149145" y="172872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Instruction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92A25-B119-414F-AF29-138D32A6D446}"/>
              </a:ext>
            </a:extLst>
          </p:cNvPr>
          <p:cNvSpPr txBox="1"/>
          <p:nvPr/>
        </p:nvSpPr>
        <p:spPr>
          <a:xfrm>
            <a:off x="4796804" y="1157319"/>
            <a:ext cx="84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Time</a:t>
            </a:r>
            <a:r>
              <a:rPr lang="en-US" sz="2000" baseline="-25000"/>
              <a:t>n</a:t>
            </a:r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0FAC6-D463-42C9-8E7D-2F51FC60B614}"/>
              </a:ext>
            </a:extLst>
          </p:cNvPr>
          <p:cNvSpPr txBox="1"/>
          <p:nvPr/>
        </p:nvSpPr>
        <p:spPr>
          <a:xfrm>
            <a:off x="7719339" y="1165534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Time</a:t>
            </a:r>
            <a:r>
              <a:rPr lang="en-US" sz="2000" baseline="-25000"/>
              <a:t>n+1</a:t>
            </a: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55E6B-8B95-4D08-8108-1A3B6DC775B7}"/>
              </a:ext>
            </a:extLst>
          </p:cNvPr>
          <p:cNvSpPr/>
          <p:nvPr/>
        </p:nvSpPr>
        <p:spPr bwMode="auto">
          <a:xfrm>
            <a:off x="4572000" y="2352676"/>
            <a:ext cx="1447800" cy="228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1"/>
              </a:solidFill>
              <a:effectLst/>
              <a:latin typeface="Arial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508BDF1-D703-44BB-8FC1-65669FCC4FD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 bwMode="auto">
          <a:xfrm rot="16200000" flipH="1">
            <a:off x="5815012" y="2062163"/>
            <a:ext cx="500062" cy="153828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1EB759-F83C-4D82-9279-4CBBF8B81162}"/>
              </a:ext>
            </a:extLst>
          </p:cNvPr>
          <p:cNvSpPr/>
          <p:nvPr/>
        </p:nvSpPr>
        <p:spPr bwMode="auto">
          <a:xfrm>
            <a:off x="4571999" y="3081338"/>
            <a:ext cx="4524375" cy="21669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Program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&lt;0&gt;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 mem[0], mem[1]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&lt;1&gt;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Mult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mem[1], mem[0]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&lt;2&gt;Sub mem[3], 5</a:t>
            </a:r>
          </a:p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&lt;3&gt;Br mem[3]&gt;9, </a:t>
            </a:r>
            <a:r>
              <a:rPr lang="en-US" sz="2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&lt;0&gt;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8293C-815A-4A16-928B-71D09A1CEE5C}"/>
              </a:ext>
            </a:extLst>
          </p:cNvPr>
          <p:cNvSpPr/>
          <p:nvPr/>
        </p:nvSpPr>
        <p:spPr bwMode="auto">
          <a:xfrm>
            <a:off x="4563911" y="5481606"/>
            <a:ext cx="2951314" cy="4381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charset="0"/>
              </a:rPr>
              <a:t>Instruction Pointer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7BC836B-1981-4353-AC8B-09356357F8FD}"/>
              </a:ext>
            </a:extLst>
          </p:cNvPr>
          <p:cNvCxnSpPr>
            <a:cxnSpLocks/>
            <a:stCxn id="17" idx="1"/>
            <a:endCxn id="21" idx="1"/>
          </p:cNvCxnSpPr>
          <p:nvPr/>
        </p:nvCxnSpPr>
        <p:spPr bwMode="auto">
          <a:xfrm rot="10800000" flipV="1">
            <a:off x="4563911" y="4164805"/>
            <a:ext cx="8088" cy="1535875"/>
          </a:xfrm>
          <a:prstGeom prst="bentConnector3">
            <a:avLst>
              <a:gd name="adj1" fmla="val 2926409"/>
            </a:avLst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triangle" w="lg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674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1" grpId="0"/>
      <p:bldP spid="13" grpId="0"/>
      <p:bldP spid="12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076192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Computer Organization Viewpoint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9113" y="3276600"/>
            <a:ext cx="4967287" cy="342900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Instruction Pointer (IP), or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Heavily used temporary data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Data used closed to where it’s produced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b="1" dirty="0"/>
              <a:t>Condition codes </a:t>
            </a:r>
            <a:r>
              <a:rPr lang="en-US" sz="1800" dirty="0"/>
              <a:t>(somewhat specific to x86)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“Address space” exists here</a:t>
            </a:r>
          </a:p>
          <a:p>
            <a:pPr marL="1028700" lvl="3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1600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</a:t>
            </a:r>
          </a:p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File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62700" y="1606674"/>
            <a:ext cx="1143000" cy="15363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 +</a:t>
            </a:r>
          </a:p>
          <a:p>
            <a:pPr algn="ctr"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 +</a:t>
            </a:r>
          </a:p>
          <a:p>
            <a:pPr algn="ctr"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2767" y="2213839"/>
            <a:ext cx="10668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7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7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7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7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3" grpId="0" uiExpand="1" build="p"/>
      <p:bldP spid="147460" grpId="0" animBg="1"/>
      <p:bldP spid="147461" grpId="0" animBg="1"/>
      <p:bldP spid="147463" grpId="0" animBg="1"/>
      <p:bldP spid="147464" grpId="0"/>
      <p:bldP spid="147465" grpId="0" animBg="1"/>
      <p:bldP spid="147466" grpId="0" animBg="1"/>
      <p:bldP spid="147467" grpId="0" animBg="1"/>
      <p:bldP spid="147468" grpId="0"/>
      <p:bldP spid="147469" grpId="0"/>
      <p:bldP spid="147470" grpId="0"/>
      <p:bldP spid="1474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cs33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33_2" id="{C1F77682-534F-4818-98D9-DD025A6DA79F}" vid="{9E28BF43-01F8-4E2D-AAA1-A19E594CDB95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cs33_2</Template>
  <TotalTime>24043</TotalTime>
  <Words>4098</Words>
  <Application>Microsoft Office PowerPoint</Application>
  <PresentationFormat>On-screen Show (4:3)</PresentationFormat>
  <Paragraphs>946</Paragraphs>
  <Slides>56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80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Consolas</vt:lpstr>
      <vt:lpstr>Courier</vt:lpstr>
      <vt:lpstr>Courier New</vt:lpstr>
      <vt:lpstr>Courier New Bold</vt:lpstr>
      <vt:lpstr>Gill Sans</vt:lpstr>
      <vt:lpstr>Helvetica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cs33_2</vt:lpstr>
      <vt:lpstr>Title and Content</vt:lpstr>
      <vt:lpstr>Title Only</vt:lpstr>
      <vt:lpstr>Machine-Level Programming I: Basics </vt:lpstr>
      <vt:lpstr>Review 1</vt:lpstr>
      <vt:lpstr>Review 2</vt:lpstr>
      <vt:lpstr>Today: Machine Programming I: Basics</vt:lpstr>
      <vt:lpstr>ISAs are Awesome</vt:lpstr>
      <vt:lpstr>Definitions</vt:lpstr>
      <vt:lpstr>What should be in an ISA?</vt:lpstr>
      <vt:lpstr>What should be in an architecture?</vt:lpstr>
      <vt:lpstr>Computer Organization Viewpoint</vt:lpstr>
      <vt:lpstr>What ISA will we focus on?</vt:lpstr>
      <vt:lpstr>Intel x86 Evolution: Milestones</vt:lpstr>
      <vt:lpstr>How have ISAs changed over time?</vt:lpstr>
      <vt:lpstr>Intel x86 Processors,  cont.</vt:lpstr>
      <vt:lpstr>Other Changes besides ISA?</vt:lpstr>
      <vt:lpstr>Historical note: RISCV vs CISC</vt:lpstr>
      <vt:lpstr>x86 Clones: Advanced Micro Devices (AMD)</vt:lpstr>
      <vt:lpstr>Intel’s 64-Bit History</vt:lpstr>
      <vt:lpstr>Ie. what do assembly programs look like?</vt:lpstr>
      <vt:lpstr>Compiling Into Assembly</vt:lpstr>
      <vt:lpstr>Turning C into Object Code</vt:lpstr>
      <vt:lpstr>Object Code</vt:lpstr>
      <vt:lpstr>Assembly Characteristics: Data Types</vt:lpstr>
      <vt:lpstr>Assembly Characteristics: Operations</vt:lpstr>
      <vt:lpstr>Machine Instruction Example</vt:lpstr>
      <vt:lpstr>Simple Example: MIPS Format</vt:lpstr>
      <vt:lpstr>Not Simple Example: X86 Format</vt:lpstr>
      <vt:lpstr>Disassembling Object Code</vt:lpstr>
      <vt:lpstr>Reading Byte-Reversed Listings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Example Program for Move</vt:lpstr>
      <vt:lpstr>Understanding Swap() – initial state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Full Memory Addressing Modes in X86</vt:lpstr>
      <vt:lpstr>Address Computation Examples</vt:lpstr>
      <vt:lpstr>Today: Machine Programming I: Basics</vt:lpstr>
      <vt:lpstr>Some Arithmetic Operations</vt:lpstr>
      <vt:lpstr>Some Arithmetic Operations</vt:lpstr>
      <vt:lpstr>Some instructions use implicit registers…</vt:lpstr>
      <vt:lpstr>Example in action</vt:lpstr>
      <vt:lpstr>Address Computation Instruction</vt:lpstr>
      <vt:lpstr>Arithmetic Expression Example</vt:lpstr>
      <vt:lpstr>Understanding Arithmetic Expression Example</vt:lpstr>
      <vt:lpstr>Today: Machine Programming I: Basics</vt:lpstr>
      <vt:lpstr>Machine Programming I: Summary</vt:lpstr>
      <vt:lpstr>Extra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Tony Nowatzki</cp:lastModifiedBy>
  <cp:revision>716</cp:revision>
  <cp:lastPrinted>2011-09-12T20:37:42Z</cp:lastPrinted>
  <dcterms:created xsi:type="dcterms:W3CDTF">2012-09-11T15:51:41Z</dcterms:created>
  <dcterms:modified xsi:type="dcterms:W3CDTF">2019-10-04T20:42:12Z</dcterms:modified>
  <cp:category/>
</cp:coreProperties>
</file>