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34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BB376-0520-427A-AB3C-0D60E71073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F6CE13-3A3B-45A0-B010-4A5C4B9B5D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BDAC7-0187-465A-8F65-0B08A22C0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6F4F7-38CC-4957-8C3B-755132E7801B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22F8E-E14D-413D-9CDD-23EB79C44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1EB6A-3210-42F3-BF7F-2D8CB877E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88DC3-8BE8-4A8E-9272-D07C10E35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130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40B07-F80C-485E-929B-95A7CA7E8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534E96-F283-409B-BB9F-B7B87784E9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9EE9DD-6786-493A-B39F-B99529D03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6F4F7-38CC-4957-8C3B-755132E7801B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5E87E-CEF5-48FB-8490-D8B94929C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F8FCC-4BCC-4316-A29E-399F4DED4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88DC3-8BE8-4A8E-9272-D07C10E35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605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E1E5FE-D1E5-42CC-86E5-39971E70FE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BCA39A-6D7A-4409-9547-9BEDA78B13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8C1723-1620-42F0-81E5-3F3EF96A0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6F4F7-38CC-4957-8C3B-755132E7801B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AEE28-7EDC-43A2-9E90-B56B6F6FC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14CD3-CC34-414A-8C73-2E0DEE6C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88DC3-8BE8-4A8E-9272-D07C10E35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921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F84FF-FE12-4FFE-9948-BFA5D5672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FADFF-D8E7-4B5D-AA3F-963289B0B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D96A9-5DD2-477B-ADD8-2E4C61ED5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6F4F7-38CC-4957-8C3B-755132E7801B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F65C20-41C9-414D-8A4F-9AF2C9B9E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505832-FD4C-4548-B2C5-E66A662F0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88DC3-8BE8-4A8E-9272-D07C10E35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573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FDB29-2A5D-463B-AC5E-98A669CFC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4E47EF-0DE6-44C9-80E6-BCE609EF99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79B6F7-82EE-4701-BA6E-9A6E8B13C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6F4F7-38CC-4957-8C3B-755132E7801B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E2BB4-AC41-4321-B1D8-179E93BE7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2F8993-30A0-4368-881A-784963CE6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88DC3-8BE8-4A8E-9272-D07C10E35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027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EC0F9-9658-4F06-B9D9-91CA9F339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B80DE-92D9-4805-9A3A-4CBD4BEFB6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806247-1C20-45E8-AB1F-8DBFD2917B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DE6E3A-F953-4B32-848C-DD2626848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6F4F7-38CC-4957-8C3B-755132E7801B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51DB75-EB1F-4227-9F8D-344E2712F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B303AC-0D13-4345-8143-02371BFB1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88DC3-8BE8-4A8E-9272-D07C10E35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058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5E5EB-DD0B-4E48-A14A-7F360F05C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59BC1D-EEE1-4DCF-A81A-98CB02E6B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01D6FB-1C4E-402A-831C-B92601BC27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6811BC-E267-4F01-B933-275681E6F3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4BA82A-35A3-4F29-B336-47F249B62A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D870D5-B9BA-47AF-9629-71466C227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6F4F7-38CC-4957-8C3B-755132E7801B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1AB120-0DE3-4F93-B65A-57BBC0C94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F160AB-ADF7-4B18-87AA-9DACD1729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88DC3-8BE8-4A8E-9272-D07C10E35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664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FA958-DA8A-440B-A029-A973BC692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93F446-E8D1-4B04-B72C-16106E6B7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6F4F7-38CC-4957-8C3B-755132E7801B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75B5BF-E52A-4A4C-8984-0E27DE00B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4554B4-E908-4381-8656-5A90859EC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88DC3-8BE8-4A8E-9272-D07C10E35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607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688D2-24AC-459B-8785-C757899C6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6F4F7-38CC-4957-8C3B-755132E7801B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5B95EB-9312-4CA9-B5C1-353B2F62E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B6431A-A6FA-439B-B946-6C59F0D79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88DC3-8BE8-4A8E-9272-D07C10E35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501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0EFFC-3E24-4C12-9E94-F1FC95E69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1BA8C-731A-415E-BD41-5721396F6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1AF083-E070-4307-881E-2549528BBC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71619-C10C-4F0E-80DB-C567B8660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6F4F7-38CC-4957-8C3B-755132E7801B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CE3EAD-4830-49E1-9905-0C8CB85CB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0931BC-43D0-4830-A7EB-E78251FC3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88DC3-8BE8-4A8E-9272-D07C10E35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095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BE52A-A5A9-4908-A879-9F9210385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EBD586-6D01-4CAF-BBAE-7A6AC0E4FD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584FC0-DECC-4A7C-A84F-5818234E2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71CC69-485D-43D7-845D-0430DA1BD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6F4F7-38CC-4957-8C3B-755132E7801B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563028-DD4D-467D-89E7-EA581AC90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505E36-E02E-4DD7-8599-B38EF1C86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88DC3-8BE8-4A8E-9272-D07C10E35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104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6B7B32-334D-410A-8A54-62CEC5EDC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A2014D-55AC-4D65-B6EC-0D377421AD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2E2CE-13CE-48E3-8DA6-13F2B1FC45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6F4F7-38CC-4957-8C3B-755132E7801B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4244CE-D79E-424B-9737-506E06AC8C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0607AE-DA2C-402C-96F2-30959FAC47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88DC3-8BE8-4A8E-9272-D07C10E35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479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BF7DC97-1257-428F-B9F0-B147993EDC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873" t="31765" r="34464" b="23921"/>
          <a:stretch/>
        </p:blipFill>
        <p:spPr>
          <a:xfrm>
            <a:off x="333375" y="2357259"/>
            <a:ext cx="3568513" cy="2724608"/>
          </a:xfrm>
          <a:prstGeom prst="rect">
            <a:avLst/>
          </a:prstGeom>
        </p:spPr>
      </p:pic>
      <p:pic>
        <p:nvPicPr>
          <p:cNvPr id="1026" name="Picture 2" descr="Image result for esp32">
            <a:extLst>
              <a:ext uri="{FF2B5EF4-FFF2-40B4-BE49-F238E27FC236}">
                <a16:creationId xmlns:a16="http://schemas.microsoft.com/office/drawing/2014/main" id="{A1EF46D1-8CB3-419B-8200-474B527066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4818" y="2628900"/>
            <a:ext cx="1771650" cy="177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24E6971-AE3C-4491-BA6A-BD5FE6B048B3}"/>
              </a:ext>
            </a:extLst>
          </p:cNvPr>
          <p:cNvSpPr/>
          <p:nvPr/>
        </p:nvSpPr>
        <p:spPr>
          <a:xfrm>
            <a:off x="4479831" y="3228975"/>
            <a:ext cx="1181100" cy="7429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5V/3.3V Translator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C233563-5524-428E-9141-2CA23F4A05AA}"/>
              </a:ext>
            </a:extLst>
          </p:cNvPr>
          <p:cNvCxnSpPr/>
          <p:nvPr/>
        </p:nvCxnSpPr>
        <p:spPr>
          <a:xfrm>
            <a:off x="3901888" y="3514725"/>
            <a:ext cx="45103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F2AA6F0-C129-450B-B9EA-4319C731ECDB}"/>
              </a:ext>
            </a:extLst>
          </p:cNvPr>
          <p:cNvCxnSpPr/>
          <p:nvPr/>
        </p:nvCxnSpPr>
        <p:spPr>
          <a:xfrm>
            <a:off x="5660931" y="3514725"/>
            <a:ext cx="45103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D7856EA-3562-4D65-9C2D-A43A3E6929D1}"/>
              </a:ext>
            </a:extLst>
          </p:cNvPr>
          <p:cNvSpPr txBox="1"/>
          <p:nvPr/>
        </p:nvSpPr>
        <p:spPr>
          <a:xfrm>
            <a:off x="4630789" y="2628900"/>
            <a:ext cx="695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UART</a:t>
            </a:r>
          </a:p>
        </p:txBody>
      </p:sp>
      <p:sp>
        <p:nvSpPr>
          <p:cNvPr id="10" name="Cloud 9">
            <a:extLst>
              <a:ext uri="{FF2B5EF4-FFF2-40B4-BE49-F238E27FC236}">
                <a16:creationId xmlns:a16="http://schemas.microsoft.com/office/drawing/2014/main" id="{87F5518E-8448-4612-AF10-64B8556E2682}"/>
              </a:ext>
            </a:extLst>
          </p:cNvPr>
          <p:cNvSpPr/>
          <p:nvPr/>
        </p:nvSpPr>
        <p:spPr>
          <a:xfrm>
            <a:off x="8991600" y="2657475"/>
            <a:ext cx="2000250" cy="131445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AWS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A6A7FBA-6C7A-4274-837B-FA2F0CB82A39}"/>
              </a:ext>
            </a:extLst>
          </p:cNvPr>
          <p:cNvCxnSpPr/>
          <p:nvPr/>
        </p:nvCxnSpPr>
        <p:spPr>
          <a:xfrm>
            <a:off x="8185056" y="3514725"/>
            <a:ext cx="45103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BF85FBB-A607-42F5-B336-D8A96D8B7470}"/>
              </a:ext>
            </a:extLst>
          </p:cNvPr>
          <p:cNvSpPr txBox="1"/>
          <p:nvPr/>
        </p:nvSpPr>
        <p:spPr>
          <a:xfrm>
            <a:off x="8061470" y="2628900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WiFi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42004FF-5457-4A31-BD12-DC21A16C75DC}"/>
              </a:ext>
            </a:extLst>
          </p:cNvPr>
          <p:cNvSpPr/>
          <p:nvPr/>
        </p:nvSpPr>
        <p:spPr>
          <a:xfrm>
            <a:off x="4163866" y="4120187"/>
            <a:ext cx="23241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3F7F5F"/>
                </a:solidFill>
                <a:latin typeface="Consolas" panose="020B0609020204030204" pitchFamily="49" charset="0"/>
              </a:rPr>
              <a:t>//Enter SSID:</a:t>
            </a:r>
          </a:p>
          <a:p>
            <a:r>
              <a:rPr lang="en-US" sz="1100" dirty="0">
                <a:solidFill>
                  <a:srgbClr val="3F7F5F"/>
                </a:solidFill>
                <a:latin typeface="Consolas" panose="020B0609020204030204" pitchFamily="49" charset="0"/>
              </a:rPr>
              <a:t>//Enter Password:</a:t>
            </a:r>
          </a:p>
          <a:p>
            <a:r>
              <a:rPr lang="en-US" sz="1100" dirty="0">
                <a:solidFill>
                  <a:srgbClr val="3F7F5F"/>
                </a:solidFill>
                <a:latin typeface="Consolas" panose="020B0609020204030204" pitchFamily="49" charset="0"/>
              </a:rPr>
              <a:t>//Enter HOST_ADDRESS:</a:t>
            </a:r>
          </a:p>
          <a:p>
            <a:r>
              <a:rPr lang="en-US" sz="1100" dirty="0">
                <a:solidFill>
                  <a:srgbClr val="3F7F5F"/>
                </a:solidFill>
                <a:latin typeface="Consolas" panose="020B0609020204030204" pitchFamily="49" charset="0"/>
              </a:rPr>
              <a:t>//Enter CLIENT_ID:</a:t>
            </a:r>
          </a:p>
          <a:p>
            <a:r>
              <a:rPr lang="en-US" sz="1100" dirty="0">
                <a:solidFill>
                  <a:srgbClr val="3F7F5F"/>
                </a:solidFill>
                <a:latin typeface="Consolas" panose="020B0609020204030204" pitchFamily="49" charset="0"/>
              </a:rPr>
              <a:t>//Enter TOPIC_NAME:</a:t>
            </a:r>
          </a:p>
          <a:p>
            <a:r>
              <a:rPr lang="en-US" sz="1100" dirty="0">
                <a:solidFill>
                  <a:srgbClr val="3F7F5F"/>
                </a:solidFill>
                <a:latin typeface="Consolas" panose="020B0609020204030204" pitchFamily="49" charset="0"/>
              </a:rPr>
              <a:t>//Enter </a:t>
            </a:r>
            <a:r>
              <a:rPr lang="en-US" sz="1100" dirty="0" err="1">
                <a:solidFill>
                  <a:srgbClr val="3F7F5F"/>
                </a:solidFill>
                <a:latin typeface="Consolas" panose="020B0609020204030204" pitchFamily="49" charset="0"/>
              </a:rPr>
              <a:t>RootCA</a:t>
            </a:r>
            <a:r>
              <a:rPr lang="en-US" sz="1100" dirty="0">
                <a:solidFill>
                  <a:srgbClr val="3F7F5F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100" dirty="0">
                <a:solidFill>
                  <a:srgbClr val="3F7F5F"/>
                </a:solidFill>
                <a:latin typeface="Consolas" panose="020B0609020204030204" pitchFamily="49" charset="0"/>
              </a:rPr>
              <a:t>//Enter Device Certificate:</a:t>
            </a:r>
          </a:p>
          <a:p>
            <a:r>
              <a:rPr lang="en-US" sz="1100" dirty="0">
                <a:solidFill>
                  <a:srgbClr val="3F7F5F"/>
                </a:solidFill>
                <a:latin typeface="Consolas" panose="020B0609020204030204" pitchFamily="49" charset="0"/>
              </a:rPr>
              <a:t>//Enter Device Private Key: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877273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48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Grant</dc:creator>
  <cp:lastModifiedBy>Grant</cp:lastModifiedBy>
  <cp:revision>2</cp:revision>
  <dcterms:created xsi:type="dcterms:W3CDTF">2019-03-06T15:57:33Z</dcterms:created>
  <dcterms:modified xsi:type="dcterms:W3CDTF">2019-03-06T16:07:51Z</dcterms:modified>
</cp:coreProperties>
</file>