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E1DD-B24D-4BE0-940B-748DC447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2165-20BA-4D26-88B1-4F91F7E5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3FCD-C46B-4ED5-9D24-D2D52FF4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84B-D61D-4F84-BE65-0462522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EA98-2095-4388-92A7-0A62EB9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0744-1B56-432D-93C9-5A09A6DA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A9CA4-1FC1-4ED9-A5A6-FB8D0710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37F7-1B9F-438B-9378-DA16DB9D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87A9-9195-472A-BAF3-50C8FD7B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7763-365D-4079-8AB8-66BD2515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E68B0-6088-4618-BD2A-6E2A10F1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3AEC3-1844-4807-8519-FA8D2C69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172B-FC7E-4DE9-BAFE-9269628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43B2-ECF1-4667-8E0E-F95731A4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9151-6ED3-413A-8AE6-86A410C5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186E-2ACE-41B9-B784-99AFE412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945B-1DE9-47ED-AAE7-BF8FA19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09AD-93B7-4A8A-B35D-C9AA741E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E3A-BF55-4B7B-A8F4-773EC186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D151-D2A3-4E34-9944-F26A7BC0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F573-183C-4CF5-89C5-C2F826FC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769C-7D72-4AE9-9D55-0BABC754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5A28-912B-4551-B6F1-7FDFDBAC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AD74-AC44-451B-9627-64C32E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06E4-27D3-4DCA-98B8-8DDC396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9A2-A751-452F-B510-92A9D605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C12E-DDA9-454B-B149-41EEA97CB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66DFA-E250-4B56-BF2A-EB897DDB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3973-ADB7-4C63-B0B9-A49CB0B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CB658-D123-49BE-BAC2-1120DE9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5177-2A78-4DC7-992B-32856B46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6A4-B565-465E-BBC0-8AB6249F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2A07-339D-43B0-B71B-727C1CAB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C70A-8A35-40B2-A4BE-AE340C7F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88DD-BA2D-4464-95E0-CA80E6D6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F3682-CE44-4122-A0D8-C8748A82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E08D3-E80A-4EC8-8009-DFE76084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59654-5647-484B-B9F0-B12C215E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DDB1F-0957-4F86-8E9A-604FF4A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1ADE-4106-47FA-BF15-7B245B45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DF92-A058-4C0D-9C92-AB50F6C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145A-208E-424F-BA19-309DDF35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A21F3-BCBD-41F7-8283-36873221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0838C-7426-4555-8D79-19794B3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3424D-CBAE-4805-B983-2F6C4E2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6E88-9FC7-4A44-B62D-F77C94D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7679-41A7-4D51-8337-7BB9DA0D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164A-1B1D-436C-AC4C-2EC57DF9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05D27-3731-43BD-9463-46200F4E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B0FA-C19D-4BA9-AB80-FBAA6685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7528-2DE0-4485-B9A7-A84D14C4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BF7D-1521-4CA3-A4F6-DB061CD9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D650-39CE-4D82-8A9B-34A991C3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5634B-4F79-4984-8987-C3E34A59A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0977-9643-456C-BCE2-F217CCBF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79F5-2A6A-4B80-BD5C-635F1422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8AA34-0D00-40C2-BECB-554F08D9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3380E-7E24-4392-AA52-8428C146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A164C-F76C-4B9C-8697-9F941F9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FFFC5-9C77-4867-8BB7-7BFF419A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2372-A2C8-4FFC-BB7F-74343C6A0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60E8-6B4E-490F-91B8-418268E4005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9EC9-9FE7-4842-892A-759A3D1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90F0-7619-4C74-BB76-80C3DD9D4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D95E-F6FA-4DE6-8F55-7C05518B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901B7-56CE-4051-A50D-20583022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5948" y="0"/>
            <a:ext cx="10071652" cy="68114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F3552-2249-4B0A-A61F-3B8FF4393F53}"/>
              </a:ext>
            </a:extLst>
          </p:cNvPr>
          <p:cNvSpPr/>
          <p:nvPr/>
        </p:nvSpPr>
        <p:spPr>
          <a:xfrm>
            <a:off x="914400" y="4825264"/>
            <a:ext cx="1766957" cy="1179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GPIO_B HEADER</a:t>
            </a:r>
          </a:p>
          <a:p>
            <a:r>
              <a:rPr lang="en-US" dirty="0"/>
              <a:t>PIN2: GND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PIN4: UART TX</a:t>
            </a:r>
          </a:p>
          <a:p>
            <a:r>
              <a:rPr lang="en-US" dirty="0"/>
              <a:t>PIN6: UART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A92F8-0EA5-478B-8AB7-38B4E98D0123}"/>
              </a:ext>
            </a:extLst>
          </p:cNvPr>
          <p:cNvSpPr/>
          <p:nvPr/>
        </p:nvSpPr>
        <p:spPr>
          <a:xfrm>
            <a:off x="8897363" y="3137575"/>
            <a:ext cx="2671785" cy="1179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ESP32 HEADER</a:t>
            </a:r>
          </a:p>
          <a:p>
            <a:r>
              <a:rPr lang="en-US" dirty="0"/>
              <a:t>PIN “GND”: GND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PIN “RX”: UART RX</a:t>
            </a:r>
          </a:p>
          <a:p>
            <a:r>
              <a:rPr lang="en-US" dirty="0"/>
              <a:t>PIN “TX: UART TX</a:t>
            </a:r>
          </a:p>
        </p:txBody>
      </p:sp>
    </p:spTree>
    <p:extLst>
      <p:ext uri="{BB962C8B-B14F-4D97-AF65-F5344CB8AC3E}">
        <p14:creationId xmlns:p14="http://schemas.microsoft.com/office/powerpoint/2010/main" val="33931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</dc:creator>
  <cp:lastModifiedBy>Grant</cp:lastModifiedBy>
  <cp:revision>1</cp:revision>
  <dcterms:created xsi:type="dcterms:W3CDTF">2019-03-19T22:42:11Z</dcterms:created>
  <dcterms:modified xsi:type="dcterms:W3CDTF">2019-03-19T23:04:48Z</dcterms:modified>
</cp:coreProperties>
</file>