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DFE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7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F8166F1F-CE9B-4651-A6AA-CD71775410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5/4/2022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58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5/4/2022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7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5/4/2022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04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5/4/2022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93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5/4/2022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28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5/4/2022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69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5/4/2022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58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5/4/2022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51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5/4/2022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50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5/4/2022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63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 latinLnBrk="0"/>
            <a:fld id="{A76116CE-C4A3-4A05-B2D7-7C2E9A889C0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5/4/2022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 latinLnBrk="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 latinLnBrk="0"/>
            <a:fld id="{B1393E5F-521B-4CAD-9D3A-AE923D912D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63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 latinLnBrk="0"/>
            <a:fld id="{F8166F1F-CE9B-4651-A6AA-CD717754106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5/4/2022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 latinLnBrk="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 latinLnBrk="0"/>
            <a:fld id="{F7021451-1387-4CA6-816F-3879F97B5C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 latinLnBrk="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37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�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�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�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714" y="952420"/>
            <a:ext cx="628571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9630" latinLnBrk="0"/>
            <a:r>
              <a:rPr lang="en-US" sz="3200" b="1" kern="0" spc="-67" dirty="0" smtClean="0">
                <a:solidFill>
                  <a:srgbClr val="061F5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IBM Plex Sans KR" pitchFamily="34" charset="0"/>
              </a:rPr>
              <a:t>On-premise </a:t>
            </a:r>
            <a:r>
              <a:rPr lang="ko-KR" altLang="en-US" sz="3200" b="1" kern="0" spc="-67" dirty="0" smtClean="0">
                <a:solidFill>
                  <a:srgbClr val="061F5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IBM Plex Sans KR" pitchFamily="34" charset="0"/>
              </a:rPr>
              <a:t>구성</a:t>
            </a:r>
            <a:endParaRPr lang="en-US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877981" y="6145494"/>
            <a:ext cx="936255" cy="441721"/>
            <a:chOff x="1316971" y="9218240"/>
            <a:chExt cx="1404383" cy="66258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6971" y="9218240"/>
              <a:ext cx="1404383" cy="662581"/>
            </a:xfrm>
            <a:prstGeom prst="rect">
              <a:avLst/>
            </a:prstGeom>
          </p:spPr>
        </p:pic>
      </p:grpSp>
      <p:sp>
        <p:nvSpPr>
          <p:cNvPr id="7" name="Object 3"/>
          <p:cNvSpPr txBox="1"/>
          <p:nvPr/>
        </p:nvSpPr>
        <p:spPr>
          <a:xfrm>
            <a:off x="704114" y="653837"/>
            <a:ext cx="594356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 latinLnBrk="0"/>
            <a:r>
              <a:rPr lang="en-US" sz="1600" b="1" kern="0" spc="-67" dirty="0">
                <a:solidFill>
                  <a:srgbClr val="9E9E9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IBM Plex Sans KR" pitchFamily="34" charset="0"/>
              </a:rPr>
              <a:t>SK 헬스의 클라우드 보안 컨설팅</a:t>
            </a:r>
            <a:endParaRPr lang="en-US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169" y="3022254"/>
            <a:ext cx="720000" cy="72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297" y="3150665"/>
            <a:ext cx="720000" cy="72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617" y="5493477"/>
            <a:ext cx="648000" cy="648000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stCxn id="35" idx="3"/>
            <a:endCxn id="40" idx="1"/>
          </p:cNvCxnSpPr>
          <p:nvPr/>
        </p:nvCxnSpPr>
        <p:spPr>
          <a:xfrm>
            <a:off x="6900649" y="3186317"/>
            <a:ext cx="987624" cy="15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/>
          <p:nvPr/>
        </p:nvCxnSpPr>
        <p:spPr>
          <a:xfrm rot="5400000" flipH="1" flipV="1">
            <a:off x="4730919" y="2296152"/>
            <a:ext cx="1415232" cy="44847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41" idx="2"/>
            <a:endCxn id="6" idx="0"/>
          </p:cNvCxnSpPr>
          <p:nvPr/>
        </p:nvCxnSpPr>
        <p:spPr>
          <a:xfrm flipH="1">
            <a:off x="8268611" y="3770909"/>
            <a:ext cx="1" cy="288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7" idx="1"/>
            <a:endCxn id="9" idx="2"/>
          </p:cNvCxnSpPr>
          <p:nvPr/>
        </p:nvCxnSpPr>
        <p:spPr>
          <a:xfrm rot="10800000">
            <a:off x="5214297" y="3870665"/>
            <a:ext cx="448478" cy="185575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662775" y="1036065"/>
            <a:ext cx="4101921" cy="13987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662776" y="2546124"/>
            <a:ext cx="4101923" cy="24779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662775" y="5139132"/>
            <a:ext cx="4101923" cy="1174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432" y="5477371"/>
            <a:ext cx="648000" cy="648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467" y="5493477"/>
            <a:ext cx="648000" cy="648000"/>
          </a:xfrm>
          <a:prstGeom prst="rect">
            <a:avLst/>
          </a:prstGeom>
        </p:spPr>
      </p:pic>
      <p:cxnSp>
        <p:nvCxnSpPr>
          <p:cNvPr id="20" name="직선 화살표 연결선 19"/>
          <p:cNvCxnSpPr>
            <a:stCxn id="23" idx="3"/>
            <a:endCxn id="8" idx="1"/>
          </p:cNvCxnSpPr>
          <p:nvPr/>
        </p:nvCxnSpPr>
        <p:spPr>
          <a:xfrm>
            <a:off x="2901461" y="3382254"/>
            <a:ext cx="86270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8" idx="0"/>
            <a:endCxn id="15" idx="1"/>
          </p:cNvCxnSpPr>
          <p:nvPr/>
        </p:nvCxnSpPr>
        <p:spPr>
          <a:xfrm rot="5400000" flipH="1" flipV="1">
            <a:off x="4250062" y="1609541"/>
            <a:ext cx="1286821" cy="153860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767011" y="942227"/>
            <a:ext cx="5226075" cy="54912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61" y="3022254"/>
            <a:ext cx="720000" cy="720000"/>
          </a:xfrm>
          <a:prstGeom prst="rect">
            <a:avLst/>
          </a:prstGeom>
        </p:spPr>
      </p:pic>
      <p:cxnSp>
        <p:nvCxnSpPr>
          <p:cNvPr id="24" name="직선 화살표 연결선 23"/>
          <p:cNvCxnSpPr>
            <a:stCxn id="27" idx="2"/>
            <a:endCxn id="35" idx="0"/>
          </p:cNvCxnSpPr>
          <p:nvPr/>
        </p:nvCxnSpPr>
        <p:spPr>
          <a:xfrm>
            <a:off x="6448558" y="2278535"/>
            <a:ext cx="4107" cy="4731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5956646" y="1283322"/>
            <a:ext cx="939000" cy="995213"/>
            <a:chOff x="5357790" y="928946"/>
            <a:chExt cx="939000" cy="1063201"/>
          </a:xfrm>
        </p:grpSpPr>
        <p:grpSp>
          <p:nvGrpSpPr>
            <p:cNvPr id="26" name="그룹 25"/>
            <p:cNvGrpSpPr/>
            <p:nvPr/>
          </p:nvGrpSpPr>
          <p:grpSpPr>
            <a:xfrm>
              <a:off x="5357790" y="928946"/>
              <a:ext cx="939000" cy="901424"/>
              <a:chOff x="2814125" y="5041245"/>
              <a:chExt cx="1296181" cy="1261993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4125" y="5043238"/>
                <a:ext cx="1260000" cy="1260000"/>
              </a:xfrm>
              <a:prstGeom prst="rect">
                <a:avLst/>
              </a:prstGeom>
            </p:spPr>
          </p:pic>
          <p:grpSp>
            <p:nvGrpSpPr>
              <p:cNvPr id="29" name="그룹 28"/>
              <p:cNvGrpSpPr/>
              <p:nvPr/>
            </p:nvGrpSpPr>
            <p:grpSpPr>
              <a:xfrm>
                <a:off x="3547599" y="5041245"/>
                <a:ext cx="562707" cy="562707"/>
                <a:chOff x="4155661" y="4926074"/>
                <a:chExt cx="562707" cy="562707"/>
              </a:xfrm>
            </p:grpSpPr>
            <p:sp>
              <p:nvSpPr>
                <p:cNvPr id="30" name="타원 29"/>
                <p:cNvSpPr/>
                <p:nvPr/>
              </p:nvSpPr>
              <p:spPr>
                <a:xfrm>
                  <a:off x="4174227" y="4928067"/>
                  <a:ext cx="540000" cy="540000"/>
                </a:xfrm>
                <a:prstGeom prst="ellipse">
                  <a:avLst/>
                </a:prstGeom>
                <a:solidFill>
                  <a:srgbClr val="E6EDFE"/>
                </a:solidFill>
                <a:ln>
                  <a:solidFill>
                    <a:srgbClr val="E6EDF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1" name="그림 30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5661" y="4926074"/>
                  <a:ext cx="562707" cy="562707"/>
                </a:xfrm>
                <a:prstGeom prst="rect">
                  <a:avLst/>
                </a:prstGeom>
              </p:spPr>
            </p:pic>
          </p:grpSp>
        </p:grpSp>
        <p:sp>
          <p:nvSpPr>
            <p:cNvPr id="27" name="TextBox 26"/>
            <p:cNvSpPr txBox="1"/>
            <p:nvPr/>
          </p:nvSpPr>
          <p:spPr>
            <a:xfrm>
              <a:off x="5428826" y="1729106"/>
              <a:ext cx="841752" cy="26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Web </a:t>
              </a:r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004681" y="2697542"/>
            <a:ext cx="945235" cy="1072716"/>
            <a:chOff x="5357789" y="2884516"/>
            <a:chExt cx="945235" cy="1072716"/>
          </a:xfrm>
        </p:grpSpPr>
        <p:grpSp>
          <p:nvGrpSpPr>
            <p:cNvPr id="33" name="그룹 32"/>
            <p:cNvGrpSpPr/>
            <p:nvPr/>
          </p:nvGrpSpPr>
          <p:grpSpPr>
            <a:xfrm>
              <a:off x="5357789" y="2884516"/>
              <a:ext cx="906469" cy="923433"/>
              <a:chOff x="4342511" y="4729660"/>
              <a:chExt cx="1048136" cy="1100485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2511" y="4794151"/>
                <a:ext cx="1035994" cy="1035994"/>
              </a:xfrm>
              <a:prstGeom prst="rect">
                <a:avLst/>
              </a:prstGeom>
            </p:spPr>
          </p:pic>
          <p:grpSp>
            <p:nvGrpSpPr>
              <p:cNvPr id="36" name="그룹 35"/>
              <p:cNvGrpSpPr/>
              <p:nvPr/>
            </p:nvGrpSpPr>
            <p:grpSpPr>
              <a:xfrm>
                <a:off x="4850647" y="4729660"/>
                <a:ext cx="540000" cy="540000"/>
                <a:chOff x="7726259" y="967361"/>
                <a:chExt cx="540000" cy="540000"/>
              </a:xfrm>
            </p:grpSpPr>
            <p:sp>
              <p:nvSpPr>
                <p:cNvPr id="37" name="타원 36"/>
                <p:cNvSpPr/>
                <p:nvPr/>
              </p:nvSpPr>
              <p:spPr>
                <a:xfrm>
                  <a:off x="7760405" y="995287"/>
                  <a:ext cx="493712" cy="438442"/>
                </a:xfrm>
                <a:prstGeom prst="ellipse">
                  <a:avLst/>
                </a:prstGeom>
                <a:solidFill>
                  <a:srgbClr val="E6EDFE"/>
                </a:solidFill>
                <a:ln>
                  <a:solidFill>
                    <a:srgbClr val="E6EDF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8" name="그림 37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26259" y="967361"/>
                  <a:ext cx="540000" cy="540000"/>
                </a:xfrm>
                <a:prstGeom prst="rect">
                  <a:avLst/>
                </a:prstGeom>
              </p:spPr>
            </p:pic>
          </p:grpSp>
        </p:grpSp>
        <p:sp>
          <p:nvSpPr>
            <p:cNvPr id="34" name="TextBox 33"/>
            <p:cNvSpPr txBox="1"/>
            <p:nvPr/>
          </p:nvSpPr>
          <p:spPr>
            <a:xfrm>
              <a:off x="5428826" y="3711011"/>
              <a:ext cx="8741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WAS </a:t>
              </a:r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7888273" y="2827869"/>
            <a:ext cx="720000" cy="943040"/>
            <a:chOff x="7300444" y="3014192"/>
            <a:chExt cx="720000" cy="943040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0444" y="3014192"/>
              <a:ext cx="720000" cy="72000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7341121" y="3711011"/>
              <a:ext cx="6793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DB </a:t>
              </a:r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718204" y="5190976"/>
            <a:ext cx="1574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관리자용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48" y="235273"/>
            <a:ext cx="792000" cy="792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7843485" y="4059587"/>
            <a:ext cx="850252" cy="927461"/>
            <a:chOff x="7843485" y="4059587"/>
            <a:chExt cx="850252" cy="92746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3485" y="4059587"/>
              <a:ext cx="850252" cy="850252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7853708" y="4740827"/>
              <a:ext cx="8312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백업</a:t>
              </a:r>
              <a:r>
                <a:rPr lang="en-US" altLang="ko-KR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28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17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?? ??</vt:lpstr>
      <vt:lpstr>IBM Plex Sans KR</vt:lpstr>
      <vt:lpstr>맑은 고딕</vt:lpstr>
      <vt:lpstr>Arial</vt:lpstr>
      <vt:lpstr>Calibri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18</cp:revision>
  <dcterms:created xsi:type="dcterms:W3CDTF">2022-05-04T00:29:31Z</dcterms:created>
  <dcterms:modified xsi:type="dcterms:W3CDTF">2022-05-04T05:07:31Z</dcterms:modified>
</cp:coreProperties>
</file>