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6" roundtripDataSignature="AMtx7mhGCkktxPfZQZGFbEXHT0qG2TgL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40" Type="http://schemas.openxmlformats.org/officeDocument/2006/relationships/image" Target="../media/image37.png"/><Relationship Id="rId42" Type="http://schemas.openxmlformats.org/officeDocument/2006/relationships/image" Target="../media/image43.png"/><Relationship Id="rId41" Type="http://schemas.openxmlformats.org/officeDocument/2006/relationships/image" Target="../media/image40.png"/><Relationship Id="rId44" Type="http://schemas.openxmlformats.org/officeDocument/2006/relationships/image" Target="../media/image49.png"/><Relationship Id="rId43" Type="http://schemas.openxmlformats.org/officeDocument/2006/relationships/image" Target="../media/image41.png"/><Relationship Id="rId46" Type="http://schemas.openxmlformats.org/officeDocument/2006/relationships/image" Target="../media/image45.png"/><Relationship Id="rId45" Type="http://schemas.openxmlformats.org/officeDocument/2006/relationships/image" Target="../media/image39.png"/><Relationship Id="rId80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Relationship Id="rId9" Type="http://schemas.openxmlformats.org/officeDocument/2006/relationships/image" Target="../media/image18.png"/><Relationship Id="rId48" Type="http://schemas.openxmlformats.org/officeDocument/2006/relationships/image" Target="../media/image50.png"/><Relationship Id="rId47" Type="http://schemas.openxmlformats.org/officeDocument/2006/relationships/image" Target="../media/image42.png"/><Relationship Id="rId49" Type="http://schemas.openxmlformats.org/officeDocument/2006/relationships/image" Target="../media/image51.png"/><Relationship Id="rId5" Type="http://schemas.openxmlformats.org/officeDocument/2006/relationships/image" Target="../media/image12.png"/><Relationship Id="rId6" Type="http://schemas.openxmlformats.org/officeDocument/2006/relationships/image" Target="../media/image9.png"/><Relationship Id="rId7" Type="http://schemas.openxmlformats.org/officeDocument/2006/relationships/image" Target="../media/image4.png"/><Relationship Id="rId8" Type="http://schemas.openxmlformats.org/officeDocument/2006/relationships/image" Target="../media/image14.png"/><Relationship Id="rId73" Type="http://schemas.openxmlformats.org/officeDocument/2006/relationships/image" Target="../media/image78.png"/><Relationship Id="rId72" Type="http://schemas.openxmlformats.org/officeDocument/2006/relationships/image" Target="../media/image71.png"/><Relationship Id="rId31" Type="http://schemas.openxmlformats.org/officeDocument/2006/relationships/image" Target="../media/image23.png"/><Relationship Id="rId75" Type="http://schemas.openxmlformats.org/officeDocument/2006/relationships/image" Target="../media/image73.png"/><Relationship Id="rId30" Type="http://schemas.openxmlformats.org/officeDocument/2006/relationships/image" Target="../media/image33.png"/><Relationship Id="rId74" Type="http://schemas.openxmlformats.org/officeDocument/2006/relationships/image" Target="../media/image66.png"/><Relationship Id="rId33" Type="http://schemas.openxmlformats.org/officeDocument/2006/relationships/image" Target="../media/image38.png"/><Relationship Id="rId77" Type="http://schemas.openxmlformats.org/officeDocument/2006/relationships/image" Target="../media/image76.png"/><Relationship Id="rId32" Type="http://schemas.openxmlformats.org/officeDocument/2006/relationships/image" Target="../media/image30.png"/><Relationship Id="rId76" Type="http://schemas.openxmlformats.org/officeDocument/2006/relationships/image" Target="../media/image74.png"/><Relationship Id="rId35" Type="http://schemas.openxmlformats.org/officeDocument/2006/relationships/image" Target="../media/image20.png"/><Relationship Id="rId79" Type="http://schemas.openxmlformats.org/officeDocument/2006/relationships/image" Target="../media/image75.png"/><Relationship Id="rId34" Type="http://schemas.openxmlformats.org/officeDocument/2006/relationships/image" Target="../media/image29.png"/><Relationship Id="rId78" Type="http://schemas.openxmlformats.org/officeDocument/2006/relationships/image" Target="../media/image77.png"/><Relationship Id="rId71" Type="http://schemas.openxmlformats.org/officeDocument/2006/relationships/image" Target="../media/image67.png"/><Relationship Id="rId70" Type="http://schemas.openxmlformats.org/officeDocument/2006/relationships/image" Target="../media/image68.png"/><Relationship Id="rId37" Type="http://schemas.openxmlformats.org/officeDocument/2006/relationships/image" Target="../media/image35.png"/><Relationship Id="rId36" Type="http://schemas.openxmlformats.org/officeDocument/2006/relationships/image" Target="../media/image32.png"/><Relationship Id="rId39" Type="http://schemas.openxmlformats.org/officeDocument/2006/relationships/image" Target="../media/image26.png"/><Relationship Id="rId38" Type="http://schemas.openxmlformats.org/officeDocument/2006/relationships/image" Target="../media/image36.png"/><Relationship Id="rId62" Type="http://schemas.openxmlformats.org/officeDocument/2006/relationships/image" Target="../media/image64.png"/><Relationship Id="rId61" Type="http://schemas.openxmlformats.org/officeDocument/2006/relationships/image" Target="../media/image61.png"/><Relationship Id="rId20" Type="http://schemas.openxmlformats.org/officeDocument/2006/relationships/image" Target="../media/image10.png"/><Relationship Id="rId64" Type="http://schemas.openxmlformats.org/officeDocument/2006/relationships/image" Target="../media/image63.png"/><Relationship Id="rId63" Type="http://schemas.openxmlformats.org/officeDocument/2006/relationships/image" Target="../media/image55.png"/><Relationship Id="rId22" Type="http://schemas.openxmlformats.org/officeDocument/2006/relationships/image" Target="../media/image8.png"/><Relationship Id="rId66" Type="http://schemas.openxmlformats.org/officeDocument/2006/relationships/image" Target="../media/image58.png"/><Relationship Id="rId21" Type="http://schemas.openxmlformats.org/officeDocument/2006/relationships/image" Target="../media/image34.png"/><Relationship Id="rId65" Type="http://schemas.openxmlformats.org/officeDocument/2006/relationships/image" Target="../media/image60.png"/><Relationship Id="rId24" Type="http://schemas.openxmlformats.org/officeDocument/2006/relationships/image" Target="../media/image25.png"/><Relationship Id="rId68" Type="http://schemas.openxmlformats.org/officeDocument/2006/relationships/image" Target="../media/image72.png"/><Relationship Id="rId23" Type="http://schemas.openxmlformats.org/officeDocument/2006/relationships/image" Target="../media/image22.png"/><Relationship Id="rId67" Type="http://schemas.openxmlformats.org/officeDocument/2006/relationships/image" Target="../media/image69.png"/><Relationship Id="rId60" Type="http://schemas.openxmlformats.org/officeDocument/2006/relationships/image" Target="../media/image62.png"/><Relationship Id="rId26" Type="http://schemas.openxmlformats.org/officeDocument/2006/relationships/image" Target="../media/image28.png"/><Relationship Id="rId25" Type="http://schemas.openxmlformats.org/officeDocument/2006/relationships/image" Target="../media/image19.png"/><Relationship Id="rId69" Type="http://schemas.openxmlformats.org/officeDocument/2006/relationships/image" Target="../media/image65.png"/><Relationship Id="rId28" Type="http://schemas.openxmlformats.org/officeDocument/2006/relationships/image" Target="../media/image24.png"/><Relationship Id="rId27" Type="http://schemas.openxmlformats.org/officeDocument/2006/relationships/image" Target="../media/image27.png"/><Relationship Id="rId29" Type="http://schemas.openxmlformats.org/officeDocument/2006/relationships/image" Target="../media/image31.png"/><Relationship Id="rId51" Type="http://schemas.openxmlformats.org/officeDocument/2006/relationships/image" Target="../media/image59.png"/><Relationship Id="rId50" Type="http://schemas.openxmlformats.org/officeDocument/2006/relationships/image" Target="../media/image46.png"/><Relationship Id="rId53" Type="http://schemas.openxmlformats.org/officeDocument/2006/relationships/image" Target="../media/image52.png"/><Relationship Id="rId52" Type="http://schemas.openxmlformats.org/officeDocument/2006/relationships/image" Target="../media/image47.png"/><Relationship Id="rId11" Type="http://schemas.openxmlformats.org/officeDocument/2006/relationships/image" Target="../media/image7.png"/><Relationship Id="rId55" Type="http://schemas.openxmlformats.org/officeDocument/2006/relationships/image" Target="../media/image44.png"/><Relationship Id="rId10" Type="http://schemas.openxmlformats.org/officeDocument/2006/relationships/image" Target="../media/image3.png"/><Relationship Id="rId54" Type="http://schemas.openxmlformats.org/officeDocument/2006/relationships/image" Target="../media/image53.png"/><Relationship Id="rId13" Type="http://schemas.openxmlformats.org/officeDocument/2006/relationships/image" Target="../media/image13.png"/><Relationship Id="rId57" Type="http://schemas.openxmlformats.org/officeDocument/2006/relationships/image" Target="../media/image54.png"/><Relationship Id="rId12" Type="http://schemas.openxmlformats.org/officeDocument/2006/relationships/image" Target="../media/image16.png"/><Relationship Id="rId56" Type="http://schemas.openxmlformats.org/officeDocument/2006/relationships/image" Target="../media/image48.png"/><Relationship Id="rId15" Type="http://schemas.openxmlformats.org/officeDocument/2006/relationships/image" Target="../media/image21.png"/><Relationship Id="rId59" Type="http://schemas.openxmlformats.org/officeDocument/2006/relationships/image" Target="../media/image56.png"/><Relationship Id="rId14" Type="http://schemas.openxmlformats.org/officeDocument/2006/relationships/image" Target="../media/image1.png"/><Relationship Id="rId58" Type="http://schemas.openxmlformats.org/officeDocument/2006/relationships/image" Target="../media/image57.png"/><Relationship Id="rId17" Type="http://schemas.openxmlformats.org/officeDocument/2006/relationships/image" Target="../media/image15.png"/><Relationship Id="rId16" Type="http://schemas.openxmlformats.org/officeDocument/2006/relationships/image" Target="../media/image6.png"/><Relationship Id="rId19" Type="http://schemas.openxmlformats.org/officeDocument/2006/relationships/image" Target="../media/image2.png"/><Relationship Id="rId18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910269" y="283644"/>
            <a:ext cx="10806602" cy="6480544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502900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AWS Cloud</a:t>
            </a:r>
            <a:endParaRPr/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0269" y="283644"/>
            <a:ext cx="381000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/>
          <p:nvPr/>
        </p:nvSpPr>
        <p:spPr>
          <a:xfrm>
            <a:off x="1416278" y="664644"/>
            <a:ext cx="9740446" cy="6067850"/>
          </a:xfrm>
          <a:prstGeom prst="rect">
            <a:avLst/>
          </a:prstGeom>
          <a:noFill/>
          <a:ln cap="flat" cmpd="sng" w="12700">
            <a:solidFill>
              <a:srgbClr val="5B9CD5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502900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Region</a:t>
            </a:r>
            <a:endParaRPr/>
          </a:p>
        </p:txBody>
      </p:sp>
      <p:pic>
        <p:nvPicPr>
          <p:cNvPr id="87" name="Google Shape;8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13047" y="657336"/>
            <a:ext cx="381000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/>
          <p:cNvSpPr/>
          <p:nvPr/>
        </p:nvSpPr>
        <p:spPr>
          <a:xfrm>
            <a:off x="1927412" y="989509"/>
            <a:ext cx="7785037" cy="3216292"/>
          </a:xfrm>
          <a:prstGeom prst="rect">
            <a:avLst/>
          </a:prstGeom>
          <a:noFill/>
          <a:ln cap="flat" cmpd="sng" w="12700">
            <a:solidFill>
              <a:srgbClr val="1E89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502900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1E8900"/>
                </a:solidFill>
                <a:latin typeface="Arial"/>
                <a:ea typeface="Arial"/>
                <a:cs typeface="Arial"/>
                <a:sym typeface="Arial"/>
              </a:rPr>
              <a:t>VPC</a:t>
            </a:r>
            <a:endParaRPr/>
          </a:p>
        </p:txBody>
      </p:sp>
      <p:pic>
        <p:nvPicPr>
          <p:cNvPr id="89" name="Google Shape;89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35533" y="986479"/>
            <a:ext cx="3810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685450" y="5816238"/>
            <a:ext cx="468000" cy="46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686729" y="674129"/>
            <a:ext cx="468000" cy="46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098019" y="5281612"/>
            <a:ext cx="468000" cy="46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686729" y="1256886"/>
            <a:ext cx="468000" cy="46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106340" y="4153442"/>
            <a:ext cx="468000" cy="46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0686729" y="4143732"/>
            <a:ext cx="468000" cy="46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0686729" y="1839643"/>
            <a:ext cx="468000" cy="46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0093529" y="674129"/>
            <a:ext cx="468000" cy="46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0687712" y="5258159"/>
            <a:ext cx="468000" cy="46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0098019" y="4719954"/>
            <a:ext cx="468000" cy="46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0093529" y="1845928"/>
            <a:ext cx="468000" cy="46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10103277" y="2424436"/>
            <a:ext cx="468000" cy="46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1245640" y="1256885"/>
            <a:ext cx="468000" cy="46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1245640" y="660899"/>
            <a:ext cx="468000" cy="46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287918" y="2152279"/>
            <a:ext cx="396000" cy="39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271297" y="4588088"/>
            <a:ext cx="477038" cy="477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1740321" y="2510074"/>
            <a:ext cx="396000" cy="39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954898" y="1656953"/>
            <a:ext cx="396000" cy="39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2742754" y="2512565"/>
            <a:ext cx="396000" cy="396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Google Shape;109;p1"/>
          <p:cNvCxnSpPr>
            <a:stCxn id="106" idx="0"/>
            <a:endCxn id="107" idx="2"/>
          </p:cNvCxnSpPr>
          <p:nvPr/>
        </p:nvCxnSpPr>
        <p:spPr>
          <a:xfrm flipH="1" rot="5400000">
            <a:off x="1317021" y="1888774"/>
            <a:ext cx="457200" cy="785400"/>
          </a:xfrm>
          <a:prstGeom prst="bentConnector3">
            <a:avLst>
              <a:gd fmla="val 49991" name="adj1"/>
            </a:avLst>
          </a:prstGeom>
          <a:noFill/>
          <a:ln cap="flat" cmpd="sng" w="12700">
            <a:solidFill>
              <a:srgbClr val="545B64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10" name="Google Shape;110;p1"/>
          <p:cNvSpPr/>
          <p:nvPr/>
        </p:nvSpPr>
        <p:spPr>
          <a:xfrm>
            <a:off x="8224755" y="4799391"/>
            <a:ext cx="1762014" cy="795217"/>
          </a:xfrm>
          <a:prstGeom prst="rect">
            <a:avLst/>
          </a:prstGeom>
          <a:noFill/>
          <a:ln cap="flat" cmpd="sng" w="12700">
            <a:solidFill>
              <a:srgbClr val="CD226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502900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CD2264"/>
                </a:solidFill>
                <a:latin typeface="Arial"/>
                <a:ea typeface="Arial"/>
                <a:cs typeface="Arial"/>
                <a:sym typeface="Arial"/>
              </a:rPr>
              <a:t>Monitor Group</a:t>
            </a:r>
            <a:endParaRPr/>
          </a:p>
        </p:txBody>
      </p:sp>
      <p:pic>
        <p:nvPicPr>
          <p:cNvPr id="111" name="Google Shape;111;p1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8220225" y="4796706"/>
            <a:ext cx="288000" cy="28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11248871" y="1833317"/>
            <a:ext cx="468000" cy="46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8404707" y="5066250"/>
            <a:ext cx="396000" cy="39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"/>
          <p:cNvPicPr preferRelativeResize="0"/>
          <p:nvPr/>
        </p:nvPicPr>
        <p:blipFill rotWithShape="1">
          <a:blip r:embed="rId28">
            <a:alphaModFix/>
          </a:blip>
          <a:srcRect b="0" l="0" r="0" t="0"/>
          <a:stretch/>
        </p:blipFill>
        <p:spPr>
          <a:xfrm>
            <a:off x="8908680" y="5067828"/>
            <a:ext cx="396000" cy="39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"/>
          <p:cNvPicPr preferRelativeResize="0"/>
          <p:nvPr/>
        </p:nvPicPr>
        <p:blipFill rotWithShape="1">
          <a:blip r:embed="rId29">
            <a:alphaModFix/>
          </a:blip>
          <a:srcRect b="0" l="0" r="0" t="0"/>
          <a:stretch/>
        </p:blipFill>
        <p:spPr>
          <a:xfrm>
            <a:off x="9513861" y="5067828"/>
            <a:ext cx="396000" cy="39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"/>
          <p:cNvPicPr preferRelativeResize="0"/>
          <p:nvPr/>
        </p:nvPicPr>
        <p:blipFill rotWithShape="1">
          <a:blip r:embed="rId30">
            <a:alphaModFix/>
          </a:blip>
          <a:srcRect b="0" l="0" r="0" t="0"/>
          <a:stretch/>
        </p:blipFill>
        <p:spPr>
          <a:xfrm>
            <a:off x="9188074" y="6249438"/>
            <a:ext cx="396000" cy="39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"/>
          <p:cNvPicPr preferRelativeResize="0"/>
          <p:nvPr/>
        </p:nvPicPr>
        <p:blipFill rotWithShape="1">
          <a:blip r:embed="rId31">
            <a:alphaModFix/>
          </a:blip>
          <a:srcRect b="0" l="0" r="0" t="0"/>
          <a:stretch/>
        </p:blipFill>
        <p:spPr>
          <a:xfrm>
            <a:off x="1944417" y="1407478"/>
            <a:ext cx="396000" cy="39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"/>
          <p:cNvPicPr preferRelativeResize="0"/>
          <p:nvPr/>
        </p:nvPicPr>
        <p:blipFill rotWithShape="1">
          <a:blip r:embed="rId32">
            <a:alphaModFix/>
          </a:blip>
          <a:srcRect b="0" l="0" r="0" t="0"/>
          <a:stretch/>
        </p:blipFill>
        <p:spPr>
          <a:xfrm>
            <a:off x="298427" y="2822892"/>
            <a:ext cx="396000" cy="3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"/>
          <p:cNvSpPr/>
          <p:nvPr/>
        </p:nvSpPr>
        <p:spPr>
          <a:xfrm>
            <a:off x="3173547" y="1106951"/>
            <a:ext cx="6379053" cy="1496529"/>
          </a:xfrm>
          <a:prstGeom prst="rect">
            <a:avLst/>
          </a:prstGeom>
          <a:noFill/>
          <a:ln cap="flat" cmpd="sng" w="12700">
            <a:solidFill>
              <a:srgbClr val="5B9CD5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Availability Zone1</a:t>
            </a:r>
            <a:endParaRPr/>
          </a:p>
        </p:txBody>
      </p:sp>
      <p:sp>
        <p:nvSpPr>
          <p:cNvPr id="120" name="Google Shape;120;p1"/>
          <p:cNvSpPr/>
          <p:nvPr/>
        </p:nvSpPr>
        <p:spPr>
          <a:xfrm>
            <a:off x="3173547" y="2781098"/>
            <a:ext cx="6379053" cy="1355915"/>
          </a:xfrm>
          <a:prstGeom prst="rect">
            <a:avLst/>
          </a:prstGeom>
          <a:noFill/>
          <a:ln cap="flat" cmpd="sng" w="12700">
            <a:solidFill>
              <a:srgbClr val="5B9CD5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Availability Zone2</a:t>
            </a:r>
            <a:endParaRPr/>
          </a:p>
        </p:txBody>
      </p:sp>
      <p:sp>
        <p:nvSpPr>
          <p:cNvPr id="121" name="Google Shape;121;p1"/>
          <p:cNvSpPr/>
          <p:nvPr/>
        </p:nvSpPr>
        <p:spPr>
          <a:xfrm>
            <a:off x="1964196" y="4840862"/>
            <a:ext cx="6008700" cy="1665000"/>
          </a:xfrm>
          <a:prstGeom prst="rect">
            <a:avLst/>
          </a:prstGeom>
          <a:noFill/>
          <a:ln cap="flat" cmpd="sng" w="12700">
            <a:solidFill>
              <a:srgbClr val="1E89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502900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1E8900"/>
                </a:solidFill>
                <a:latin typeface="Arial"/>
                <a:ea typeface="Arial"/>
                <a:cs typeface="Arial"/>
                <a:sym typeface="Arial"/>
              </a:rPr>
              <a:t>VPC</a:t>
            </a:r>
            <a:endParaRPr/>
          </a:p>
        </p:txBody>
      </p:sp>
      <p:pic>
        <p:nvPicPr>
          <p:cNvPr id="122" name="Google Shape;122;p1"/>
          <p:cNvPicPr preferRelativeResize="0"/>
          <p:nvPr/>
        </p:nvPicPr>
        <p:blipFill rotWithShape="1">
          <a:blip r:embed="rId33">
            <a:alphaModFix/>
          </a:blip>
          <a:srcRect b="0" l="0" r="0" t="0"/>
          <a:stretch/>
        </p:blipFill>
        <p:spPr>
          <a:xfrm>
            <a:off x="1919217" y="4823333"/>
            <a:ext cx="3810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"/>
          <p:cNvPicPr preferRelativeResize="0"/>
          <p:nvPr/>
        </p:nvPicPr>
        <p:blipFill rotWithShape="1">
          <a:blip r:embed="rId34">
            <a:alphaModFix/>
          </a:blip>
          <a:srcRect b="0" l="0" r="0" t="0"/>
          <a:stretch/>
        </p:blipFill>
        <p:spPr>
          <a:xfrm>
            <a:off x="1952538" y="5196807"/>
            <a:ext cx="396000" cy="3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"/>
          <p:cNvSpPr/>
          <p:nvPr/>
        </p:nvSpPr>
        <p:spPr>
          <a:xfrm>
            <a:off x="3484269" y="1656953"/>
            <a:ext cx="2151781" cy="946526"/>
          </a:xfrm>
          <a:prstGeom prst="rect">
            <a:avLst/>
          </a:prstGeom>
          <a:solidFill>
            <a:srgbClr val="1D8900">
              <a:alpha val="9803"/>
            </a:srgbClr>
          </a:solidFill>
          <a:ln>
            <a:noFill/>
          </a:ln>
        </p:spPr>
        <p:txBody>
          <a:bodyPr anchorCtr="0" anchor="t" bIns="45700" lIns="5029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1E8900"/>
                </a:solidFill>
                <a:latin typeface="Arial"/>
                <a:ea typeface="Arial"/>
                <a:cs typeface="Arial"/>
                <a:sym typeface="Arial"/>
              </a:rPr>
              <a:t>Web1</a:t>
            </a:r>
            <a:endParaRPr/>
          </a:p>
        </p:txBody>
      </p:sp>
      <p:pic>
        <p:nvPicPr>
          <p:cNvPr id="125" name="Google Shape;125;p1"/>
          <p:cNvPicPr preferRelativeResize="0"/>
          <p:nvPr/>
        </p:nvPicPr>
        <p:blipFill rotWithShape="1">
          <a:blip r:embed="rId35">
            <a:alphaModFix/>
          </a:blip>
          <a:srcRect b="0" l="0" r="0" t="0"/>
          <a:stretch/>
        </p:blipFill>
        <p:spPr>
          <a:xfrm>
            <a:off x="3481038" y="1665979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"/>
          <p:cNvPicPr preferRelativeResize="0"/>
          <p:nvPr/>
        </p:nvPicPr>
        <p:blipFill rotWithShape="1">
          <a:blip r:embed="rId36">
            <a:alphaModFix/>
          </a:blip>
          <a:srcRect b="0" l="0" r="0" t="0"/>
          <a:stretch/>
        </p:blipFill>
        <p:spPr>
          <a:xfrm>
            <a:off x="5292223" y="2004236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"/>
          <p:cNvSpPr/>
          <p:nvPr/>
        </p:nvSpPr>
        <p:spPr>
          <a:xfrm>
            <a:off x="3990401" y="1882991"/>
            <a:ext cx="1206156" cy="680384"/>
          </a:xfrm>
          <a:prstGeom prst="rect">
            <a:avLst/>
          </a:prstGeom>
          <a:noFill/>
          <a:ln cap="flat" cmpd="sng" w="12700">
            <a:solidFill>
              <a:srgbClr val="DF331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t" bIns="45700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DF3312"/>
                </a:solidFill>
                <a:latin typeface="Arial"/>
                <a:ea typeface="Arial"/>
                <a:cs typeface="Arial"/>
                <a:sym typeface="Arial"/>
              </a:rPr>
              <a:t>Security group</a:t>
            </a:r>
            <a:endParaRPr b="0" i="0" sz="1200" u="none" cap="none" strike="noStrike">
              <a:solidFill>
                <a:srgbClr val="DF331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1"/>
          <p:cNvPicPr preferRelativeResize="0"/>
          <p:nvPr/>
        </p:nvPicPr>
        <p:blipFill rotWithShape="1">
          <a:blip r:embed="rId37">
            <a:alphaModFix/>
          </a:blip>
          <a:srcRect b="0" l="0" r="0" t="0"/>
          <a:stretch/>
        </p:blipFill>
        <p:spPr>
          <a:xfrm>
            <a:off x="5290633" y="1657936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"/>
          <p:cNvPicPr preferRelativeResize="0"/>
          <p:nvPr/>
        </p:nvPicPr>
        <p:blipFill rotWithShape="1">
          <a:blip r:embed="rId38">
            <a:alphaModFix/>
          </a:blip>
          <a:srcRect b="0" l="0" r="0" t="0"/>
          <a:stretch/>
        </p:blipFill>
        <p:spPr>
          <a:xfrm>
            <a:off x="4663849" y="219423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"/>
          <p:cNvSpPr/>
          <p:nvPr/>
        </p:nvSpPr>
        <p:spPr>
          <a:xfrm>
            <a:off x="3403436" y="1189545"/>
            <a:ext cx="2332055" cy="2909907"/>
          </a:xfrm>
          <a:prstGeom prst="rect">
            <a:avLst/>
          </a:prstGeom>
          <a:noFill/>
          <a:ln cap="flat" cmpd="sng" w="12700">
            <a:solidFill>
              <a:srgbClr val="D86613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D8661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D86613"/>
                </a:solidFill>
                <a:latin typeface="Arial"/>
                <a:ea typeface="Arial"/>
                <a:cs typeface="Arial"/>
                <a:sym typeface="Arial"/>
              </a:rPr>
              <a:t>Auto Scaling group</a:t>
            </a:r>
            <a:endParaRPr/>
          </a:p>
        </p:txBody>
      </p:sp>
      <p:pic>
        <p:nvPicPr>
          <p:cNvPr id="131" name="Google Shape;131;p1"/>
          <p:cNvPicPr preferRelativeResize="0"/>
          <p:nvPr/>
        </p:nvPicPr>
        <p:blipFill rotWithShape="1">
          <a:blip r:embed="rId39">
            <a:alphaModFix/>
          </a:blip>
          <a:srcRect b="0" l="0" r="0" t="0"/>
          <a:stretch/>
        </p:blipFill>
        <p:spPr>
          <a:xfrm>
            <a:off x="4347355" y="1127951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"/>
          <p:cNvPicPr preferRelativeResize="0"/>
          <p:nvPr/>
        </p:nvPicPr>
        <p:blipFill rotWithShape="1">
          <a:blip r:embed="rId40">
            <a:alphaModFix/>
          </a:blip>
          <a:srcRect b="0" l="0" r="0" t="0"/>
          <a:stretch/>
        </p:blipFill>
        <p:spPr>
          <a:xfrm>
            <a:off x="4249578" y="2172739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"/>
          <p:cNvSpPr/>
          <p:nvPr/>
        </p:nvSpPr>
        <p:spPr>
          <a:xfrm>
            <a:off x="3464650" y="3119956"/>
            <a:ext cx="2151781" cy="927269"/>
          </a:xfrm>
          <a:prstGeom prst="rect">
            <a:avLst/>
          </a:prstGeom>
          <a:solidFill>
            <a:srgbClr val="1D8900">
              <a:alpha val="9803"/>
            </a:srgbClr>
          </a:solidFill>
          <a:ln>
            <a:noFill/>
          </a:ln>
        </p:spPr>
        <p:txBody>
          <a:bodyPr anchorCtr="0" anchor="t" bIns="45700" lIns="5029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1E8900"/>
                </a:solidFill>
                <a:latin typeface="Arial"/>
                <a:ea typeface="Arial"/>
                <a:cs typeface="Arial"/>
                <a:sym typeface="Arial"/>
              </a:rPr>
              <a:t>Web2</a:t>
            </a:r>
            <a:endParaRPr/>
          </a:p>
        </p:txBody>
      </p:sp>
      <p:pic>
        <p:nvPicPr>
          <p:cNvPr id="134" name="Google Shape;134;p1"/>
          <p:cNvPicPr preferRelativeResize="0"/>
          <p:nvPr/>
        </p:nvPicPr>
        <p:blipFill rotWithShape="1">
          <a:blip r:embed="rId41">
            <a:alphaModFix/>
          </a:blip>
          <a:srcRect b="0" l="0" r="0" t="0"/>
          <a:stretch/>
        </p:blipFill>
        <p:spPr>
          <a:xfrm>
            <a:off x="3461419" y="3128983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"/>
          <p:cNvPicPr preferRelativeResize="0"/>
          <p:nvPr/>
        </p:nvPicPr>
        <p:blipFill rotWithShape="1">
          <a:blip r:embed="rId36">
            <a:alphaModFix/>
          </a:blip>
          <a:srcRect b="0" l="0" r="0" t="0"/>
          <a:stretch/>
        </p:blipFill>
        <p:spPr>
          <a:xfrm>
            <a:off x="5272604" y="3467240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"/>
          <p:cNvSpPr/>
          <p:nvPr/>
        </p:nvSpPr>
        <p:spPr>
          <a:xfrm>
            <a:off x="3970782" y="3345995"/>
            <a:ext cx="1206156" cy="680384"/>
          </a:xfrm>
          <a:prstGeom prst="rect">
            <a:avLst/>
          </a:prstGeom>
          <a:noFill/>
          <a:ln cap="flat" cmpd="sng" w="12700">
            <a:solidFill>
              <a:srgbClr val="DF331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t" bIns="45700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DF3312"/>
                </a:solidFill>
                <a:latin typeface="Arial"/>
                <a:ea typeface="Arial"/>
                <a:cs typeface="Arial"/>
                <a:sym typeface="Arial"/>
              </a:rPr>
              <a:t>Security group</a:t>
            </a:r>
            <a:endParaRPr b="0" i="0" sz="1200" u="none" cap="none" strike="noStrike">
              <a:solidFill>
                <a:srgbClr val="DF331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1"/>
          <p:cNvPicPr preferRelativeResize="0"/>
          <p:nvPr/>
        </p:nvPicPr>
        <p:blipFill rotWithShape="1">
          <a:blip r:embed="rId42">
            <a:alphaModFix/>
          </a:blip>
          <a:srcRect b="0" l="0" r="0" t="0"/>
          <a:stretch/>
        </p:blipFill>
        <p:spPr>
          <a:xfrm>
            <a:off x="5271014" y="312094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"/>
          <p:cNvPicPr preferRelativeResize="0"/>
          <p:nvPr/>
        </p:nvPicPr>
        <p:blipFill rotWithShape="1">
          <a:blip r:embed="rId43">
            <a:alphaModFix/>
          </a:blip>
          <a:srcRect b="0" l="0" r="0" t="0"/>
          <a:stretch/>
        </p:blipFill>
        <p:spPr>
          <a:xfrm>
            <a:off x="4644230" y="3657239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"/>
          <p:cNvPicPr preferRelativeResize="0"/>
          <p:nvPr/>
        </p:nvPicPr>
        <p:blipFill rotWithShape="1">
          <a:blip r:embed="rId44">
            <a:alphaModFix/>
          </a:blip>
          <a:srcRect b="0" l="0" r="0" t="0"/>
          <a:stretch/>
        </p:blipFill>
        <p:spPr>
          <a:xfrm>
            <a:off x="4229959" y="3635743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"/>
          <p:cNvPicPr preferRelativeResize="0"/>
          <p:nvPr/>
        </p:nvPicPr>
        <p:blipFill rotWithShape="1">
          <a:blip r:embed="rId36">
            <a:alphaModFix/>
          </a:blip>
          <a:srcRect b="0" l="0" r="0" t="0"/>
          <a:stretch/>
        </p:blipFill>
        <p:spPr>
          <a:xfrm>
            <a:off x="8882952" y="1984978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"/>
          <p:cNvSpPr/>
          <p:nvPr/>
        </p:nvSpPr>
        <p:spPr>
          <a:xfrm>
            <a:off x="7581130" y="1863733"/>
            <a:ext cx="1206156" cy="680384"/>
          </a:xfrm>
          <a:prstGeom prst="rect">
            <a:avLst/>
          </a:prstGeom>
          <a:noFill/>
          <a:ln cap="flat" cmpd="sng" w="12700">
            <a:solidFill>
              <a:srgbClr val="DF331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t" bIns="45700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DF3312"/>
                </a:solidFill>
                <a:latin typeface="Arial"/>
                <a:ea typeface="Arial"/>
                <a:cs typeface="Arial"/>
                <a:sym typeface="Arial"/>
              </a:rPr>
              <a:t>Security group</a:t>
            </a:r>
            <a:endParaRPr b="0" i="0" sz="1200" u="none" cap="none" strike="noStrike">
              <a:solidFill>
                <a:srgbClr val="DF331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1"/>
          <p:cNvPicPr preferRelativeResize="0"/>
          <p:nvPr/>
        </p:nvPicPr>
        <p:blipFill rotWithShape="1">
          <a:blip r:embed="rId45">
            <a:alphaModFix/>
          </a:blip>
          <a:srcRect b="0" l="0" r="0" t="0"/>
          <a:stretch/>
        </p:blipFill>
        <p:spPr>
          <a:xfrm>
            <a:off x="8881362" y="163867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"/>
          <p:cNvPicPr preferRelativeResize="0"/>
          <p:nvPr/>
        </p:nvPicPr>
        <p:blipFill rotWithShape="1">
          <a:blip r:embed="rId46">
            <a:alphaModFix/>
          </a:blip>
          <a:srcRect b="0" l="0" r="0" t="0"/>
          <a:stretch/>
        </p:blipFill>
        <p:spPr>
          <a:xfrm>
            <a:off x="8254578" y="2174977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"/>
          <p:cNvSpPr/>
          <p:nvPr/>
        </p:nvSpPr>
        <p:spPr>
          <a:xfrm>
            <a:off x="6994165" y="1170287"/>
            <a:ext cx="2332055" cy="2929165"/>
          </a:xfrm>
          <a:prstGeom prst="rect">
            <a:avLst/>
          </a:prstGeom>
          <a:noFill/>
          <a:ln cap="flat" cmpd="sng" w="12700">
            <a:solidFill>
              <a:srgbClr val="D86613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D8661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D86613"/>
                </a:solidFill>
                <a:latin typeface="Arial"/>
                <a:ea typeface="Arial"/>
                <a:cs typeface="Arial"/>
                <a:sym typeface="Arial"/>
              </a:rPr>
              <a:t>Auto Scaling group</a:t>
            </a:r>
            <a:endParaRPr/>
          </a:p>
        </p:txBody>
      </p:sp>
      <p:pic>
        <p:nvPicPr>
          <p:cNvPr id="145" name="Google Shape;145;p1"/>
          <p:cNvPicPr preferRelativeResize="0"/>
          <p:nvPr/>
        </p:nvPicPr>
        <p:blipFill rotWithShape="1">
          <a:blip r:embed="rId47">
            <a:alphaModFix/>
          </a:blip>
          <a:srcRect b="0" l="0" r="0" t="0"/>
          <a:stretch/>
        </p:blipFill>
        <p:spPr>
          <a:xfrm>
            <a:off x="7938084" y="1137453"/>
            <a:ext cx="360000" cy="331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"/>
          <p:cNvPicPr preferRelativeResize="0"/>
          <p:nvPr/>
        </p:nvPicPr>
        <p:blipFill rotWithShape="1">
          <a:blip r:embed="rId48">
            <a:alphaModFix/>
          </a:blip>
          <a:srcRect b="0" l="0" r="0" t="0"/>
          <a:stretch/>
        </p:blipFill>
        <p:spPr>
          <a:xfrm>
            <a:off x="7840307" y="2153481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"/>
          <p:cNvPicPr preferRelativeResize="0"/>
          <p:nvPr/>
        </p:nvPicPr>
        <p:blipFill rotWithShape="1">
          <a:blip r:embed="rId36">
            <a:alphaModFix/>
          </a:blip>
          <a:srcRect b="0" l="0" r="0" t="0"/>
          <a:stretch/>
        </p:blipFill>
        <p:spPr>
          <a:xfrm>
            <a:off x="8863333" y="3447982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"/>
          <p:cNvSpPr/>
          <p:nvPr/>
        </p:nvSpPr>
        <p:spPr>
          <a:xfrm>
            <a:off x="7561511" y="3326737"/>
            <a:ext cx="1206156" cy="680384"/>
          </a:xfrm>
          <a:prstGeom prst="rect">
            <a:avLst/>
          </a:prstGeom>
          <a:noFill/>
          <a:ln cap="flat" cmpd="sng" w="12700">
            <a:solidFill>
              <a:srgbClr val="DF331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t" bIns="45700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DF3312"/>
                </a:solidFill>
                <a:latin typeface="Arial"/>
                <a:ea typeface="Arial"/>
                <a:cs typeface="Arial"/>
                <a:sym typeface="Arial"/>
              </a:rPr>
              <a:t>Security group</a:t>
            </a:r>
            <a:endParaRPr b="0" i="0" sz="1200" u="none" cap="none" strike="noStrike">
              <a:solidFill>
                <a:srgbClr val="DF331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1"/>
          <p:cNvPicPr preferRelativeResize="0"/>
          <p:nvPr/>
        </p:nvPicPr>
        <p:blipFill rotWithShape="1">
          <a:blip r:embed="rId45">
            <a:alphaModFix/>
          </a:blip>
          <a:srcRect b="0" l="0" r="0" t="0"/>
          <a:stretch/>
        </p:blipFill>
        <p:spPr>
          <a:xfrm>
            <a:off x="8861743" y="3101682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"/>
          <p:cNvPicPr preferRelativeResize="0"/>
          <p:nvPr/>
        </p:nvPicPr>
        <p:blipFill rotWithShape="1">
          <a:blip r:embed="rId49">
            <a:alphaModFix/>
          </a:blip>
          <a:srcRect b="0" l="0" r="0" t="0"/>
          <a:stretch/>
        </p:blipFill>
        <p:spPr>
          <a:xfrm>
            <a:off x="8234959" y="3637981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"/>
          <p:cNvPicPr preferRelativeResize="0"/>
          <p:nvPr/>
        </p:nvPicPr>
        <p:blipFill rotWithShape="1">
          <a:blip r:embed="rId50">
            <a:alphaModFix/>
          </a:blip>
          <a:srcRect b="0" l="0" r="0" t="0"/>
          <a:stretch/>
        </p:blipFill>
        <p:spPr>
          <a:xfrm>
            <a:off x="7820688" y="361648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"/>
          <p:cNvSpPr/>
          <p:nvPr/>
        </p:nvSpPr>
        <p:spPr>
          <a:xfrm>
            <a:off x="2830663" y="4870279"/>
            <a:ext cx="3167153" cy="1471856"/>
          </a:xfrm>
          <a:prstGeom prst="rect">
            <a:avLst/>
          </a:prstGeom>
          <a:noFill/>
          <a:ln cap="flat" cmpd="sng" w="12700">
            <a:solidFill>
              <a:srgbClr val="5B9CD5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Availability Zone1</a:t>
            </a:r>
            <a:endParaRPr/>
          </a:p>
        </p:txBody>
      </p:sp>
      <p:sp>
        <p:nvSpPr>
          <p:cNvPr id="153" name="Google Shape;153;p1"/>
          <p:cNvSpPr/>
          <p:nvPr/>
        </p:nvSpPr>
        <p:spPr>
          <a:xfrm>
            <a:off x="6137043" y="4870278"/>
            <a:ext cx="1675269" cy="1471856"/>
          </a:xfrm>
          <a:prstGeom prst="rect">
            <a:avLst/>
          </a:prstGeom>
          <a:noFill/>
          <a:ln cap="flat" cmpd="sng" w="12700">
            <a:solidFill>
              <a:srgbClr val="5B9CD5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Availability Zone2</a:t>
            </a:r>
            <a:endParaRPr/>
          </a:p>
        </p:txBody>
      </p:sp>
      <p:sp>
        <p:nvSpPr>
          <p:cNvPr id="154" name="Google Shape;154;p1"/>
          <p:cNvSpPr/>
          <p:nvPr/>
        </p:nvSpPr>
        <p:spPr>
          <a:xfrm>
            <a:off x="7168628" y="1614903"/>
            <a:ext cx="2072734" cy="988576"/>
          </a:xfrm>
          <a:prstGeom prst="rect">
            <a:avLst/>
          </a:prstGeom>
          <a:solidFill>
            <a:srgbClr val="007CBC">
              <a:alpha val="9803"/>
            </a:srgbClr>
          </a:solidFill>
          <a:ln>
            <a:noFill/>
          </a:ln>
        </p:spPr>
        <p:txBody>
          <a:bodyPr anchorCtr="0" anchor="t" bIns="45700" lIns="5029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WAS1</a:t>
            </a:r>
            <a:endParaRPr/>
          </a:p>
        </p:txBody>
      </p:sp>
      <p:pic>
        <p:nvPicPr>
          <p:cNvPr id="155" name="Google Shape;155;p1"/>
          <p:cNvPicPr preferRelativeResize="0"/>
          <p:nvPr/>
        </p:nvPicPr>
        <p:blipFill rotWithShape="1">
          <a:blip r:embed="rId51">
            <a:alphaModFix/>
          </a:blip>
          <a:srcRect b="0" l="0" r="0" t="0"/>
          <a:stretch/>
        </p:blipFill>
        <p:spPr>
          <a:xfrm>
            <a:off x="7173391" y="1588356"/>
            <a:ext cx="381000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"/>
          <p:cNvSpPr/>
          <p:nvPr/>
        </p:nvSpPr>
        <p:spPr>
          <a:xfrm>
            <a:off x="7149508" y="3071939"/>
            <a:ext cx="2072734" cy="988576"/>
          </a:xfrm>
          <a:prstGeom prst="rect">
            <a:avLst/>
          </a:prstGeom>
          <a:solidFill>
            <a:srgbClr val="007CBC">
              <a:alpha val="9803"/>
            </a:srgbClr>
          </a:solidFill>
          <a:ln>
            <a:noFill/>
          </a:ln>
        </p:spPr>
        <p:txBody>
          <a:bodyPr anchorCtr="0" anchor="t" bIns="45700" lIns="5029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WAS2</a:t>
            </a:r>
            <a:endParaRPr/>
          </a:p>
        </p:txBody>
      </p:sp>
      <p:pic>
        <p:nvPicPr>
          <p:cNvPr id="157" name="Google Shape;157;p1"/>
          <p:cNvPicPr preferRelativeResize="0"/>
          <p:nvPr/>
        </p:nvPicPr>
        <p:blipFill rotWithShape="1">
          <a:blip r:embed="rId52">
            <a:alphaModFix/>
          </a:blip>
          <a:srcRect b="0" l="0" r="0" t="0"/>
          <a:stretch/>
        </p:blipFill>
        <p:spPr>
          <a:xfrm>
            <a:off x="7154271" y="3045392"/>
            <a:ext cx="381000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"/>
          <p:cNvSpPr/>
          <p:nvPr/>
        </p:nvSpPr>
        <p:spPr>
          <a:xfrm>
            <a:off x="6255291" y="5151861"/>
            <a:ext cx="1417794" cy="1101303"/>
          </a:xfrm>
          <a:prstGeom prst="rect">
            <a:avLst/>
          </a:prstGeom>
          <a:solidFill>
            <a:srgbClr val="007CBC">
              <a:alpha val="9803"/>
            </a:srgbClr>
          </a:solidFill>
          <a:ln>
            <a:noFill/>
          </a:ln>
        </p:spPr>
        <p:txBody>
          <a:bodyPr anchorCtr="0" anchor="t" bIns="45700" lIns="5029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RDS2</a:t>
            </a:r>
            <a:endParaRPr/>
          </a:p>
        </p:txBody>
      </p:sp>
      <p:pic>
        <p:nvPicPr>
          <p:cNvPr id="159" name="Google Shape;159;p1"/>
          <p:cNvPicPr preferRelativeResize="0"/>
          <p:nvPr/>
        </p:nvPicPr>
        <p:blipFill rotWithShape="1">
          <a:blip r:embed="rId53">
            <a:alphaModFix/>
          </a:blip>
          <a:srcRect b="0" l="0" r="0" t="0"/>
          <a:stretch/>
        </p:blipFill>
        <p:spPr>
          <a:xfrm>
            <a:off x="6261567" y="5151861"/>
            <a:ext cx="381000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"/>
          <p:cNvSpPr/>
          <p:nvPr/>
        </p:nvSpPr>
        <p:spPr>
          <a:xfrm>
            <a:off x="4529503" y="5151367"/>
            <a:ext cx="1417794" cy="1101303"/>
          </a:xfrm>
          <a:prstGeom prst="rect">
            <a:avLst/>
          </a:prstGeom>
          <a:solidFill>
            <a:srgbClr val="007CBC">
              <a:alpha val="9803"/>
            </a:srgbClr>
          </a:solidFill>
          <a:ln>
            <a:noFill/>
          </a:ln>
        </p:spPr>
        <p:txBody>
          <a:bodyPr anchorCtr="0" anchor="t" bIns="45700" lIns="5029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RDS1</a:t>
            </a:r>
            <a:endParaRPr/>
          </a:p>
        </p:txBody>
      </p:sp>
      <p:pic>
        <p:nvPicPr>
          <p:cNvPr id="161" name="Google Shape;161;p1"/>
          <p:cNvPicPr preferRelativeResize="0"/>
          <p:nvPr/>
        </p:nvPicPr>
        <p:blipFill rotWithShape="1">
          <a:blip r:embed="rId54">
            <a:alphaModFix/>
          </a:blip>
          <a:srcRect b="0" l="0" r="0" t="0"/>
          <a:stretch/>
        </p:blipFill>
        <p:spPr>
          <a:xfrm>
            <a:off x="4535779" y="5151367"/>
            <a:ext cx="381000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"/>
          <p:cNvSpPr/>
          <p:nvPr/>
        </p:nvSpPr>
        <p:spPr>
          <a:xfrm>
            <a:off x="2967036" y="5151367"/>
            <a:ext cx="1417794" cy="1101303"/>
          </a:xfrm>
          <a:prstGeom prst="rect">
            <a:avLst/>
          </a:prstGeom>
          <a:solidFill>
            <a:srgbClr val="007CBC">
              <a:alpha val="9803"/>
            </a:srgbClr>
          </a:solidFill>
          <a:ln>
            <a:noFill/>
          </a:ln>
        </p:spPr>
        <p:txBody>
          <a:bodyPr anchorCtr="0" anchor="t" bIns="45700" lIns="5029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BastionHost</a:t>
            </a:r>
            <a:endParaRPr/>
          </a:p>
        </p:txBody>
      </p:sp>
      <p:pic>
        <p:nvPicPr>
          <p:cNvPr id="163" name="Google Shape;163;p1"/>
          <p:cNvPicPr preferRelativeResize="0"/>
          <p:nvPr/>
        </p:nvPicPr>
        <p:blipFill rotWithShape="1">
          <a:blip r:embed="rId55">
            <a:alphaModFix/>
          </a:blip>
          <a:srcRect b="0" l="0" r="0" t="0"/>
          <a:stretch/>
        </p:blipFill>
        <p:spPr>
          <a:xfrm>
            <a:off x="2973312" y="5151367"/>
            <a:ext cx="3810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"/>
          <p:cNvPicPr preferRelativeResize="0"/>
          <p:nvPr/>
        </p:nvPicPr>
        <p:blipFill rotWithShape="1">
          <a:blip r:embed="rId56">
            <a:alphaModFix/>
          </a:blip>
          <a:srcRect b="0" l="0" r="0" t="0"/>
          <a:stretch/>
        </p:blipFill>
        <p:spPr>
          <a:xfrm>
            <a:off x="4908905" y="5816492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"/>
          <p:cNvSpPr/>
          <p:nvPr/>
        </p:nvSpPr>
        <p:spPr>
          <a:xfrm>
            <a:off x="4606155" y="5569420"/>
            <a:ext cx="998467" cy="651555"/>
          </a:xfrm>
          <a:prstGeom prst="rect">
            <a:avLst/>
          </a:prstGeom>
          <a:noFill/>
          <a:ln cap="flat" cmpd="sng" w="12700">
            <a:solidFill>
              <a:srgbClr val="DF331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t" bIns="45700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DF3312"/>
                </a:solidFill>
                <a:latin typeface="Arial"/>
                <a:ea typeface="Arial"/>
                <a:cs typeface="Arial"/>
                <a:sym typeface="Arial"/>
              </a:rPr>
              <a:t>Security group</a:t>
            </a:r>
            <a:endParaRPr/>
          </a:p>
        </p:txBody>
      </p:sp>
      <p:pic>
        <p:nvPicPr>
          <p:cNvPr id="166" name="Google Shape;166;p1"/>
          <p:cNvPicPr preferRelativeResize="0"/>
          <p:nvPr/>
        </p:nvPicPr>
        <p:blipFill rotWithShape="1">
          <a:blip r:embed="rId57">
            <a:alphaModFix/>
          </a:blip>
          <a:srcRect b="0" l="0" r="0" t="0"/>
          <a:stretch/>
        </p:blipFill>
        <p:spPr>
          <a:xfrm>
            <a:off x="6589134" y="583430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"/>
          <p:cNvSpPr/>
          <p:nvPr/>
        </p:nvSpPr>
        <p:spPr>
          <a:xfrm>
            <a:off x="6269901" y="5559574"/>
            <a:ext cx="998467" cy="661402"/>
          </a:xfrm>
          <a:prstGeom prst="rect">
            <a:avLst/>
          </a:prstGeom>
          <a:noFill/>
          <a:ln cap="flat" cmpd="sng" w="12700">
            <a:solidFill>
              <a:srgbClr val="DF331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t" bIns="45700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DF3312"/>
                </a:solidFill>
                <a:latin typeface="Arial"/>
                <a:ea typeface="Arial"/>
                <a:cs typeface="Arial"/>
                <a:sym typeface="Arial"/>
              </a:rPr>
              <a:t>Security group</a:t>
            </a:r>
            <a:endParaRPr/>
          </a:p>
        </p:txBody>
      </p:sp>
      <p:pic>
        <p:nvPicPr>
          <p:cNvPr id="168" name="Google Shape;168;p1"/>
          <p:cNvPicPr preferRelativeResize="0"/>
          <p:nvPr/>
        </p:nvPicPr>
        <p:blipFill rotWithShape="1">
          <a:blip r:embed="rId58">
            <a:alphaModFix/>
          </a:blip>
          <a:srcRect b="0" l="0" r="0" t="0"/>
          <a:stretch/>
        </p:blipFill>
        <p:spPr>
          <a:xfrm>
            <a:off x="3334107" y="5832207"/>
            <a:ext cx="360000" cy="337008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"/>
          <p:cNvSpPr/>
          <p:nvPr/>
        </p:nvSpPr>
        <p:spPr>
          <a:xfrm>
            <a:off x="3041654" y="5580194"/>
            <a:ext cx="948747" cy="644363"/>
          </a:xfrm>
          <a:prstGeom prst="rect">
            <a:avLst/>
          </a:prstGeom>
          <a:noFill/>
          <a:ln cap="flat" cmpd="sng" w="12700">
            <a:solidFill>
              <a:srgbClr val="DF331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t" bIns="45700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DF3312"/>
                </a:solidFill>
                <a:latin typeface="Arial"/>
                <a:ea typeface="Arial"/>
                <a:cs typeface="Arial"/>
                <a:sym typeface="Arial"/>
              </a:rPr>
              <a:t>Security group</a:t>
            </a:r>
            <a:endParaRPr/>
          </a:p>
        </p:txBody>
      </p:sp>
      <p:pic>
        <p:nvPicPr>
          <p:cNvPr id="170" name="Google Shape;170;p1"/>
          <p:cNvPicPr preferRelativeResize="0"/>
          <p:nvPr/>
        </p:nvPicPr>
        <p:blipFill rotWithShape="1">
          <a:blip r:embed="rId59">
            <a:alphaModFix/>
          </a:blip>
          <a:srcRect b="0" l="0" r="0" t="0"/>
          <a:stretch/>
        </p:blipFill>
        <p:spPr>
          <a:xfrm>
            <a:off x="965274" y="5303764"/>
            <a:ext cx="396000" cy="39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"/>
          <p:cNvPicPr preferRelativeResize="0"/>
          <p:nvPr/>
        </p:nvPicPr>
        <p:blipFill rotWithShape="1">
          <a:blip r:embed="rId60">
            <a:alphaModFix/>
          </a:blip>
          <a:srcRect b="0" l="0" r="0" t="0"/>
          <a:stretch/>
        </p:blipFill>
        <p:spPr>
          <a:xfrm>
            <a:off x="968606" y="5828557"/>
            <a:ext cx="396000" cy="39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"/>
          <p:cNvPicPr preferRelativeResize="0"/>
          <p:nvPr/>
        </p:nvPicPr>
        <p:blipFill rotWithShape="1">
          <a:blip r:embed="rId61">
            <a:alphaModFix/>
          </a:blip>
          <a:srcRect b="0" l="0" r="0" t="0"/>
          <a:stretch/>
        </p:blipFill>
        <p:spPr>
          <a:xfrm>
            <a:off x="923229" y="6309673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"/>
          <p:cNvPicPr preferRelativeResize="0"/>
          <p:nvPr/>
        </p:nvPicPr>
        <p:blipFill rotWithShape="1">
          <a:blip r:embed="rId62">
            <a:alphaModFix/>
          </a:blip>
          <a:srcRect b="0" l="0" r="0" t="0"/>
          <a:stretch/>
        </p:blipFill>
        <p:spPr>
          <a:xfrm>
            <a:off x="1514236" y="5625361"/>
            <a:ext cx="396000" cy="39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"/>
          <p:cNvPicPr preferRelativeResize="0"/>
          <p:nvPr/>
        </p:nvPicPr>
        <p:blipFill rotWithShape="1">
          <a:blip r:embed="rId63">
            <a:alphaModFix/>
          </a:blip>
          <a:srcRect b="0" l="0" r="0" t="0"/>
          <a:stretch/>
        </p:blipFill>
        <p:spPr>
          <a:xfrm>
            <a:off x="992776" y="4625922"/>
            <a:ext cx="396000" cy="39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"/>
          <p:cNvPicPr preferRelativeResize="0"/>
          <p:nvPr/>
        </p:nvPicPr>
        <p:blipFill rotWithShape="1">
          <a:blip r:embed="rId64">
            <a:alphaModFix/>
          </a:blip>
          <a:srcRect b="0" l="0" r="0" t="0"/>
          <a:stretch/>
        </p:blipFill>
        <p:spPr>
          <a:xfrm>
            <a:off x="7561508" y="4290940"/>
            <a:ext cx="396000" cy="39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"/>
          <p:cNvPicPr preferRelativeResize="0"/>
          <p:nvPr/>
        </p:nvPicPr>
        <p:blipFill rotWithShape="1">
          <a:blip r:embed="rId65">
            <a:alphaModFix/>
          </a:blip>
          <a:srcRect b="0" l="0" r="0" t="0"/>
          <a:stretch/>
        </p:blipFill>
        <p:spPr>
          <a:xfrm>
            <a:off x="2302803" y="5623841"/>
            <a:ext cx="396000" cy="396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7" name="Google Shape;177;p1"/>
          <p:cNvCxnSpPr>
            <a:stCxn id="105" idx="3"/>
            <a:endCxn id="174" idx="1"/>
          </p:cNvCxnSpPr>
          <p:nvPr/>
        </p:nvCxnSpPr>
        <p:spPr>
          <a:xfrm flipH="1" rot="10800000">
            <a:off x="748335" y="4823907"/>
            <a:ext cx="244500" cy="27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78" name="Google Shape;178;p1"/>
          <p:cNvCxnSpPr>
            <a:stCxn id="174" idx="3"/>
            <a:endCxn id="173" idx="0"/>
          </p:cNvCxnSpPr>
          <p:nvPr/>
        </p:nvCxnSpPr>
        <p:spPr>
          <a:xfrm>
            <a:off x="1388776" y="4823922"/>
            <a:ext cx="323400" cy="801300"/>
          </a:xfrm>
          <a:prstGeom prst="bentConnector2">
            <a:avLst/>
          </a:prstGeom>
          <a:noFill/>
          <a:ln cap="flat" cmpd="sng" w="12700">
            <a:solidFill>
              <a:srgbClr val="545B64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79" name="Google Shape;179;p1"/>
          <p:cNvCxnSpPr>
            <a:stCxn id="172" idx="3"/>
            <a:endCxn id="173" idx="2"/>
          </p:cNvCxnSpPr>
          <p:nvPr/>
        </p:nvCxnSpPr>
        <p:spPr>
          <a:xfrm flipH="1" rot="10800000">
            <a:off x="1380429" y="6021373"/>
            <a:ext cx="331800" cy="516900"/>
          </a:xfrm>
          <a:prstGeom prst="bentConnector2">
            <a:avLst/>
          </a:prstGeom>
          <a:noFill/>
          <a:ln cap="flat" cmpd="sng" w="12700">
            <a:solidFill>
              <a:srgbClr val="545B64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80" name="Google Shape;180;p1"/>
          <p:cNvCxnSpPr>
            <a:stCxn id="171" idx="3"/>
            <a:endCxn id="173" idx="1"/>
          </p:cNvCxnSpPr>
          <p:nvPr/>
        </p:nvCxnSpPr>
        <p:spPr>
          <a:xfrm flipH="1" rot="10800000">
            <a:off x="1364606" y="5823457"/>
            <a:ext cx="149700" cy="203100"/>
          </a:xfrm>
          <a:prstGeom prst="bentConnector3">
            <a:avLst>
              <a:gd fmla="val 49977" name="adj1"/>
            </a:avLst>
          </a:prstGeom>
          <a:noFill/>
          <a:ln cap="flat" cmpd="sng" w="12700">
            <a:solidFill>
              <a:srgbClr val="545B64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81" name="Google Shape;181;p1"/>
          <p:cNvCxnSpPr>
            <a:stCxn id="170" idx="3"/>
            <a:endCxn id="173" idx="0"/>
          </p:cNvCxnSpPr>
          <p:nvPr/>
        </p:nvCxnSpPr>
        <p:spPr>
          <a:xfrm>
            <a:off x="1361274" y="5501764"/>
            <a:ext cx="351000" cy="123600"/>
          </a:xfrm>
          <a:prstGeom prst="bentConnector2">
            <a:avLst/>
          </a:prstGeom>
          <a:noFill/>
          <a:ln cap="flat" cmpd="sng" w="12700">
            <a:solidFill>
              <a:srgbClr val="545B64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82" name="Google Shape;182;p1"/>
          <p:cNvCxnSpPr>
            <a:stCxn id="173" idx="3"/>
            <a:endCxn id="176" idx="1"/>
          </p:cNvCxnSpPr>
          <p:nvPr/>
        </p:nvCxnSpPr>
        <p:spPr>
          <a:xfrm flipH="1" rot="10800000">
            <a:off x="1910236" y="5821861"/>
            <a:ext cx="392700" cy="15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83" name="Google Shape;183;p1"/>
          <p:cNvCxnSpPr>
            <a:stCxn id="176" idx="3"/>
            <a:endCxn id="162" idx="1"/>
          </p:cNvCxnSpPr>
          <p:nvPr/>
        </p:nvCxnSpPr>
        <p:spPr>
          <a:xfrm flipH="1" rot="10800000">
            <a:off x="2698803" y="5702141"/>
            <a:ext cx="268200" cy="119700"/>
          </a:xfrm>
          <a:prstGeom prst="bentConnector3">
            <a:avLst>
              <a:gd fmla="val 50006" name="adj1"/>
            </a:avLst>
          </a:prstGeom>
          <a:noFill/>
          <a:ln cap="flat" cmpd="sng" w="12700">
            <a:solidFill>
              <a:srgbClr val="545B64"/>
            </a:solidFill>
            <a:prstDash val="solid"/>
            <a:miter lim="800000"/>
            <a:headEnd len="sm" w="sm" type="none"/>
            <a:tailEnd len="med" w="med" type="stealth"/>
          </a:ln>
        </p:spPr>
      </p:cxnSp>
      <p:pic>
        <p:nvPicPr>
          <p:cNvPr id="184" name="Google Shape;184;p1"/>
          <p:cNvPicPr preferRelativeResize="0"/>
          <p:nvPr/>
        </p:nvPicPr>
        <p:blipFill rotWithShape="1">
          <a:blip r:embed="rId66">
            <a:alphaModFix/>
          </a:blip>
          <a:srcRect b="0" l="0" r="0" t="0"/>
          <a:stretch/>
        </p:blipFill>
        <p:spPr>
          <a:xfrm>
            <a:off x="6191273" y="2459572"/>
            <a:ext cx="396000" cy="396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5" name="Google Shape;185;p1"/>
          <p:cNvCxnSpPr>
            <a:stCxn id="118" idx="3"/>
            <a:endCxn id="106" idx="1"/>
          </p:cNvCxnSpPr>
          <p:nvPr/>
        </p:nvCxnSpPr>
        <p:spPr>
          <a:xfrm flipH="1" rot="10800000">
            <a:off x="694427" y="2707992"/>
            <a:ext cx="1045800" cy="312900"/>
          </a:xfrm>
          <a:prstGeom prst="bentConnector3">
            <a:avLst>
              <a:gd fmla="val 50004" name="adj1"/>
            </a:avLst>
          </a:prstGeom>
          <a:noFill/>
          <a:ln cap="flat" cmpd="sng" w="12700">
            <a:solidFill>
              <a:srgbClr val="545B64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86" name="Google Shape;186;p1"/>
          <p:cNvCxnSpPr>
            <a:stCxn id="108" idx="0"/>
            <a:endCxn id="124" idx="1"/>
          </p:cNvCxnSpPr>
          <p:nvPr/>
        </p:nvCxnSpPr>
        <p:spPr>
          <a:xfrm rot="-5400000">
            <a:off x="3021454" y="2049665"/>
            <a:ext cx="382200" cy="543600"/>
          </a:xfrm>
          <a:prstGeom prst="bentConnector2">
            <a:avLst/>
          </a:prstGeom>
          <a:noFill/>
          <a:ln cap="flat" cmpd="sng" w="12700">
            <a:solidFill>
              <a:srgbClr val="545B64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87" name="Google Shape;187;p1"/>
          <p:cNvCxnSpPr>
            <a:stCxn id="108" idx="2"/>
            <a:endCxn id="133" idx="1"/>
          </p:cNvCxnSpPr>
          <p:nvPr/>
        </p:nvCxnSpPr>
        <p:spPr>
          <a:xfrm flipH="1" rot="-5400000">
            <a:off x="2865154" y="2984165"/>
            <a:ext cx="675000" cy="523800"/>
          </a:xfrm>
          <a:prstGeom prst="bentConnector2">
            <a:avLst/>
          </a:prstGeom>
          <a:noFill/>
          <a:ln cap="flat" cmpd="sng" w="12700">
            <a:solidFill>
              <a:srgbClr val="545B64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88" name="Google Shape;188;p1"/>
          <p:cNvCxnSpPr>
            <a:stCxn id="126" idx="3"/>
            <a:endCxn id="184" idx="1"/>
          </p:cNvCxnSpPr>
          <p:nvPr/>
        </p:nvCxnSpPr>
        <p:spPr>
          <a:xfrm>
            <a:off x="5652223" y="2184236"/>
            <a:ext cx="539100" cy="473400"/>
          </a:xfrm>
          <a:prstGeom prst="bentConnector3">
            <a:avLst>
              <a:gd fmla="val 49995" name="adj1"/>
            </a:avLst>
          </a:prstGeom>
          <a:noFill/>
          <a:ln cap="flat" cmpd="sng" w="12700">
            <a:solidFill>
              <a:srgbClr val="545B64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89" name="Google Shape;189;p1"/>
          <p:cNvCxnSpPr>
            <a:stCxn id="135" idx="3"/>
            <a:endCxn id="184" idx="1"/>
          </p:cNvCxnSpPr>
          <p:nvPr/>
        </p:nvCxnSpPr>
        <p:spPr>
          <a:xfrm flipH="1" rot="10800000">
            <a:off x="5632604" y="2657540"/>
            <a:ext cx="558600" cy="989700"/>
          </a:xfrm>
          <a:prstGeom prst="bentConnector3">
            <a:avLst>
              <a:gd fmla="val 50107" name="adj1"/>
            </a:avLst>
          </a:prstGeom>
          <a:noFill/>
          <a:ln cap="flat" cmpd="sng" w="12700">
            <a:solidFill>
              <a:srgbClr val="545B64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90" name="Google Shape;190;p1"/>
          <p:cNvCxnSpPr>
            <a:stCxn id="184" idx="3"/>
            <a:endCxn id="154" idx="1"/>
          </p:cNvCxnSpPr>
          <p:nvPr/>
        </p:nvCxnSpPr>
        <p:spPr>
          <a:xfrm flipH="1" rot="10800000">
            <a:off x="6587273" y="2109172"/>
            <a:ext cx="581400" cy="548400"/>
          </a:xfrm>
          <a:prstGeom prst="bentConnector3">
            <a:avLst>
              <a:gd fmla="val 49996" name="adj1"/>
            </a:avLst>
          </a:prstGeom>
          <a:noFill/>
          <a:ln cap="flat" cmpd="sng" w="12700">
            <a:solidFill>
              <a:srgbClr val="545B64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91" name="Google Shape;191;p1"/>
          <p:cNvCxnSpPr>
            <a:stCxn id="184" idx="3"/>
            <a:endCxn id="156" idx="1"/>
          </p:cNvCxnSpPr>
          <p:nvPr/>
        </p:nvCxnSpPr>
        <p:spPr>
          <a:xfrm>
            <a:off x="6587273" y="2657572"/>
            <a:ext cx="562200" cy="908700"/>
          </a:xfrm>
          <a:prstGeom prst="bentConnector3">
            <a:avLst>
              <a:gd fmla="val 50003" name="adj1"/>
            </a:avLst>
          </a:prstGeom>
          <a:noFill/>
          <a:ln cap="flat" cmpd="sng" w="12700">
            <a:solidFill>
              <a:srgbClr val="545B64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92" name="Google Shape;192;p1"/>
          <p:cNvCxnSpPr>
            <a:stCxn id="154" idx="3"/>
            <a:endCxn id="175" idx="0"/>
          </p:cNvCxnSpPr>
          <p:nvPr/>
        </p:nvCxnSpPr>
        <p:spPr>
          <a:xfrm flipH="1">
            <a:off x="7759362" y="2109191"/>
            <a:ext cx="1482000" cy="2181600"/>
          </a:xfrm>
          <a:prstGeom prst="bentConnector4">
            <a:avLst>
              <a:gd fmla="val -16068" name="adj1"/>
              <a:gd fmla="val 100369" name="adj2"/>
            </a:avLst>
          </a:prstGeom>
          <a:noFill/>
          <a:ln cap="flat" cmpd="sng" w="12700">
            <a:solidFill>
              <a:srgbClr val="545B64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93" name="Google Shape;193;p1"/>
          <p:cNvCxnSpPr>
            <a:stCxn id="156" idx="3"/>
            <a:endCxn id="175" idx="0"/>
          </p:cNvCxnSpPr>
          <p:nvPr/>
        </p:nvCxnSpPr>
        <p:spPr>
          <a:xfrm flipH="1">
            <a:off x="7759442" y="3566227"/>
            <a:ext cx="1462800" cy="724800"/>
          </a:xfrm>
          <a:prstGeom prst="bentConnector4">
            <a:avLst>
              <a:gd fmla="val -16279" name="adj1"/>
              <a:gd fmla="val 84092" name="adj2"/>
            </a:avLst>
          </a:prstGeom>
          <a:noFill/>
          <a:ln cap="flat" cmpd="sng" w="12700">
            <a:solidFill>
              <a:srgbClr val="545B64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94" name="Google Shape;194;p1"/>
          <p:cNvCxnSpPr>
            <a:stCxn id="175" idx="2"/>
            <a:endCxn id="160" idx="0"/>
          </p:cNvCxnSpPr>
          <p:nvPr/>
        </p:nvCxnSpPr>
        <p:spPr>
          <a:xfrm rot="5400000">
            <a:off x="6266708" y="3658540"/>
            <a:ext cx="464400" cy="2521200"/>
          </a:xfrm>
          <a:prstGeom prst="bentConnector3">
            <a:avLst>
              <a:gd fmla="val 16873" name="adj1"/>
            </a:avLst>
          </a:prstGeom>
          <a:noFill/>
          <a:ln cap="flat" cmpd="sng" w="12700">
            <a:solidFill>
              <a:srgbClr val="545B64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95" name="Google Shape;195;p1"/>
          <p:cNvCxnSpPr>
            <a:stCxn id="160" idx="3"/>
            <a:endCxn id="158" idx="1"/>
          </p:cNvCxnSpPr>
          <p:nvPr/>
        </p:nvCxnSpPr>
        <p:spPr>
          <a:xfrm>
            <a:off x="5947297" y="5702019"/>
            <a:ext cx="308100" cy="6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med" w="med" type="stealth"/>
          </a:ln>
        </p:spPr>
      </p:cxnSp>
      <p:pic>
        <p:nvPicPr>
          <p:cNvPr id="196" name="Google Shape;196;p1"/>
          <p:cNvPicPr preferRelativeResize="0"/>
          <p:nvPr/>
        </p:nvPicPr>
        <p:blipFill rotWithShape="1">
          <a:blip r:embed="rId67">
            <a:alphaModFix/>
          </a:blip>
          <a:srcRect b="0" l="0" r="0" t="0"/>
          <a:stretch/>
        </p:blipFill>
        <p:spPr>
          <a:xfrm flipH="1">
            <a:off x="286711" y="892693"/>
            <a:ext cx="396000" cy="39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"/>
          <p:cNvPicPr preferRelativeResize="0"/>
          <p:nvPr/>
        </p:nvPicPr>
        <p:blipFill rotWithShape="1">
          <a:blip r:embed="rId68">
            <a:alphaModFix/>
          </a:blip>
          <a:srcRect b="0" l="0" r="0" t="0"/>
          <a:stretch/>
        </p:blipFill>
        <p:spPr>
          <a:xfrm>
            <a:off x="10108619" y="1245368"/>
            <a:ext cx="468000" cy="46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8" name="Google Shape;198;p1"/>
          <p:cNvCxnSpPr>
            <a:stCxn id="196" idx="2"/>
            <a:endCxn id="104" idx="0"/>
          </p:cNvCxnSpPr>
          <p:nvPr/>
        </p:nvCxnSpPr>
        <p:spPr>
          <a:xfrm>
            <a:off x="484711" y="1288693"/>
            <a:ext cx="1200" cy="8637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99" name="Google Shape;199;p1"/>
          <p:cNvCxnSpPr>
            <a:stCxn id="160" idx="2"/>
            <a:endCxn id="200" idx="1"/>
          </p:cNvCxnSpPr>
          <p:nvPr/>
        </p:nvCxnSpPr>
        <p:spPr>
          <a:xfrm flipH="1" rot="-5400000">
            <a:off x="7155250" y="4335820"/>
            <a:ext cx="53400" cy="3887100"/>
          </a:xfrm>
          <a:prstGeom prst="bentConnector2">
            <a:avLst/>
          </a:prstGeom>
          <a:noFill/>
          <a:ln cap="flat" cmpd="sng" w="12700">
            <a:solidFill>
              <a:srgbClr val="545B64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201" name="Google Shape;201;p1"/>
          <p:cNvCxnSpPr>
            <a:stCxn id="158" idx="2"/>
            <a:endCxn id="200" idx="1"/>
          </p:cNvCxnSpPr>
          <p:nvPr/>
        </p:nvCxnSpPr>
        <p:spPr>
          <a:xfrm flipH="1" rot="-5400000">
            <a:off x="8018388" y="5198964"/>
            <a:ext cx="52800" cy="2161200"/>
          </a:xfrm>
          <a:prstGeom prst="bentConnector2">
            <a:avLst/>
          </a:prstGeom>
          <a:noFill/>
          <a:ln cap="flat" cmpd="sng" w="12700">
            <a:solidFill>
              <a:srgbClr val="545B64"/>
            </a:solidFill>
            <a:prstDash val="solid"/>
            <a:miter lim="800000"/>
            <a:headEnd len="sm" w="sm" type="none"/>
            <a:tailEnd len="med" w="med" type="stealth"/>
          </a:ln>
        </p:spPr>
      </p:cxnSp>
      <p:pic>
        <p:nvPicPr>
          <p:cNvPr id="202" name="Google Shape;202;p1"/>
          <p:cNvPicPr preferRelativeResize="0"/>
          <p:nvPr/>
        </p:nvPicPr>
        <p:blipFill rotWithShape="1">
          <a:blip r:embed="rId69">
            <a:alphaModFix/>
          </a:blip>
          <a:srcRect b="0" l="0" r="0" t="0"/>
          <a:stretch/>
        </p:blipFill>
        <p:spPr>
          <a:xfrm>
            <a:off x="10066589" y="6249438"/>
            <a:ext cx="396000" cy="396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3" name="Google Shape;203;p1"/>
          <p:cNvCxnSpPr>
            <a:stCxn id="116" idx="3"/>
            <a:endCxn id="202" idx="1"/>
          </p:cNvCxnSpPr>
          <p:nvPr/>
        </p:nvCxnSpPr>
        <p:spPr>
          <a:xfrm>
            <a:off x="9584074" y="6447438"/>
            <a:ext cx="4824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204" name="Google Shape;204;p1"/>
          <p:cNvCxnSpPr>
            <a:stCxn id="121" idx="3"/>
            <a:endCxn id="175" idx="3"/>
          </p:cNvCxnSpPr>
          <p:nvPr/>
        </p:nvCxnSpPr>
        <p:spPr>
          <a:xfrm rot="10800000">
            <a:off x="7957597" y="4488962"/>
            <a:ext cx="15300" cy="1184400"/>
          </a:xfrm>
          <a:prstGeom prst="bentConnector3">
            <a:avLst>
              <a:gd fmla="val -870284" name="adj1"/>
            </a:avLst>
          </a:prstGeom>
          <a:noFill/>
          <a:ln cap="flat" cmpd="sng" w="12700">
            <a:solidFill>
              <a:srgbClr val="545B64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205" name="Google Shape;205;p1"/>
          <p:cNvCxnSpPr>
            <a:stCxn id="175" idx="1"/>
            <a:endCxn id="88" idx="2"/>
          </p:cNvCxnSpPr>
          <p:nvPr/>
        </p:nvCxnSpPr>
        <p:spPr>
          <a:xfrm rot="10800000">
            <a:off x="5820008" y="4205740"/>
            <a:ext cx="1741500" cy="283200"/>
          </a:xfrm>
          <a:prstGeom prst="bentConnector2">
            <a:avLst/>
          </a:prstGeom>
          <a:noFill/>
          <a:ln cap="flat" cmpd="sng" w="12700">
            <a:solidFill>
              <a:srgbClr val="545B64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206" name="Google Shape;206;p1"/>
          <p:cNvCxnSpPr>
            <a:stCxn id="88" idx="3"/>
            <a:endCxn id="110" idx="0"/>
          </p:cNvCxnSpPr>
          <p:nvPr/>
        </p:nvCxnSpPr>
        <p:spPr>
          <a:xfrm flipH="1">
            <a:off x="9105849" y="2597655"/>
            <a:ext cx="606600" cy="2201700"/>
          </a:xfrm>
          <a:prstGeom prst="bentConnector4">
            <a:avLst>
              <a:gd fmla="val -37685" name="adj1"/>
              <a:gd fmla="val 86521" name="adj2"/>
            </a:avLst>
          </a:prstGeom>
          <a:noFill/>
          <a:ln cap="flat" cmpd="sng" w="12700">
            <a:solidFill>
              <a:srgbClr val="545B64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207" name="Google Shape;207;p1"/>
          <p:cNvCxnSpPr>
            <a:endCxn id="110" idx="2"/>
          </p:cNvCxnSpPr>
          <p:nvPr/>
        </p:nvCxnSpPr>
        <p:spPr>
          <a:xfrm flipH="1" rot="10800000">
            <a:off x="7944162" y="5594608"/>
            <a:ext cx="1161600" cy="363300"/>
          </a:xfrm>
          <a:prstGeom prst="bentConnector2">
            <a:avLst/>
          </a:prstGeom>
          <a:noFill/>
          <a:ln cap="flat" cmpd="sng" w="12700">
            <a:solidFill>
              <a:srgbClr val="545B64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208" name="Google Shape;208;p1"/>
          <p:cNvCxnSpPr>
            <a:stCxn id="110" idx="2"/>
            <a:endCxn id="200" idx="0"/>
          </p:cNvCxnSpPr>
          <p:nvPr/>
        </p:nvCxnSpPr>
        <p:spPr>
          <a:xfrm flipH="1" rot="-5400000">
            <a:off x="9313962" y="5386408"/>
            <a:ext cx="326100" cy="742500"/>
          </a:xfrm>
          <a:prstGeom prst="bentConnector3">
            <a:avLst>
              <a:gd fmla="val 50001" name="adj1"/>
            </a:avLst>
          </a:prstGeom>
          <a:noFill/>
          <a:ln cap="flat" cmpd="sng" w="12700">
            <a:solidFill>
              <a:srgbClr val="545B64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209" name="Google Shape;209;p1"/>
          <p:cNvCxnSpPr>
            <a:stCxn id="104" idx="2"/>
            <a:endCxn id="118" idx="0"/>
          </p:cNvCxnSpPr>
          <p:nvPr/>
        </p:nvCxnSpPr>
        <p:spPr>
          <a:xfrm>
            <a:off x="485918" y="2548279"/>
            <a:ext cx="10500" cy="2745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210" name="Google Shape;210;p1"/>
          <p:cNvCxnSpPr>
            <a:stCxn id="162" idx="3"/>
            <a:endCxn id="160" idx="1"/>
          </p:cNvCxnSpPr>
          <p:nvPr/>
        </p:nvCxnSpPr>
        <p:spPr>
          <a:xfrm>
            <a:off x="4384830" y="5702019"/>
            <a:ext cx="1446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200" name="Google Shape;200;p1"/>
          <p:cNvSpPr/>
          <p:nvPr/>
        </p:nvSpPr>
        <p:spPr>
          <a:xfrm>
            <a:off x="9125397" y="5920716"/>
            <a:ext cx="1445707" cy="770681"/>
          </a:xfrm>
          <a:prstGeom prst="rect">
            <a:avLst/>
          </a:prstGeom>
          <a:noFill/>
          <a:ln cap="flat" cmpd="sng" w="12700">
            <a:solidFill>
              <a:srgbClr val="3F862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502900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3F8624"/>
                </a:solidFill>
                <a:latin typeface="Arial"/>
                <a:ea typeface="Arial"/>
                <a:cs typeface="Arial"/>
                <a:sym typeface="Arial"/>
              </a:rPr>
              <a:t>Storage group</a:t>
            </a:r>
            <a:endParaRPr/>
          </a:p>
        </p:txBody>
      </p:sp>
      <p:pic>
        <p:nvPicPr>
          <p:cNvPr id="211" name="Google Shape;211;p1"/>
          <p:cNvPicPr preferRelativeResize="0"/>
          <p:nvPr/>
        </p:nvPicPr>
        <p:blipFill rotWithShape="1">
          <a:blip r:embed="rId70">
            <a:alphaModFix/>
          </a:blip>
          <a:srcRect b="0" l="0" r="0" t="0"/>
          <a:stretch/>
        </p:blipFill>
        <p:spPr>
          <a:xfrm>
            <a:off x="9127872" y="5913715"/>
            <a:ext cx="288000" cy="28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"/>
          <p:cNvPicPr preferRelativeResize="0"/>
          <p:nvPr/>
        </p:nvPicPr>
        <p:blipFill rotWithShape="1">
          <a:blip r:embed="rId36">
            <a:alphaModFix/>
          </a:blip>
          <a:srcRect b="0" l="0" r="0" t="0"/>
          <a:stretch/>
        </p:blipFill>
        <p:spPr>
          <a:xfrm>
            <a:off x="4033560" y="571480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"/>
          <p:cNvPicPr preferRelativeResize="0"/>
          <p:nvPr/>
        </p:nvPicPr>
        <p:blipFill rotWithShape="1">
          <a:blip r:embed="rId45">
            <a:alphaModFix/>
          </a:blip>
          <a:srcRect b="0" l="0" r="0" t="0"/>
          <a:stretch/>
        </p:blipFill>
        <p:spPr>
          <a:xfrm>
            <a:off x="4031970" y="536850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"/>
          <p:cNvPicPr preferRelativeResize="0"/>
          <p:nvPr/>
        </p:nvPicPr>
        <p:blipFill rotWithShape="1">
          <a:blip r:embed="rId36">
            <a:alphaModFix/>
          </a:blip>
          <a:srcRect b="0" l="0" r="0" t="0"/>
          <a:stretch/>
        </p:blipFill>
        <p:spPr>
          <a:xfrm>
            <a:off x="5601994" y="5500697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1"/>
          <p:cNvPicPr preferRelativeResize="0"/>
          <p:nvPr/>
        </p:nvPicPr>
        <p:blipFill rotWithShape="1">
          <a:blip r:embed="rId45">
            <a:alphaModFix/>
          </a:blip>
          <a:srcRect b="0" l="0" r="0" t="0"/>
          <a:stretch/>
        </p:blipFill>
        <p:spPr>
          <a:xfrm>
            <a:off x="5600404" y="5154397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1"/>
          <p:cNvPicPr preferRelativeResize="0"/>
          <p:nvPr/>
        </p:nvPicPr>
        <p:blipFill rotWithShape="1">
          <a:blip r:embed="rId36">
            <a:alphaModFix/>
          </a:blip>
          <a:srcRect b="0" l="0" r="0" t="0"/>
          <a:stretch/>
        </p:blipFill>
        <p:spPr>
          <a:xfrm>
            <a:off x="7323800" y="5490801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1"/>
          <p:cNvPicPr preferRelativeResize="0"/>
          <p:nvPr/>
        </p:nvPicPr>
        <p:blipFill rotWithShape="1">
          <a:blip r:embed="rId45">
            <a:alphaModFix/>
          </a:blip>
          <a:srcRect b="0" l="0" r="0" t="0"/>
          <a:stretch/>
        </p:blipFill>
        <p:spPr>
          <a:xfrm>
            <a:off x="7322210" y="5144501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1"/>
          <p:cNvPicPr preferRelativeResize="0"/>
          <p:nvPr/>
        </p:nvPicPr>
        <p:blipFill rotWithShape="1">
          <a:blip r:embed="rId71">
            <a:alphaModFix/>
          </a:blip>
          <a:srcRect b="0" l="0" r="0" t="0"/>
          <a:stretch/>
        </p:blipFill>
        <p:spPr>
          <a:xfrm>
            <a:off x="10103104" y="2985846"/>
            <a:ext cx="468000" cy="46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"/>
          <p:cNvPicPr preferRelativeResize="0"/>
          <p:nvPr/>
        </p:nvPicPr>
        <p:blipFill rotWithShape="1">
          <a:blip r:embed="rId72">
            <a:alphaModFix/>
          </a:blip>
          <a:srcRect b="0" l="0" r="0" t="0"/>
          <a:stretch/>
        </p:blipFill>
        <p:spPr>
          <a:xfrm>
            <a:off x="7192386" y="2090525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"/>
          <p:cNvPicPr preferRelativeResize="0"/>
          <p:nvPr/>
        </p:nvPicPr>
        <p:blipFill rotWithShape="1">
          <a:blip r:embed="rId73">
            <a:alphaModFix/>
          </a:blip>
          <a:srcRect b="0" l="0" r="0" t="0"/>
          <a:stretch/>
        </p:blipFill>
        <p:spPr>
          <a:xfrm>
            <a:off x="10682615" y="2985846"/>
            <a:ext cx="468000" cy="46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1"/>
          <p:cNvPicPr preferRelativeResize="0"/>
          <p:nvPr/>
        </p:nvPicPr>
        <p:blipFill rotWithShape="1">
          <a:blip r:embed="rId74">
            <a:alphaModFix/>
          </a:blip>
          <a:srcRect b="0" l="0" r="0" t="0"/>
          <a:stretch/>
        </p:blipFill>
        <p:spPr>
          <a:xfrm>
            <a:off x="10689270" y="4698833"/>
            <a:ext cx="468000" cy="46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1"/>
          <p:cNvPicPr preferRelativeResize="0"/>
          <p:nvPr/>
        </p:nvPicPr>
        <p:blipFill rotWithShape="1">
          <a:blip r:embed="rId75">
            <a:alphaModFix/>
          </a:blip>
          <a:srcRect b="0" l="0" r="0" t="0"/>
          <a:stretch/>
        </p:blipFill>
        <p:spPr>
          <a:xfrm>
            <a:off x="7192386" y="3594911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"/>
          <p:cNvPicPr preferRelativeResize="0"/>
          <p:nvPr/>
        </p:nvPicPr>
        <p:blipFill rotWithShape="1">
          <a:blip r:embed="rId76">
            <a:alphaModFix/>
          </a:blip>
          <a:srcRect b="0" l="0" r="0" t="0"/>
          <a:stretch/>
        </p:blipFill>
        <p:spPr>
          <a:xfrm>
            <a:off x="3494809" y="2078666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1"/>
          <p:cNvPicPr preferRelativeResize="0"/>
          <p:nvPr/>
        </p:nvPicPr>
        <p:blipFill rotWithShape="1">
          <a:blip r:embed="rId77">
            <a:alphaModFix/>
          </a:blip>
          <a:srcRect b="0" l="0" r="0" t="0"/>
          <a:stretch/>
        </p:blipFill>
        <p:spPr>
          <a:xfrm>
            <a:off x="3477933" y="3574753"/>
            <a:ext cx="360000" cy="36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5" name="Google Shape;225;p1"/>
          <p:cNvCxnSpPr>
            <a:stCxn id="106" idx="3"/>
            <a:endCxn id="108" idx="1"/>
          </p:cNvCxnSpPr>
          <p:nvPr/>
        </p:nvCxnSpPr>
        <p:spPr>
          <a:xfrm>
            <a:off x="2136321" y="2708074"/>
            <a:ext cx="606300" cy="24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med" w="med" type="stealth"/>
          </a:ln>
        </p:spPr>
      </p:cxnSp>
      <p:pic>
        <p:nvPicPr>
          <p:cNvPr id="226" name="Google Shape;226;p1"/>
          <p:cNvPicPr preferRelativeResize="0"/>
          <p:nvPr/>
        </p:nvPicPr>
        <p:blipFill rotWithShape="1">
          <a:blip r:embed="rId78">
            <a:alphaModFix/>
          </a:blip>
          <a:srcRect b="0" l="0" r="0" t="0"/>
          <a:stretch/>
        </p:blipFill>
        <p:spPr>
          <a:xfrm>
            <a:off x="10093529" y="3586151"/>
            <a:ext cx="468000" cy="46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1"/>
          <p:cNvPicPr preferRelativeResize="0"/>
          <p:nvPr/>
        </p:nvPicPr>
        <p:blipFill rotWithShape="1">
          <a:blip r:embed="rId79">
            <a:alphaModFix/>
          </a:blip>
          <a:srcRect b="0" l="0" r="0" t="0"/>
          <a:stretch/>
        </p:blipFill>
        <p:spPr>
          <a:xfrm>
            <a:off x="10689270" y="2428633"/>
            <a:ext cx="468000" cy="46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1"/>
          <p:cNvPicPr preferRelativeResize="0"/>
          <p:nvPr/>
        </p:nvPicPr>
        <p:blipFill rotWithShape="1">
          <a:blip r:embed="rId80">
            <a:alphaModFix/>
          </a:blip>
          <a:srcRect b="0" l="0" r="0" t="0"/>
          <a:stretch/>
        </p:blipFill>
        <p:spPr>
          <a:xfrm>
            <a:off x="10695366" y="3578088"/>
            <a:ext cx="468000" cy="4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2022-04-25T12:10:31Z</dcterms:created>
  <dc:creator>KimBaekHyun</dc:creator>
</cp:coreProperties>
</file>