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8" r:id="rId6"/>
    <p:sldMasterId id="214748366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Lst>
  <p:sldSz cy="10287000" cx="18288000"/>
  <p:notesSz cx="10287000" cy="1828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766">
          <p15:clr>
            <a:srgbClr val="A4A3A4"/>
          </p15:clr>
        </p15:guide>
        <p15:guide id="2" pos="2880">
          <p15:clr>
            <a:srgbClr val="A4A3A4"/>
          </p15:clr>
        </p15:guide>
      </p15:sldGuideLst>
    </p:ext>
    <p:ext uri="http://customooxmlschemas.google.com/">
      <go:slidesCustomData xmlns:go="http://customooxmlschemas.google.com/" r:id="rId36" roundtripDataSignature="AMtx7mgC8ZSVOQhpszc+WdRLIJtAQhWF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CB0499-5929-435A-9645-30087A03F9DC}">
  <a:tblStyle styleId="{D4CB0499-5929-435A-9645-30087A03F9D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898C042B-FE2E-43A9-806F-23825FCC9F37}" styleName="Table_1">
    <a:wholeTbl>
      <a:tcTxStyle b="off" i="off">
        <a:font>
          <a:latin typeface="Arial"/>
          <a:ea typeface="Arial"/>
          <a:cs typeface="Arial"/>
        </a:font>
        <a:schemeClr val="dk1"/>
      </a:tcTxStyle>
      <a:tcStyle>
        <a:tcBdr>
          <a:left>
            <a:ln cap="flat" cmpd="sng" w="12700">
              <a:solidFill>
                <a:schemeClr val="accent6"/>
              </a:solidFill>
              <a:prstDash val="solid"/>
              <a:round/>
              <a:headEnd len="sm" w="sm" type="none"/>
              <a:tailEnd len="sm" w="sm" type="none"/>
            </a:ln>
          </a:left>
          <a:right>
            <a:ln cap="flat" cmpd="sng" w="12700">
              <a:solidFill>
                <a:schemeClr val="accent6"/>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12700">
              <a:solidFill>
                <a:schemeClr val="accent6"/>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FDEEE8"/>
          </a:solidFill>
        </a:fill>
      </a:tcStyle>
    </a:band1H>
    <a:band2H>
      <a:tcTxStyle/>
    </a:band2H>
    <a:band1V>
      <a:tcTxStyle/>
      <a:tcStyle>
        <a:fill>
          <a:solidFill>
            <a:srgbClr val="FDEEE8"/>
          </a:solidFill>
        </a:fill>
      </a:tcStyle>
    </a:band1V>
    <a:band2V>
      <a:tcTxStyle/>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Arial"/>
          <a:ea typeface="Arial"/>
          <a:cs typeface="Arial"/>
        </a:font>
        <a:schemeClr val="lt1"/>
      </a:tcTxStyle>
      <a:tcStyle>
        <a:fill>
          <a:solidFill>
            <a:schemeClr val="accent6"/>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766"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14" Type="http://schemas.openxmlformats.org/officeDocument/2006/relationships/slide" Target="slides/slide6.xml"/><Relationship Id="rId36" Type="http://customschemas.google.com/relationships/presentationmetadata" Target="metadata"/><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457700" cy="917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5827713" y="0"/>
            <a:ext cx="4457700" cy="917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17372013"/>
            <a:ext cx="4457700" cy="9159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5827713" y="17372013"/>
            <a:ext cx="4457700" cy="9159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228600" lvl="0" marL="457200" rtl="0" algn="just">
              <a:lnSpc>
                <a:spcPct val="107000"/>
              </a:lnSpc>
              <a:spcBef>
                <a:spcPts val="0"/>
              </a:spcBef>
              <a:spcAft>
                <a:spcPts val="0"/>
              </a:spcAft>
              <a:buSzPts val="1400"/>
              <a:buNone/>
            </a:pPr>
            <a:r>
              <a:rPr lang="en-US" sz="1800">
                <a:latin typeface="Malgun Gothic"/>
                <a:ea typeface="Malgun Gothic"/>
                <a:cs typeface="Malgun Gothic"/>
                <a:sym typeface="Malgun Gothic"/>
              </a:rPr>
              <a:t>안녕하세요 1조 클라우드 전환 정보보안 컨설팅 발표를 맡은 1조 조장 김백현입니다. </a:t>
            </a:r>
            <a:endParaRPr sz="1800">
              <a:latin typeface="Malgun Gothic"/>
              <a:ea typeface="Malgun Gothic"/>
              <a:cs typeface="Malgun Gothic"/>
              <a:sym typeface="Malgun Gothic"/>
            </a:endParaRPr>
          </a:p>
          <a:p>
            <a:pPr indent="-228600" lvl="0" marL="457200" rtl="0" algn="just">
              <a:lnSpc>
                <a:spcPct val="107000"/>
              </a:lnSpc>
              <a:spcBef>
                <a:spcPts val="800"/>
              </a:spcBef>
              <a:spcAft>
                <a:spcPts val="0"/>
              </a:spcAft>
              <a:buSzPts val="1400"/>
              <a:buNone/>
            </a:pPr>
            <a:r>
              <a:rPr lang="en-US" sz="1800">
                <a:latin typeface="Malgun Gothic"/>
                <a:ea typeface="Malgun Gothic"/>
                <a:cs typeface="Malgun Gothic"/>
                <a:sym typeface="Malgun Gothic"/>
              </a:rPr>
              <a:t>저희 조의 이름은 헬스케어라는 단어를 언어 유희적으로 생각해서 핼쑥해요라고 정해봤습니다.</a:t>
            </a:r>
            <a:endParaRPr sz="1800">
              <a:latin typeface="Malgun Gothic"/>
              <a:ea typeface="Malgun Gothic"/>
              <a:cs typeface="Malgun Gothic"/>
              <a:sym typeface="Malgun Gothic"/>
            </a:endParaRPr>
          </a:p>
          <a:p>
            <a:pPr indent="-228600" lvl="0" marL="457200" rtl="0" algn="just">
              <a:lnSpc>
                <a:spcPct val="107000"/>
              </a:lnSpc>
              <a:spcBef>
                <a:spcPts val="800"/>
              </a:spcBef>
              <a:spcAft>
                <a:spcPts val="0"/>
              </a:spcAft>
              <a:buSzPts val="1400"/>
              <a:buNone/>
            </a:pPr>
            <a:r>
              <a:rPr lang="en-US" sz="1800">
                <a:latin typeface="Malgun Gothic"/>
                <a:ea typeface="Malgun Gothic"/>
                <a:cs typeface="Malgun Gothic"/>
                <a:sym typeface="Malgun Gothic"/>
              </a:rPr>
              <a:t>프로젝트를 하면서 저희 모습이 점점 핼쑥해지지 않을까 하는 의미도 생각해봤습니다. </a:t>
            </a:r>
            <a:endParaRPr sz="1800">
              <a:latin typeface="Malgun Gothic"/>
              <a:ea typeface="Malgun Gothic"/>
              <a:cs typeface="Malgun Gothic"/>
              <a:sym typeface="Malgun Gothic"/>
            </a:endParaRPr>
          </a:p>
          <a:p>
            <a:pPr indent="-228600" lvl="0" marL="457200" rtl="0" algn="just">
              <a:lnSpc>
                <a:spcPct val="107000"/>
              </a:lnSpc>
              <a:spcBef>
                <a:spcPts val="800"/>
              </a:spcBef>
              <a:spcAft>
                <a:spcPts val="800"/>
              </a:spcAft>
              <a:buSzPts val="1400"/>
              <a:buNone/>
            </a:pPr>
            <a:r>
              <a:rPr lang="en-US" sz="1800">
                <a:latin typeface="Malgun Gothic"/>
                <a:ea typeface="Malgun Gothic"/>
                <a:cs typeface="Malgun Gothic"/>
                <a:sym typeface="Malgun Gothic"/>
              </a:rPr>
              <a:t>그러면 지금부터 발표를 시작하겠습니다.</a:t>
            </a:r>
            <a:endParaRPr sz="1800">
              <a:latin typeface="Malgun Gothic"/>
              <a:ea typeface="Malgun Gothic"/>
              <a:cs typeface="Malgun Gothic"/>
              <a:sym typeface="Malgun Gothic"/>
            </a:endParaRPr>
          </a:p>
        </p:txBody>
      </p:sp>
      <p:sp>
        <p:nvSpPr>
          <p:cNvPr id="214" name="Google Shape;214;p1: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1: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p11: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228600" lvl="0" marL="457200" rtl="0" algn="just">
              <a:lnSpc>
                <a:spcPct val="107000"/>
              </a:lnSpc>
              <a:spcBef>
                <a:spcPts val="0"/>
              </a:spcBef>
              <a:spcAft>
                <a:spcPts val="0"/>
              </a:spcAft>
              <a:buSzPts val="1400"/>
              <a:buNone/>
            </a:pPr>
            <a:r>
              <a:rPr lang="en-US" sz="1800">
                <a:latin typeface="Malgun Gothic"/>
                <a:ea typeface="Malgun Gothic"/>
                <a:cs typeface="Malgun Gothic"/>
                <a:sym typeface="Malgun Gothic"/>
              </a:rPr>
              <a:t>이러한 배경과 가정한 서비스들을 바탕으로 저희 프로젝트의 주제를 정해보았습니다. </a:t>
            </a:r>
            <a:endParaRPr sz="1800">
              <a:latin typeface="Malgun Gothic"/>
              <a:ea typeface="Malgun Gothic"/>
              <a:cs typeface="Malgun Gothic"/>
              <a:sym typeface="Malgun Gothic"/>
            </a:endParaRPr>
          </a:p>
          <a:p>
            <a:pPr indent="-228600" lvl="0" marL="457200" rtl="0" algn="just">
              <a:lnSpc>
                <a:spcPct val="107000"/>
              </a:lnSpc>
              <a:spcBef>
                <a:spcPts val="800"/>
              </a:spcBef>
              <a:spcAft>
                <a:spcPts val="0"/>
              </a:spcAft>
              <a:buSzPts val="1400"/>
              <a:buNone/>
            </a:pPr>
            <a:r>
              <a:rPr lang="en-US" sz="1800">
                <a:latin typeface="Malgun Gothic"/>
                <a:ea typeface="Malgun Gothic"/>
                <a:cs typeface="Malgun Gothic"/>
                <a:sym typeface="Malgun Gothic"/>
              </a:rPr>
              <a:t>저희 프로젝트는 앞서 설명한 SK헬스라는 온프레미스에 있는 시스템에 대해서 </a:t>
            </a:r>
            <a:endParaRPr/>
          </a:p>
          <a:p>
            <a:pPr indent="-228600" lvl="0" marL="457200" rtl="0" algn="just">
              <a:lnSpc>
                <a:spcPct val="107000"/>
              </a:lnSpc>
              <a:spcBef>
                <a:spcPts val="800"/>
              </a:spcBef>
              <a:spcAft>
                <a:spcPts val="0"/>
              </a:spcAft>
              <a:buSzPts val="1400"/>
              <a:buNone/>
            </a:pPr>
            <a:r>
              <a:rPr lang="en-US" sz="1800">
                <a:latin typeface="Malgun Gothic"/>
                <a:ea typeface="Malgun Gothic"/>
                <a:cs typeface="Malgun Gothic"/>
                <a:sym typeface="Malgun Gothic"/>
              </a:rPr>
              <a:t>AWS 클라우드로 마이그레이션 하는 것이 목표이고</a:t>
            </a:r>
            <a:endParaRPr/>
          </a:p>
          <a:p>
            <a:pPr indent="-228600" lvl="0" marL="457200" rtl="0" algn="just">
              <a:lnSpc>
                <a:spcPct val="107000"/>
              </a:lnSpc>
              <a:spcBef>
                <a:spcPts val="800"/>
              </a:spcBef>
              <a:spcAft>
                <a:spcPts val="800"/>
              </a:spcAft>
              <a:buSzPts val="1400"/>
              <a:buNone/>
            </a:pPr>
            <a:r>
              <a:rPr lang="en-US" sz="1800">
                <a:latin typeface="Malgun Gothic"/>
                <a:ea typeface="Malgun Gothic"/>
                <a:cs typeface="Malgun Gothic"/>
                <a:sym typeface="Malgun Gothic"/>
              </a:rPr>
              <a:t>여기서 저희 조의 핵심 목표는 보안 컨설팅을 통해서 온프레미스에 있는 시스템이 클라우드로 가는 것에 대해 보안적인 부분, ISMS-P 인증 부분에서 충족할 수 있도록 하는 것이 저희 프로젝트의 최종적인 목표입니다</a:t>
            </a:r>
            <a:endParaRPr/>
          </a:p>
        </p:txBody>
      </p:sp>
      <p:sp>
        <p:nvSpPr>
          <p:cNvPr id="414" name="Google Shape;414;p11:notes"/>
          <p:cNvSpPr txBox="1"/>
          <p:nvPr>
            <p:ph idx="12" type="sldNum"/>
          </p:nvPr>
        </p:nvSpPr>
        <p:spPr>
          <a:xfrm>
            <a:off x="5827713" y="17372013"/>
            <a:ext cx="4457700" cy="9159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6: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sz="1800">
                <a:latin typeface="Malgun Gothic"/>
                <a:ea typeface="Malgun Gothic"/>
                <a:cs typeface="Malgun Gothic"/>
                <a:sym typeface="Malgun Gothic"/>
              </a:rPr>
              <a:t>다음은 저희 팀원과 역할 소개입니다.</a:t>
            </a:r>
            <a:endParaRPr sz="1800">
              <a:latin typeface="Malgun Gothic"/>
              <a:ea typeface="Malgun Gothic"/>
              <a:cs typeface="Malgun Gothic"/>
              <a:sym typeface="Malgun Gothic"/>
            </a:endParaRPr>
          </a:p>
          <a:p>
            <a:pPr indent="0" lvl="0" marL="0" rtl="0" algn="l">
              <a:lnSpc>
                <a:spcPct val="100000"/>
              </a:lnSpc>
              <a:spcBef>
                <a:spcPts val="0"/>
              </a:spcBef>
              <a:spcAft>
                <a:spcPts val="0"/>
              </a:spcAft>
              <a:buSzPts val="1400"/>
              <a:buNone/>
            </a:pPr>
            <a:r>
              <a:t/>
            </a:r>
            <a:endParaRPr/>
          </a:p>
        </p:txBody>
      </p:sp>
      <p:sp>
        <p:nvSpPr>
          <p:cNvPr id="432" name="Google Shape;432;p6: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63: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228600" lvl="0" marL="457200" rtl="0" algn="just">
              <a:lnSpc>
                <a:spcPct val="107000"/>
              </a:lnSpc>
              <a:spcBef>
                <a:spcPts val="0"/>
              </a:spcBef>
              <a:spcAft>
                <a:spcPts val="0"/>
              </a:spcAft>
              <a:buSzPts val="1400"/>
              <a:buNone/>
            </a:pPr>
            <a:r>
              <a:rPr lang="en-US" sz="1800">
                <a:latin typeface="Malgun Gothic"/>
                <a:ea typeface="Malgun Gothic"/>
                <a:cs typeface="Malgun Gothic"/>
                <a:sym typeface="Malgun Gothic"/>
              </a:rPr>
              <a:t>저희 팀은 총 6명으로 구성되어 있으며 저는 프로젝트의 총괄, 관리 및 일정 관리, 산출물 등을 관리하고 있습니다. </a:t>
            </a:r>
            <a:endParaRPr sz="1800">
              <a:latin typeface="Malgun Gothic"/>
              <a:ea typeface="Malgun Gothic"/>
              <a:cs typeface="Malgun Gothic"/>
              <a:sym typeface="Malgun Gothic"/>
            </a:endParaRPr>
          </a:p>
          <a:p>
            <a:pPr indent="-228600" lvl="0" marL="457200" rtl="0" algn="just">
              <a:lnSpc>
                <a:spcPct val="107000"/>
              </a:lnSpc>
              <a:spcBef>
                <a:spcPts val="800"/>
              </a:spcBef>
              <a:spcAft>
                <a:spcPts val="0"/>
              </a:spcAft>
              <a:buSzPts val="1400"/>
              <a:buNone/>
            </a:pPr>
            <a:r>
              <a:rPr lang="en-US" sz="1800">
                <a:latin typeface="Malgun Gothic"/>
                <a:ea typeface="Malgun Gothic"/>
                <a:cs typeface="Malgun Gothic"/>
                <a:sym typeface="Malgun Gothic"/>
              </a:rPr>
              <a:t>저희 팀은 클라우드 파트와 컴플라이언스 파트로 나눠 프로젝트를 진행하고 있고</a:t>
            </a:r>
            <a:endParaRPr/>
          </a:p>
          <a:p>
            <a:pPr indent="-228600" lvl="0" marL="457200" rtl="0" algn="just">
              <a:lnSpc>
                <a:spcPct val="107000"/>
              </a:lnSpc>
              <a:spcBef>
                <a:spcPts val="800"/>
              </a:spcBef>
              <a:spcAft>
                <a:spcPts val="0"/>
              </a:spcAft>
              <a:buSzPts val="1400"/>
              <a:buNone/>
            </a:pPr>
            <a:r>
              <a:rPr lang="en-US" sz="1800">
                <a:latin typeface="Malgun Gothic"/>
                <a:ea typeface="Malgun Gothic"/>
                <a:cs typeface="Malgun Gothic"/>
                <a:sym typeface="Malgun Gothic"/>
              </a:rPr>
              <a:t>클라우드 파트에는 고해준, 김우중 컴플라이언스 파트에는 김다빈, 도규탁 석우영 교육생으로 구성되어 있습니다. </a:t>
            </a:r>
            <a:endParaRPr sz="1800">
              <a:latin typeface="Malgun Gothic"/>
              <a:ea typeface="Malgun Gothic"/>
              <a:cs typeface="Malgun Gothic"/>
              <a:sym typeface="Malgun Gothic"/>
            </a:endParaRPr>
          </a:p>
          <a:p>
            <a:pPr indent="0" lvl="0" marL="0" rtl="0" algn="l">
              <a:lnSpc>
                <a:spcPct val="100000"/>
              </a:lnSpc>
              <a:spcBef>
                <a:spcPts val="800"/>
              </a:spcBef>
              <a:spcAft>
                <a:spcPts val="0"/>
              </a:spcAft>
              <a:buSzPts val="1400"/>
              <a:buNone/>
            </a:pPr>
            <a:r>
              <a:t/>
            </a:r>
            <a:endParaRPr/>
          </a:p>
        </p:txBody>
      </p:sp>
      <p:sp>
        <p:nvSpPr>
          <p:cNvPr id="442" name="Google Shape;442;p63: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15: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228600" lvl="0" marL="457200" rtl="0" algn="just">
              <a:lnSpc>
                <a:spcPct val="107000"/>
              </a:lnSpc>
              <a:spcBef>
                <a:spcPts val="0"/>
              </a:spcBef>
              <a:spcAft>
                <a:spcPts val="0"/>
              </a:spcAft>
              <a:buSzPts val="1400"/>
              <a:buNone/>
            </a:pPr>
            <a:r>
              <a:rPr lang="en-US" sz="1800">
                <a:latin typeface="Malgun Gothic"/>
                <a:ea typeface="Malgun Gothic"/>
                <a:cs typeface="Malgun Gothic"/>
                <a:sym typeface="Malgun Gothic"/>
              </a:rPr>
              <a:t>다음은 프로젝트 진행 부분입니다. 여기서는 프로젝트 전체의 추진 일정, 현재까지의 진행 과정</a:t>
            </a:r>
            <a:endParaRPr/>
          </a:p>
          <a:p>
            <a:pPr indent="-228600" lvl="0" marL="457200" rtl="0" algn="just">
              <a:lnSpc>
                <a:spcPct val="107000"/>
              </a:lnSpc>
              <a:spcBef>
                <a:spcPts val="800"/>
              </a:spcBef>
              <a:spcAft>
                <a:spcPts val="0"/>
              </a:spcAft>
              <a:buSzPts val="1400"/>
              <a:buNone/>
            </a:pPr>
            <a:r>
              <a:rPr lang="en-US" sz="1800">
                <a:latin typeface="Malgun Gothic"/>
                <a:ea typeface="Malgun Gothic"/>
                <a:cs typeface="Malgun Gothic"/>
                <a:sym typeface="Malgun Gothic"/>
              </a:rPr>
              <a:t>그리고 중간 수행 결과에 대해 말씀드리겠습니다.</a:t>
            </a:r>
            <a:endParaRPr sz="1800">
              <a:latin typeface="Malgun Gothic"/>
              <a:ea typeface="Malgun Gothic"/>
              <a:cs typeface="Malgun Gothic"/>
              <a:sym typeface="Malgun Gothic"/>
            </a:endParaRPr>
          </a:p>
          <a:p>
            <a:pPr indent="0" lvl="0" marL="0" rtl="0" algn="l">
              <a:lnSpc>
                <a:spcPct val="100000"/>
              </a:lnSpc>
              <a:spcBef>
                <a:spcPts val="800"/>
              </a:spcBef>
              <a:spcAft>
                <a:spcPts val="0"/>
              </a:spcAft>
              <a:buSzPts val="1400"/>
              <a:buNone/>
            </a:pPr>
            <a:r>
              <a:t/>
            </a:r>
            <a:endParaRPr/>
          </a:p>
        </p:txBody>
      </p:sp>
      <p:sp>
        <p:nvSpPr>
          <p:cNvPr id="456" name="Google Shape;456;p15: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64: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7" name="Google Shape;467;p64: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228600" lvl="0" marL="457200" rtl="0" algn="just">
              <a:lnSpc>
                <a:spcPct val="107000"/>
              </a:lnSpc>
              <a:spcBef>
                <a:spcPts val="0"/>
              </a:spcBef>
              <a:spcAft>
                <a:spcPts val="0"/>
              </a:spcAft>
              <a:buSzPts val="1400"/>
              <a:buNone/>
            </a:pPr>
            <a:r>
              <a:rPr lang="en-US" sz="1800">
                <a:latin typeface="Malgun Gothic"/>
                <a:ea typeface="Malgun Gothic"/>
                <a:cs typeface="Malgun Gothic"/>
                <a:sym typeface="Malgun Gothic"/>
              </a:rPr>
              <a:t>먼저 프로젝트 전체 추진 일정입니다.</a:t>
            </a:r>
            <a:endParaRPr sz="1800">
              <a:latin typeface="Malgun Gothic"/>
              <a:ea typeface="Malgun Gothic"/>
              <a:cs typeface="Malgun Gothic"/>
              <a:sym typeface="Malgun Gothic"/>
            </a:endParaRPr>
          </a:p>
          <a:p>
            <a:pPr indent="-228600" lvl="0" marL="457200" rtl="0" algn="just">
              <a:lnSpc>
                <a:spcPct val="107000"/>
              </a:lnSpc>
              <a:spcBef>
                <a:spcPts val="800"/>
              </a:spcBef>
              <a:spcAft>
                <a:spcPts val="0"/>
              </a:spcAft>
              <a:buSzPts val="1400"/>
              <a:buNone/>
            </a:pPr>
            <a:r>
              <a:rPr lang="en-US" sz="1800">
                <a:latin typeface="Malgun Gothic"/>
                <a:ea typeface="Malgun Gothic"/>
                <a:cs typeface="Malgun Gothic"/>
                <a:sym typeface="Malgun Gothic"/>
              </a:rPr>
              <a:t>저희는 계획, 분석, 설계, 구현, 진단, 발표 단계로 나눠 프로젝트를 진행하였습니다. </a:t>
            </a:r>
            <a:endParaRPr sz="1800">
              <a:latin typeface="Malgun Gothic"/>
              <a:ea typeface="Malgun Gothic"/>
              <a:cs typeface="Malgun Gothic"/>
              <a:sym typeface="Malgun Gothic"/>
            </a:endParaRPr>
          </a:p>
          <a:p>
            <a:pPr indent="-228600" lvl="0" marL="457200" rtl="0" algn="just">
              <a:lnSpc>
                <a:spcPct val="107000"/>
              </a:lnSpc>
              <a:spcBef>
                <a:spcPts val="800"/>
              </a:spcBef>
              <a:spcAft>
                <a:spcPts val="0"/>
              </a:spcAft>
              <a:buSzPts val="1400"/>
              <a:buNone/>
            </a:pPr>
            <a:r>
              <a:rPr lang="en-US" sz="1800">
                <a:latin typeface="Malgun Gothic"/>
                <a:ea typeface="Malgun Gothic"/>
                <a:cs typeface="Malgun Gothic"/>
                <a:sym typeface="Malgun Gothic"/>
              </a:rPr>
              <a:t>보시는 도표와 같이 각 단계별로 일정에 맞춰 진행하고 있으며 현재는 아키텍쳐 설계 부분을 진행하고 있습니다. </a:t>
            </a:r>
            <a:endParaRPr sz="1800">
              <a:latin typeface="Malgun Gothic"/>
              <a:ea typeface="Malgun Gothic"/>
              <a:cs typeface="Malgun Gothic"/>
              <a:sym typeface="Malgun Gothic"/>
            </a:endParaRPr>
          </a:p>
          <a:p>
            <a:pPr indent="0" lvl="0" marL="0" rtl="0" algn="l">
              <a:lnSpc>
                <a:spcPct val="100000"/>
              </a:lnSpc>
              <a:spcBef>
                <a:spcPts val="800"/>
              </a:spcBef>
              <a:spcAft>
                <a:spcPts val="0"/>
              </a:spcAft>
              <a:buSzPts val="1400"/>
              <a:buNone/>
            </a:pPr>
            <a:r>
              <a:t/>
            </a:r>
            <a:endParaRPr/>
          </a:p>
        </p:txBody>
      </p:sp>
      <p:sp>
        <p:nvSpPr>
          <p:cNvPr id="468" name="Google Shape;468;p64:notes"/>
          <p:cNvSpPr txBox="1"/>
          <p:nvPr>
            <p:ph idx="12" type="sldNum"/>
          </p:nvPr>
        </p:nvSpPr>
        <p:spPr>
          <a:xfrm>
            <a:off x="5827713" y="17372013"/>
            <a:ext cx="4457700" cy="9159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65: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228600" lvl="0" marL="457200" rtl="0" algn="just">
              <a:lnSpc>
                <a:spcPct val="107000"/>
              </a:lnSpc>
              <a:spcBef>
                <a:spcPts val="0"/>
              </a:spcBef>
              <a:spcAft>
                <a:spcPts val="0"/>
              </a:spcAft>
              <a:buSzPts val="1400"/>
              <a:buNone/>
            </a:pPr>
            <a:r>
              <a:rPr lang="en-US" sz="1800">
                <a:latin typeface="Malgun Gothic"/>
                <a:ea typeface="Malgun Gothic"/>
                <a:cs typeface="Malgun Gothic"/>
                <a:sym typeface="Malgun Gothic"/>
              </a:rPr>
              <a:t>다음은 4월 말부터 5월 중순까지의 진행과정입니다. </a:t>
            </a:r>
            <a:endParaRPr sz="1800">
              <a:latin typeface="Malgun Gothic"/>
              <a:ea typeface="Malgun Gothic"/>
              <a:cs typeface="Malgun Gothic"/>
              <a:sym typeface="Malgun Gothic"/>
            </a:endParaRPr>
          </a:p>
          <a:p>
            <a:pPr indent="-228600" lvl="0" marL="457200" rtl="0" algn="just">
              <a:lnSpc>
                <a:spcPct val="107000"/>
              </a:lnSpc>
              <a:spcBef>
                <a:spcPts val="800"/>
              </a:spcBef>
              <a:spcAft>
                <a:spcPts val="0"/>
              </a:spcAft>
              <a:buSzPts val="1400"/>
              <a:buNone/>
            </a:pPr>
            <a:r>
              <a:rPr lang="en-US" sz="1800">
                <a:latin typeface="Malgun Gothic"/>
                <a:ea typeface="Malgun Gothic"/>
                <a:cs typeface="Malgun Gothic"/>
                <a:sym typeface="Malgun Gothic"/>
              </a:rPr>
              <a:t>프로젝트 중간 진행과정은 보시는 로드맵과 같이,</a:t>
            </a:r>
            <a:endParaRPr sz="1800">
              <a:latin typeface="Malgun Gothic"/>
              <a:ea typeface="Malgun Gothic"/>
              <a:cs typeface="Malgun Gothic"/>
              <a:sym typeface="Malgun Gothic"/>
            </a:endParaRPr>
          </a:p>
          <a:p>
            <a:pPr indent="-228600" lvl="0" marL="457200" rtl="0" algn="just">
              <a:lnSpc>
                <a:spcPct val="107000"/>
              </a:lnSpc>
              <a:spcBef>
                <a:spcPts val="800"/>
              </a:spcBef>
              <a:spcAft>
                <a:spcPts val="0"/>
              </a:spcAft>
              <a:buSzPts val="1400"/>
              <a:buNone/>
            </a:pPr>
            <a:r>
              <a:rPr lang="en-US" sz="1800">
                <a:latin typeface="Malgun Gothic"/>
                <a:ea typeface="Malgun Gothic"/>
                <a:cs typeface="Malgun Gothic"/>
                <a:sym typeface="Malgun Gothic"/>
              </a:rPr>
              <a:t>프로젝트 준비 및 계획, 요구사항 정의, 프로젝트 자료 조사, 보안요건 정의 4단계로 구분하여 진행하였습니다. 각 단계별로 수행 결과에 대해 간략하게 설명하도록 하겠습니다. </a:t>
            </a:r>
            <a:endParaRPr sz="1800">
              <a:latin typeface="Malgun Gothic"/>
              <a:ea typeface="Malgun Gothic"/>
              <a:cs typeface="Malgun Gothic"/>
              <a:sym typeface="Malgun Gothic"/>
            </a:endParaRPr>
          </a:p>
          <a:p>
            <a:pPr indent="0" lvl="0" marL="0" rtl="0" algn="l">
              <a:lnSpc>
                <a:spcPct val="100000"/>
              </a:lnSpc>
              <a:spcBef>
                <a:spcPts val="800"/>
              </a:spcBef>
              <a:spcAft>
                <a:spcPts val="0"/>
              </a:spcAft>
              <a:buSzPts val="1400"/>
              <a:buNone/>
            </a:pPr>
            <a:r>
              <a:t/>
            </a:r>
            <a:endParaRPr/>
          </a:p>
        </p:txBody>
      </p:sp>
      <p:sp>
        <p:nvSpPr>
          <p:cNvPr id="566" name="Google Shape;566;p65: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18: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sz="1800">
                <a:latin typeface="Malgun Gothic"/>
                <a:ea typeface="Malgun Gothic"/>
                <a:cs typeface="Malgun Gothic"/>
                <a:sym typeface="Malgun Gothic"/>
              </a:rPr>
              <a:t>먼저 저희는 프로젝트를 시작하기에 앞서 Dev와 Sec Ops 이 세 입장을 가지고 마인드맵과 이벤트 스토밍을 진행하였고 보시는 사진과 같이 진행을 하였습니다. 또한 WBS를 통하여 일정관리를 하며 프로젝트를 진행하였습니다. </a:t>
            </a:r>
            <a:endParaRPr sz="1800">
              <a:latin typeface="Malgun Gothic"/>
              <a:ea typeface="Malgun Gothic"/>
              <a:cs typeface="Malgun Gothic"/>
              <a:sym typeface="Malgun Gothic"/>
            </a:endParaRPr>
          </a:p>
          <a:p>
            <a:pPr indent="0" lvl="0" marL="0" rtl="0" algn="l">
              <a:lnSpc>
                <a:spcPct val="100000"/>
              </a:lnSpc>
              <a:spcBef>
                <a:spcPts val="0"/>
              </a:spcBef>
              <a:spcAft>
                <a:spcPts val="0"/>
              </a:spcAft>
              <a:buSzPts val="1400"/>
              <a:buNone/>
            </a:pPr>
            <a:r>
              <a:t/>
            </a:r>
            <a:endParaRPr/>
          </a:p>
        </p:txBody>
      </p:sp>
      <p:sp>
        <p:nvSpPr>
          <p:cNvPr id="602" name="Google Shape;602;p18: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66: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228600" lvl="0" marL="457200" rtl="0" algn="just">
              <a:lnSpc>
                <a:spcPct val="107000"/>
              </a:lnSpc>
              <a:spcBef>
                <a:spcPts val="0"/>
              </a:spcBef>
              <a:spcAft>
                <a:spcPts val="0"/>
              </a:spcAft>
              <a:buSzPts val="1400"/>
              <a:buNone/>
            </a:pPr>
            <a:r>
              <a:rPr lang="en-US" sz="1800">
                <a:latin typeface="Malgun Gothic"/>
                <a:ea typeface="Malgun Gothic"/>
                <a:cs typeface="Malgun Gothic"/>
                <a:sym typeface="Malgun Gothic"/>
              </a:rPr>
              <a:t>다음은 요구사항 정의입니다. 저희는 요구사항을 이전 구축 사업 단계에서의 요구사항들을 정의해보았고, 이때 RFP 즉 제안 요청서와 기존 고객 요구사항, 기술협상을 통해 도출된 요구사항을 기준으로 이 정의서를 작성하였고 총 105개의 요구사항을 도출했습니다. </a:t>
            </a:r>
            <a:endParaRPr sz="1800">
              <a:latin typeface="Malgun Gothic"/>
              <a:ea typeface="Malgun Gothic"/>
              <a:cs typeface="Malgun Gothic"/>
              <a:sym typeface="Malgun Gothic"/>
            </a:endParaRPr>
          </a:p>
          <a:p>
            <a:pPr indent="-228600" lvl="0" marL="457200" rtl="0" algn="just">
              <a:lnSpc>
                <a:spcPct val="107000"/>
              </a:lnSpc>
              <a:spcBef>
                <a:spcPts val="800"/>
              </a:spcBef>
              <a:spcAft>
                <a:spcPts val="0"/>
              </a:spcAft>
              <a:buSzPts val="1400"/>
              <a:buNone/>
            </a:pPr>
            <a:r>
              <a:rPr lang="en-US" sz="1800">
                <a:latin typeface="Malgun Gothic"/>
                <a:ea typeface="Malgun Gothic"/>
                <a:cs typeface="Malgun Gothic"/>
                <a:sym typeface="Malgun Gothic"/>
              </a:rPr>
              <a:t>이 후 저희가 실수한 부분이 있었는데, 요구사항을 먼저 도출을 하고 그것을 기준으로 WBS를 작성을 했어야 했는데, 저희는 WBS를 먼저 작성을 하다보니, 저번주부터 요구사항 정의서를 작성하는데 있어서 약간의 어려움이 있었습니다. 지금은 멘토님과 강사님들께 조언을 받아 잘 해결하여 진행중에 있습니다. </a:t>
            </a:r>
            <a:endParaRPr sz="1800">
              <a:latin typeface="Malgun Gothic"/>
              <a:ea typeface="Malgun Gothic"/>
              <a:cs typeface="Malgun Gothic"/>
              <a:sym typeface="Malgun Gothic"/>
            </a:endParaRPr>
          </a:p>
          <a:p>
            <a:pPr indent="0" lvl="0" marL="0" rtl="0" algn="l">
              <a:lnSpc>
                <a:spcPct val="100000"/>
              </a:lnSpc>
              <a:spcBef>
                <a:spcPts val="800"/>
              </a:spcBef>
              <a:spcAft>
                <a:spcPts val="0"/>
              </a:spcAft>
              <a:buSzPts val="1400"/>
              <a:buNone/>
            </a:pPr>
            <a:r>
              <a:t/>
            </a:r>
            <a:endParaRPr/>
          </a:p>
        </p:txBody>
      </p:sp>
      <p:sp>
        <p:nvSpPr>
          <p:cNvPr id="619" name="Google Shape;619;p66: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67: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228600" lvl="0" marL="457200" rtl="0" algn="just">
              <a:lnSpc>
                <a:spcPct val="107000"/>
              </a:lnSpc>
              <a:spcBef>
                <a:spcPts val="0"/>
              </a:spcBef>
              <a:spcAft>
                <a:spcPts val="0"/>
              </a:spcAft>
              <a:buSzPts val="1400"/>
              <a:buNone/>
            </a:pPr>
            <a:r>
              <a:rPr lang="en-US" sz="1800">
                <a:latin typeface="Malgun Gothic"/>
                <a:ea typeface="Malgun Gothic"/>
                <a:cs typeface="Malgun Gothic"/>
                <a:sym typeface="Malgun Gothic"/>
              </a:rPr>
              <a:t>다음은 저희가 프로젝트를 위해 필요한 자료와 컴플라이언스들에 조사를 진행했습니다. </a:t>
            </a:r>
            <a:endParaRPr sz="1800">
              <a:latin typeface="Malgun Gothic"/>
              <a:ea typeface="Malgun Gothic"/>
              <a:cs typeface="Malgun Gothic"/>
              <a:sym typeface="Malgun Gothic"/>
            </a:endParaRPr>
          </a:p>
          <a:p>
            <a:pPr indent="-228600" lvl="0" marL="457200" rtl="0" algn="just">
              <a:lnSpc>
                <a:spcPct val="107000"/>
              </a:lnSpc>
              <a:spcBef>
                <a:spcPts val="800"/>
              </a:spcBef>
              <a:spcAft>
                <a:spcPts val="0"/>
              </a:spcAft>
              <a:buSzPts val="1400"/>
              <a:buNone/>
            </a:pPr>
            <a:r>
              <a:rPr lang="en-US" sz="1800">
                <a:latin typeface="Malgun Gothic"/>
                <a:ea typeface="Malgun Gothic"/>
                <a:cs typeface="Malgun Gothic"/>
                <a:sym typeface="Malgun Gothic"/>
              </a:rPr>
              <a:t>먼저 저희는 AWS 서비스를 사용하여 보안 아키텍쳐를 구성하기 위해 AWS 서비스들에 대해 조사하고 기능별로 분류 및 서울 리전에서 사용가능한 서비스들에 대해 확인해보았습니다. 또 AWS의 어떤 서비스들이 ISMS를 만족하는지에 대해서도 분류를 해보았습니다. </a:t>
            </a:r>
            <a:endParaRPr sz="1800">
              <a:latin typeface="Malgun Gothic"/>
              <a:ea typeface="Malgun Gothic"/>
              <a:cs typeface="Malgun Gothic"/>
              <a:sym typeface="Malgun Gothic"/>
            </a:endParaRPr>
          </a:p>
          <a:p>
            <a:pPr indent="0" lvl="0" marL="0" rtl="0" algn="l">
              <a:lnSpc>
                <a:spcPct val="100000"/>
              </a:lnSpc>
              <a:spcBef>
                <a:spcPts val="800"/>
              </a:spcBef>
              <a:spcAft>
                <a:spcPts val="0"/>
              </a:spcAft>
              <a:buSzPts val="1400"/>
              <a:buNone/>
            </a:pPr>
            <a:r>
              <a:t/>
            </a:r>
            <a:endParaRPr/>
          </a:p>
        </p:txBody>
      </p:sp>
      <p:sp>
        <p:nvSpPr>
          <p:cNvPr id="639" name="Google Shape;639;p67: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68: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sz="1800">
                <a:latin typeface="Malgun Gothic"/>
                <a:ea typeface="Malgun Gothic"/>
                <a:cs typeface="Malgun Gothic"/>
                <a:sym typeface="Malgun Gothic"/>
              </a:rPr>
              <a:t>이어서 개인정보보호법, 정보통신망법, 클라우드컴퓨팅법, 위치정보법 등 관련된 법률을 조사하고 해당되는 항에 대해 정리하였으며 정보보호 및 개인정보보호 관리체계 인증(ISMS-P)의 항목에 대해서도 조사해보았습니다. </a:t>
            </a:r>
            <a:endParaRPr sz="1800">
              <a:latin typeface="Malgun Gothic"/>
              <a:ea typeface="Malgun Gothic"/>
              <a:cs typeface="Malgun Gothic"/>
              <a:sym typeface="Malgun Gothic"/>
            </a:endParaRPr>
          </a:p>
          <a:p>
            <a:pPr indent="0" lvl="0" marL="0" rtl="0" algn="l">
              <a:lnSpc>
                <a:spcPct val="100000"/>
              </a:lnSpc>
              <a:spcBef>
                <a:spcPts val="0"/>
              </a:spcBef>
              <a:spcAft>
                <a:spcPts val="0"/>
              </a:spcAft>
              <a:buSzPts val="1400"/>
              <a:buNone/>
            </a:pPr>
            <a:r>
              <a:t/>
            </a:r>
            <a:endParaRPr/>
          </a:p>
        </p:txBody>
      </p:sp>
      <p:sp>
        <p:nvSpPr>
          <p:cNvPr id="656" name="Google Shape;656;p68: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3: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sz="1800">
                <a:latin typeface="Malgun Gothic"/>
                <a:ea typeface="Malgun Gothic"/>
                <a:cs typeface="Malgun Gothic"/>
                <a:sym typeface="Malgun Gothic"/>
              </a:rPr>
              <a:t>오늘 발표의 순서는 프로젝트 개요, 프로젝트 조직, 프로젝트 진행, 추후 계획 순으로 진행하겠습니다.</a:t>
            </a:r>
            <a:endParaRPr sz="1800">
              <a:latin typeface="Malgun Gothic"/>
              <a:ea typeface="Malgun Gothic"/>
              <a:cs typeface="Malgun Gothic"/>
              <a:sym typeface="Malgun Gothic"/>
            </a:endParaRPr>
          </a:p>
          <a:p>
            <a:pPr indent="0" lvl="0" marL="0" rtl="0" algn="l">
              <a:lnSpc>
                <a:spcPct val="100000"/>
              </a:lnSpc>
              <a:spcBef>
                <a:spcPts val="0"/>
              </a:spcBef>
              <a:spcAft>
                <a:spcPts val="0"/>
              </a:spcAft>
              <a:buSzPts val="1400"/>
              <a:buNone/>
            </a:pPr>
            <a:r>
              <a:t/>
            </a:r>
            <a:endParaRPr/>
          </a:p>
        </p:txBody>
      </p:sp>
      <p:sp>
        <p:nvSpPr>
          <p:cNvPr id="224" name="Google Shape;224;p3: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2: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228600" lvl="0" marL="457200" rtl="0" algn="just">
              <a:lnSpc>
                <a:spcPct val="107000"/>
              </a:lnSpc>
              <a:spcBef>
                <a:spcPts val="0"/>
              </a:spcBef>
              <a:spcAft>
                <a:spcPts val="0"/>
              </a:spcAft>
              <a:buSzPts val="1400"/>
              <a:buNone/>
            </a:pPr>
            <a:r>
              <a:rPr lang="en-US" sz="1800">
                <a:latin typeface="Malgun Gothic"/>
                <a:ea typeface="Malgun Gothic"/>
                <a:cs typeface="Malgun Gothic"/>
                <a:sym typeface="Malgun Gothic"/>
              </a:rPr>
              <a:t>저희가 조사했던 ISMS-P 인증항목은 총 102개였고, 이 항목들을 클라우드컴퓨팅서비스 정보보호에 관한 기준으로 관리적, 물리적, 기술적 보호조치로 분류를 해보았습니다. </a:t>
            </a:r>
            <a:endParaRPr sz="1800">
              <a:latin typeface="Malgun Gothic"/>
              <a:ea typeface="Malgun Gothic"/>
              <a:cs typeface="Malgun Gothic"/>
              <a:sym typeface="Malgun Gothic"/>
            </a:endParaRPr>
          </a:p>
          <a:p>
            <a:pPr indent="-228600" lvl="0" marL="457200" rtl="0" algn="just">
              <a:lnSpc>
                <a:spcPct val="107000"/>
              </a:lnSpc>
              <a:spcBef>
                <a:spcPts val="800"/>
              </a:spcBef>
              <a:spcAft>
                <a:spcPts val="0"/>
              </a:spcAft>
              <a:buSzPts val="1400"/>
              <a:buNone/>
            </a:pPr>
            <a:r>
              <a:rPr lang="en-US" sz="1800">
                <a:latin typeface="Malgun Gothic"/>
                <a:ea typeface="Malgun Gothic"/>
                <a:cs typeface="Malgun Gothic"/>
                <a:sym typeface="Malgun Gothic"/>
              </a:rPr>
              <a:t>여기서 기술적 보호조치에 해당하는 항목들은 법률과 매핑하여 보안 요건을 도출했습니다.</a:t>
            </a:r>
            <a:endParaRPr sz="1800">
              <a:latin typeface="Malgun Gothic"/>
              <a:ea typeface="Malgun Gothic"/>
              <a:cs typeface="Malgun Gothic"/>
              <a:sym typeface="Malgun Gothic"/>
            </a:endParaRPr>
          </a:p>
          <a:p>
            <a:pPr indent="-228600" lvl="0" marL="457200" rtl="0" algn="just">
              <a:lnSpc>
                <a:spcPct val="107000"/>
              </a:lnSpc>
              <a:spcBef>
                <a:spcPts val="800"/>
              </a:spcBef>
              <a:spcAft>
                <a:spcPts val="0"/>
              </a:spcAft>
              <a:buSzPts val="1400"/>
              <a:buNone/>
            </a:pPr>
            <a:r>
              <a:rPr lang="en-US" sz="1800">
                <a:latin typeface="Malgun Gothic"/>
                <a:ea typeface="Malgun Gothic"/>
                <a:cs typeface="Malgun Gothic"/>
                <a:sym typeface="Malgun Gothic"/>
              </a:rPr>
              <a:t>이를 토대로 보안요건 정의서를 ITU X.805 표준에서 제시한 시스템 계층별로 정보보호 기술영역과 적용 기술을 검토할 예정입니다.</a:t>
            </a:r>
            <a:endParaRPr sz="1800">
              <a:latin typeface="Malgun Gothic"/>
              <a:ea typeface="Malgun Gothic"/>
              <a:cs typeface="Malgun Gothic"/>
              <a:sym typeface="Malgun Gothic"/>
            </a:endParaRPr>
          </a:p>
          <a:p>
            <a:pPr indent="0" lvl="0" marL="0" rtl="0" algn="l">
              <a:lnSpc>
                <a:spcPct val="100000"/>
              </a:lnSpc>
              <a:spcBef>
                <a:spcPts val="800"/>
              </a:spcBef>
              <a:spcAft>
                <a:spcPts val="0"/>
              </a:spcAft>
              <a:buSzPts val="1400"/>
              <a:buNone/>
            </a:pPr>
            <a:r>
              <a:t/>
            </a:r>
            <a:endParaRPr/>
          </a:p>
        </p:txBody>
      </p:sp>
      <p:sp>
        <p:nvSpPr>
          <p:cNvPr id="666" name="Google Shape;666;p2: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69: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sz="1800">
                <a:latin typeface="Malgun Gothic"/>
                <a:ea typeface="Malgun Gothic"/>
                <a:cs typeface="Malgun Gothic"/>
                <a:sym typeface="Malgun Gothic"/>
              </a:rPr>
              <a:t>앞에 보이시는 것과 같이 기술적 보호조치 항목에 대해 법률과 매핑한 모습이고</a:t>
            </a:r>
            <a:endParaRPr/>
          </a:p>
          <a:p>
            <a:pPr indent="0" lvl="0" marL="0" rtl="0" algn="l">
              <a:lnSpc>
                <a:spcPct val="100000"/>
              </a:lnSpc>
              <a:spcBef>
                <a:spcPts val="0"/>
              </a:spcBef>
              <a:spcAft>
                <a:spcPts val="0"/>
              </a:spcAft>
              <a:buSzPts val="1400"/>
              <a:buNone/>
            </a:pPr>
            <a:r>
              <a:t/>
            </a:r>
            <a:endParaRPr/>
          </a:p>
        </p:txBody>
      </p:sp>
      <p:sp>
        <p:nvSpPr>
          <p:cNvPr id="694" name="Google Shape;694;p69: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70: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800"/>
              <a:t>보안요건 정의서는 앞서 </a:t>
            </a:r>
            <a:r>
              <a:rPr lang="en-US" sz="1800">
                <a:latin typeface="Malgun Gothic"/>
                <a:ea typeface="Malgun Gothic"/>
                <a:cs typeface="Malgun Gothic"/>
                <a:sym typeface="Malgun Gothic"/>
              </a:rPr>
              <a:t>말씀드린대로</a:t>
            </a:r>
            <a:r>
              <a:rPr lang="en-US" sz="1800"/>
              <a:t> ISMS-P의 기술적 보호조치 항목을 기준으로 보안요건을  도출하고 ITU X.805 표준으로 검토한 뒤 충족하는 AWS 서비스까지 매핑하여 이와 같은 형식으로 작성할 예정입니다. 현재 이 틀까지 작성한 상태이며 중간발표 이후 내용을 채워갈 예정입니다.</a:t>
            </a:r>
            <a:endParaRPr/>
          </a:p>
        </p:txBody>
      </p:sp>
      <p:sp>
        <p:nvSpPr>
          <p:cNvPr id="708" name="Google Shape;708;p70: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20: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sz="1800">
                <a:latin typeface="Malgun Gothic"/>
                <a:ea typeface="Malgun Gothic"/>
                <a:cs typeface="Malgun Gothic"/>
                <a:sym typeface="Malgun Gothic"/>
              </a:rPr>
              <a:t>마지막으로 추후 계획입니다. 여기서는 중간발표 이후 프로젝트 계획과 저희 프로젝트의 최종 목표 이미지에 대해 설명드리도록 하겠습니다. </a:t>
            </a:r>
            <a:endParaRPr sz="1800">
              <a:latin typeface="Malgun Gothic"/>
              <a:ea typeface="Malgun Gothic"/>
              <a:cs typeface="Malgun Gothic"/>
              <a:sym typeface="Malgun Gothic"/>
            </a:endParaRPr>
          </a:p>
          <a:p>
            <a:pPr indent="0" lvl="0" marL="0" rtl="0" algn="l">
              <a:lnSpc>
                <a:spcPct val="100000"/>
              </a:lnSpc>
              <a:spcBef>
                <a:spcPts val="0"/>
              </a:spcBef>
              <a:spcAft>
                <a:spcPts val="0"/>
              </a:spcAft>
              <a:buSzPts val="1400"/>
              <a:buNone/>
            </a:pPr>
            <a:r>
              <a:t/>
            </a:r>
            <a:endParaRPr/>
          </a:p>
        </p:txBody>
      </p:sp>
      <p:sp>
        <p:nvSpPr>
          <p:cNvPr id="721" name="Google Shape;721;p20: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71: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228600" lvl="0" marL="457200" rtl="0" algn="just">
              <a:lnSpc>
                <a:spcPct val="107000"/>
              </a:lnSpc>
              <a:spcBef>
                <a:spcPts val="0"/>
              </a:spcBef>
              <a:spcAft>
                <a:spcPts val="0"/>
              </a:spcAft>
              <a:buSzPts val="1400"/>
              <a:buNone/>
            </a:pPr>
            <a:r>
              <a:rPr lang="en-US" sz="1800">
                <a:latin typeface="Malgun Gothic"/>
                <a:ea typeface="Malgun Gothic"/>
                <a:cs typeface="Malgun Gothic"/>
                <a:sym typeface="Malgun Gothic"/>
              </a:rPr>
              <a:t>중간 발표 이후로 앞에 보이시는 일정을 토대로 진행할 예정이며 </a:t>
            </a:r>
            <a:endParaRPr/>
          </a:p>
          <a:p>
            <a:pPr indent="-228600" lvl="0" marL="457200" rtl="0" algn="just">
              <a:lnSpc>
                <a:spcPct val="107000"/>
              </a:lnSpc>
              <a:spcBef>
                <a:spcPts val="800"/>
              </a:spcBef>
              <a:spcAft>
                <a:spcPts val="0"/>
              </a:spcAft>
              <a:buSzPts val="1400"/>
              <a:buNone/>
            </a:pPr>
            <a:r>
              <a:rPr lang="en-US" sz="1800">
                <a:latin typeface="Malgun Gothic"/>
                <a:ea typeface="Malgun Gothic"/>
                <a:cs typeface="Malgun Gothic"/>
                <a:sym typeface="Malgun Gothic"/>
              </a:rPr>
              <a:t>보안요건 정의서를 기준으로 보안 아키텍쳐를 설계 및 수립하고 </a:t>
            </a:r>
            <a:endParaRPr/>
          </a:p>
          <a:p>
            <a:pPr indent="-228600" lvl="0" marL="457200" rtl="0" algn="just">
              <a:lnSpc>
                <a:spcPct val="107000"/>
              </a:lnSpc>
              <a:spcBef>
                <a:spcPts val="800"/>
              </a:spcBef>
              <a:spcAft>
                <a:spcPts val="0"/>
              </a:spcAft>
              <a:buSzPts val="1400"/>
              <a:buNone/>
            </a:pPr>
            <a:r>
              <a:rPr lang="en-US" sz="1800">
                <a:latin typeface="Malgun Gothic"/>
                <a:ea typeface="Malgun Gothic"/>
                <a:cs typeface="Malgun Gothic"/>
                <a:sym typeface="Malgun Gothic"/>
              </a:rPr>
              <a:t>실제 AWS Cloud 환경을 구축하여 구축한 환경에 대해 정의한 보안요건을 이행 했는지 점검과 취약점 점검을 진행할 예정입니다. </a:t>
            </a:r>
            <a:endParaRPr sz="1800">
              <a:latin typeface="Malgun Gothic"/>
              <a:ea typeface="Malgun Gothic"/>
              <a:cs typeface="Malgun Gothic"/>
              <a:sym typeface="Malgun Gothic"/>
            </a:endParaRPr>
          </a:p>
          <a:p>
            <a:pPr indent="0" lvl="0" marL="0" rtl="0" algn="l">
              <a:lnSpc>
                <a:spcPct val="100000"/>
              </a:lnSpc>
              <a:spcBef>
                <a:spcPts val="800"/>
              </a:spcBef>
              <a:spcAft>
                <a:spcPts val="0"/>
              </a:spcAft>
              <a:buSzPts val="1400"/>
              <a:buNone/>
            </a:pPr>
            <a:r>
              <a:t/>
            </a:r>
            <a:endParaRPr/>
          </a:p>
        </p:txBody>
      </p:sp>
      <p:sp>
        <p:nvSpPr>
          <p:cNvPr id="732" name="Google Shape;732;p71: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72: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228600" lvl="0" marL="457200" rtl="0" algn="just">
              <a:lnSpc>
                <a:spcPct val="107000"/>
              </a:lnSpc>
              <a:spcBef>
                <a:spcPts val="0"/>
              </a:spcBef>
              <a:spcAft>
                <a:spcPts val="0"/>
              </a:spcAft>
              <a:buSzPts val="1400"/>
              <a:buNone/>
            </a:pPr>
            <a:r>
              <a:rPr lang="en-US" sz="1800">
                <a:latin typeface="Malgun Gothic"/>
                <a:ea typeface="Malgun Gothic"/>
                <a:cs typeface="Malgun Gothic"/>
                <a:sym typeface="Malgun Gothic"/>
              </a:rPr>
              <a:t>그래서 저희 조가 최종 목표로 하는 이미지는 온프레미스 인프라 환경을 클라우드로 전환하고, 보안적인 요소들 또한 AWS 서비스들로 대체하여 </a:t>
            </a:r>
            <a:endParaRPr/>
          </a:p>
          <a:p>
            <a:pPr indent="-228600" lvl="0" marL="457200" rtl="0" algn="just">
              <a:lnSpc>
                <a:spcPct val="107000"/>
              </a:lnSpc>
              <a:spcBef>
                <a:spcPts val="800"/>
              </a:spcBef>
              <a:spcAft>
                <a:spcPts val="0"/>
              </a:spcAft>
              <a:buSzPts val="1400"/>
              <a:buNone/>
            </a:pPr>
            <a:r>
              <a:rPr lang="en-US" sz="1800">
                <a:latin typeface="Malgun Gothic"/>
                <a:ea typeface="Malgun Gothic"/>
                <a:cs typeface="Malgun Gothic"/>
                <a:sym typeface="Malgun Gothic"/>
              </a:rPr>
              <a:t>개인정보보호법을 기준으로 하는 ISMS-P에 대한 인증을 받을 수 있는 클라우드 환경으로 전환하고 취약점 진단과 조치까지 하는 것이 저희 조의 목표입니다.</a:t>
            </a:r>
            <a:endParaRPr sz="1800">
              <a:latin typeface="Malgun Gothic"/>
              <a:ea typeface="Malgun Gothic"/>
              <a:cs typeface="Malgun Gothic"/>
              <a:sym typeface="Malgun Gothic"/>
            </a:endParaRPr>
          </a:p>
          <a:p>
            <a:pPr indent="-228600" lvl="0" marL="457200" rtl="0" algn="just">
              <a:lnSpc>
                <a:spcPct val="107000"/>
              </a:lnSpc>
              <a:spcBef>
                <a:spcPts val="800"/>
              </a:spcBef>
              <a:spcAft>
                <a:spcPts val="0"/>
              </a:spcAft>
              <a:buSzPts val="1400"/>
              <a:buNone/>
            </a:pPr>
            <a:r>
              <a:rPr lang="en-US" sz="1800">
                <a:latin typeface="Malgun Gothic"/>
                <a:ea typeface="Malgun Gothic"/>
                <a:cs typeface="Malgun Gothic"/>
                <a:sym typeface="Malgun Gothic"/>
              </a:rPr>
              <a:t>이를 위해 최종 산출물로는 클라우드 보안요건 정의서, 클라우드 보안 아키텍처, 보안요건 이행 점검 체크리스트, 클라우드 취약점 진단·조치 가이드 등을 작성할 예정입니다. </a:t>
            </a:r>
            <a:endParaRPr sz="1800">
              <a:latin typeface="Malgun Gothic"/>
              <a:ea typeface="Malgun Gothic"/>
              <a:cs typeface="Malgun Gothic"/>
              <a:sym typeface="Malgun Gothic"/>
            </a:endParaRPr>
          </a:p>
          <a:p>
            <a:pPr indent="0" lvl="0" marL="0" rtl="0" algn="l">
              <a:lnSpc>
                <a:spcPct val="100000"/>
              </a:lnSpc>
              <a:spcBef>
                <a:spcPts val="800"/>
              </a:spcBef>
              <a:spcAft>
                <a:spcPts val="0"/>
              </a:spcAft>
              <a:buSzPts val="1400"/>
              <a:buNone/>
            </a:pPr>
            <a:r>
              <a:t/>
            </a:r>
            <a:endParaRPr/>
          </a:p>
        </p:txBody>
      </p:sp>
      <p:sp>
        <p:nvSpPr>
          <p:cNvPr id="805" name="Google Shape;805;p72: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22: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sz="1800">
                <a:latin typeface="Malgun Gothic"/>
                <a:ea typeface="Malgun Gothic"/>
                <a:cs typeface="Malgun Gothic"/>
                <a:sym typeface="Malgun Gothic"/>
              </a:rPr>
              <a:t>이상으로 1조의 중간발표를 마치도록 하겠습니다. 감사합니다</a:t>
            </a:r>
            <a:endParaRPr/>
          </a:p>
          <a:p>
            <a:pPr indent="0" lvl="0" marL="0" rtl="0" algn="l">
              <a:lnSpc>
                <a:spcPct val="100000"/>
              </a:lnSpc>
              <a:spcBef>
                <a:spcPts val="0"/>
              </a:spcBef>
              <a:spcAft>
                <a:spcPts val="0"/>
              </a:spcAft>
              <a:buSzPts val="1400"/>
              <a:buNone/>
            </a:pPr>
            <a:r>
              <a:t/>
            </a:r>
            <a:endParaRPr/>
          </a:p>
        </p:txBody>
      </p:sp>
      <p:sp>
        <p:nvSpPr>
          <p:cNvPr id="820" name="Google Shape;820;p22: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p73: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9" name="Google Shape;829;p73: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0" name="Google Shape;830;p73:notes"/>
          <p:cNvSpPr txBox="1"/>
          <p:nvPr>
            <p:ph idx="12" type="sldNum"/>
          </p:nvPr>
        </p:nvSpPr>
        <p:spPr>
          <a:xfrm>
            <a:off x="5827713" y="17372013"/>
            <a:ext cx="4457700" cy="9159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4: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sz="1800">
                <a:latin typeface="Malgun Gothic"/>
                <a:ea typeface="Malgun Gothic"/>
                <a:cs typeface="Malgun Gothic"/>
                <a:sym typeface="Malgun Gothic"/>
              </a:rPr>
              <a:t>먼저 프로젝트 개요입니다. 여기서는 배경과, 저희 서비스 컨셉, 주제에 대해 설명드리겠습니다.</a:t>
            </a:r>
            <a:endParaRPr sz="1800">
              <a:latin typeface="Malgun Gothic"/>
              <a:ea typeface="Malgun Gothic"/>
              <a:cs typeface="Malgun Gothic"/>
              <a:sym typeface="Malgun Gothic"/>
            </a:endParaRPr>
          </a:p>
          <a:p>
            <a:pPr indent="0" lvl="0" marL="0" rtl="0" algn="l">
              <a:lnSpc>
                <a:spcPct val="100000"/>
              </a:lnSpc>
              <a:spcBef>
                <a:spcPts val="0"/>
              </a:spcBef>
              <a:spcAft>
                <a:spcPts val="0"/>
              </a:spcAft>
              <a:buSzPts val="1400"/>
              <a:buNone/>
            </a:pPr>
            <a:r>
              <a:t/>
            </a:r>
            <a:endParaRPr/>
          </a:p>
        </p:txBody>
      </p:sp>
      <p:sp>
        <p:nvSpPr>
          <p:cNvPr id="256" name="Google Shape;256;p4: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7: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7: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sz="1800">
                <a:latin typeface="Malgun Gothic"/>
                <a:ea typeface="Malgun Gothic"/>
                <a:cs typeface="Malgun Gothic"/>
                <a:sym typeface="Malgun Gothic"/>
              </a:rPr>
              <a:t>재작년부터 이어진 코로나 상황으로 인해 야외활동이 줄면서 홈트레이닝(홈트)가 각광을 받으면서보시는 기사들과 같이 전세계적으로 스마트워치를 포함한 웨어러블 기기들의 관심과 시장이 커지고 있습니다. </a:t>
            </a:r>
            <a:endParaRPr sz="1800">
              <a:latin typeface="Malgun Gothic"/>
              <a:ea typeface="Malgun Gothic"/>
              <a:cs typeface="Malgun Gothic"/>
              <a:sym typeface="Malgun Gothic"/>
            </a:endParaRPr>
          </a:p>
          <a:p>
            <a:pPr indent="0" lvl="0" marL="0" rtl="0" algn="l">
              <a:lnSpc>
                <a:spcPct val="100000"/>
              </a:lnSpc>
              <a:spcBef>
                <a:spcPts val="0"/>
              </a:spcBef>
              <a:spcAft>
                <a:spcPts val="0"/>
              </a:spcAft>
              <a:buSzPts val="1400"/>
              <a:buNone/>
            </a:pPr>
            <a:r>
              <a:t/>
            </a:r>
            <a:endParaRPr/>
          </a:p>
        </p:txBody>
      </p:sp>
      <p:sp>
        <p:nvSpPr>
          <p:cNvPr id="268" name="Google Shape;268;p7:notes"/>
          <p:cNvSpPr txBox="1"/>
          <p:nvPr>
            <p:ph idx="12" type="sldNum"/>
          </p:nvPr>
        </p:nvSpPr>
        <p:spPr>
          <a:xfrm>
            <a:off x="5827713" y="17372013"/>
            <a:ext cx="4457700" cy="9159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59: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59: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228600" lvl="0" marL="457200" rtl="0" algn="just">
              <a:lnSpc>
                <a:spcPct val="107000"/>
              </a:lnSpc>
              <a:spcBef>
                <a:spcPts val="0"/>
              </a:spcBef>
              <a:spcAft>
                <a:spcPts val="0"/>
              </a:spcAft>
              <a:buSzPts val="1400"/>
              <a:buNone/>
            </a:pPr>
            <a:r>
              <a:rPr lang="en-US" sz="1800">
                <a:latin typeface="Malgun Gothic"/>
                <a:ea typeface="Malgun Gothic"/>
                <a:cs typeface="Malgun Gothic"/>
                <a:sym typeface="Malgun Gothic"/>
              </a:rPr>
              <a:t>이와 더불어 정부에서 마이 헬스웨이 플랫폼 사업에서 웨어러블 디바이스의 데이터 또한 공공데이터와의 연계를 위해 추진하고 있고 더 나아가서 의료데이터와의 연계를 위해 클라우드로의 전환이 필요하다고 생각했습니다. </a:t>
            </a:r>
            <a:endParaRPr sz="1800">
              <a:latin typeface="Malgun Gothic"/>
              <a:ea typeface="Malgun Gothic"/>
              <a:cs typeface="Malgun Gothic"/>
              <a:sym typeface="Malgun Gothic"/>
            </a:endParaRPr>
          </a:p>
          <a:p>
            <a:pPr indent="0" lvl="0" marL="0" rtl="0" algn="l">
              <a:lnSpc>
                <a:spcPct val="100000"/>
              </a:lnSpc>
              <a:spcBef>
                <a:spcPts val="800"/>
              </a:spcBef>
              <a:spcAft>
                <a:spcPts val="0"/>
              </a:spcAft>
              <a:buSzPts val="1400"/>
              <a:buNone/>
            </a:pPr>
            <a:r>
              <a:t/>
            </a:r>
            <a:endParaRPr/>
          </a:p>
        </p:txBody>
      </p:sp>
      <p:sp>
        <p:nvSpPr>
          <p:cNvPr id="281" name="Google Shape;281;p59:notes"/>
          <p:cNvSpPr txBox="1"/>
          <p:nvPr>
            <p:ph idx="12" type="sldNum"/>
          </p:nvPr>
        </p:nvSpPr>
        <p:spPr>
          <a:xfrm>
            <a:off x="5827713" y="17372013"/>
            <a:ext cx="4457700" cy="9159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60: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60: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228600" lvl="0" marL="457200" rtl="0" algn="just">
              <a:lnSpc>
                <a:spcPct val="107000"/>
              </a:lnSpc>
              <a:spcBef>
                <a:spcPts val="0"/>
              </a:spcBef>
              <a:spcAft>
                <a:spcPts val="0"/>
              </a:spcAft>
              <a:buSzPts val="1400"/>
              <a:buNone/>
            </a:pPr>
            <a:r>
              <a:rPr lang="en-US" sz="1800">
                <a:latin typeface="Malgun Gothic"/>
                <a:ea typeface="Malgun Gothic"/>
                <a:cs typeface="Malgun Gothic"/>
                <a:sym typeface="Malgun Gothic"/>
              </a:rPr>
              <a:t>하지만 여기서 클라우드 환경으로 이전하는 것에서 그치는 것이 아니라 여기 기사를 보시면 클라우드 환경에서 서비스를 제공하는 기업들이 보안적 측면에 있어서 부족한 모습이 있고 이로 인해 개인정보가 대량 유출되는 사고 또한 있어 보안적인 부분도 중요한 부분이라 생각했습니다. 이러한 배경들을 바탕으로 저희는 이 보안 컨설팅이라는 프로젝트를 시작하게 되었습니다.</a:t>
            </a:r>
            <a:endParaRPr sz="1800">
              <a:latin typeface="Malgun Gothic"/>
              <a:ea typeface="Malgun Gothic"/>
              <a:cs typeface="Malgun Gothic"/>
              <a:sym typeface="Malgun Gothic"/>
            </a:endParaRPr>
          </a:p>
          <a:p>
            <a:pPr indent="0" lvl="0" marL="0" rtl="0" algn="l">
              <a:lnSpc>
                <a:spcPct val="100000"/>
              </a:lnSpc>
              <a:spcBef>
                <a:spcPts val="800"/>
              </a:spcBef>
              <a:spcAft>
                <a:spcPts val="0"/>
              </a:spcAft>
              <a:buSzPts val="1400"/>
              <a:buNone/>
            </a:pPr>
            <a:r>
              <a:t/>
            </a:r>
            <a:endParaRPr/>
          </a:p>
        </p:txBody>
      </p:sp>
      <p:sp>
        <p:nvSpPr>
          <p:cNvPr id="294" name="Google Shape;294;p60:notes"/>
          <p:cNvSpPr txBox="1"/>
          <p:nvPr>
            <p:ph idx="12" type="sldNum"/>
          </p:nvPr>
        </p:nvSpPr>
        <p:spPr>
          <a:xfrm>
            <a:off x="5827713" y="17372013"/>
            <a:ext cx="4457700" cy="9159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2: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12: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sz="1800">
                <a:latin typeface="Malgun Gothic"/>
                <a:ea typeface="Malgun Gothic"/>
                <a:cs typeface="Malgun Gothic"/>
                <a:sym typeface="Malgun Gothic"/>
              </a:rPr>
              <a:t>웨어러블 기기를 통해 헬스케어 서비스를 제공하는 SK헬스라는 서비스를 컨셉으로 정해보았습니다. 제공하는 서비스로는 메디컬 체크, 홈트레이닝, 긴급상황 감지, 헬스체크 부분으로 이게 현재 웨어러블 기기에서 할 수 있는 헬스 서비스의 주요 항목으로 생각했습니다. </a:t>
            </a:r>
            <a:endParaRPr sz="1800">
              <a:latin typeface="Malgun Gothic"/>
              <a:ea typeface="Malgun Gothic"/>
              <a:cs typeface="Malgun Gothic"/>
              <a:sym typeface="Malgun Gothic"/>
            </a:endParaRPr>
          </a:p>
          <a:p>
            <a:pPr indent="0" lvl="0" marL="0" rtl="0" algn="l">
              <a:lnSpc>
                <a:spcPct val="100000"/>
              </a:lnSpc>
              <a:spcBef>
                <a:spcPts val="0"/>
              </a:spcBef>
              <a:spcAft>
                <a:spcPts val="0"/>
              </a:spcAft>
              <a:buSzPts val="1400"/>
              <a:buNone/>
            </a:pPr>
            <a:r>
              <a:t/>
            </a:r>
            <a:endParaRPr/>
          </a:p>
        </p:txBody>
      </p:sp>
      <p:sp>
        <p:nvSpPr>
          <p:cNvPr id="306" name="Google Shape;306;p12:notes"/>
          <p:cNvSpPr txBox="1"/>
          <p:nvPr>
            <p:ph idx="12" type="sldNum"/>
          </p:nvPr>
        </p:nvSpPr>
        <p:spPr>
          <a:xfrm>
            <a:off x="5827713" y="17372013"/>
            <a:ext cx="4457700" cy="9159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61: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p61: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sz="1800">
                <a:latin typeface="Malgun Gothic"/>
                <a:ea typeface="Malgun Gothic"/>
                <a:cs typeface="Malgun Gothic"/>
                <a:sym typeface="Malgun Gothic"/>
              </a:rPr>
              <a:t>앞에 그림을 보시면 저희가 컨셉으로 정한 SK헬스라는 서비스가 어떠한 흐름으로 작동하는지 예상하여 구성해보았습니다. </a:t>
            </a:r>
            <a:endParaRPr sz="1800">
              <a:latin typeface="Malgun Gothic"/>
              <a:ea typeface="Malgun Gothic"/>
              <a:cs typeface="Malgun Gothic"/>
              <a:sym typeface="Malgun Gothic"/>
            </a:endParaRPr>
          </a:p>
          <a:p>
            <a:pPr indent="0" lvl="0" marL="0" rtl="0" algn="l">
              <a:lnSpc>
                <a:spcPct val="100000"/>
              </a:lnSpc>
              <a:spcBef>
                <a:spcPts val="0"/>
              </a:spcBef>
              <a:spcAft>
                <a:spcPts val="0"/>
              </a:spcAft>
              <a:buSzPts val="1400"/>
              <a:buNone/>
            </a:pPr>
            <a:r>
              <a:t/>
            </a:r>
            <a:endParaRPr/>
          </a:p>
        </p:txBody>
      </p:sp>
      <p:sp>
        <p:nvSpPr>
          <p:cNvPr id="345" name="Google Shape;345;p61:notes"/>
          <p:cNvSpPr txBox="1"/>
          <p:nvPr>
            <p:ph idx="12" type="sldNum"/>
          </p:nvPr>
        </p:nvSpPr>
        <p:spPr>
          <a:xfrm>
            <a:off x="5827713" y="17372013"/>
            <a:ext cx="4457700" cy="9159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62:notes"/>
          <p:cNvSpPr/>
          <p:nvPr>
            <p:ph idx="2" type="sldImg"/>
          </p:nvPr>
        </p:nvSpPr>
        <p:spPr>
          <a:xfrm>
            <a:off x="-342900" y="2286000"/>
            <a:ext cx="10972800" cy="617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p62:notes"/>
          <p:cNvSpPr txBox="1"/>
          <p:nvPr>
            <p:ph idx="1" type="body"/>
          </p:nvPr>
        </p:nvSpPr>
        <p:spPr>
          <a:xfrm>
            <a:off x="1028700" y="8801100"/>
            <a:ext cx="8229600" cy="720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sz="1800">
                <a:latin typeface="Malgun Gothic"/>
                <a:ea typeface="Malgun Gothic"/>
                <a:cs typeface="Malgun Gothic"/>
                <a:sym typeface="Malgun Gothic"/>
              </a:rPr>
              <a:t>이 서비스를 구성하기 위해서 온프레미스 환경은 위와 같은 구성도로 구축되어 있는 것으로 저희는 예상을 했습니다. </a:t>
            </a:r>
            <a:endParaRPr/>
          </a:p>
          <a:p>
            <a:pPr indent="0" lvl="0" marL="0" marR="0" rtl="0" algn="l">
              <a:lnSpc>
                <a:spcPct val="100000"/>
              </a:lnSpc>
              <a:spcBef>
                <a:spcPts val="0"/>
              </a:spcBef>
              <a:spcAft>
                <a:spcPts val="0"/>
              </a:spcAft>
              <a:buClr>
                <a:srgbClr val="000000"/>
              </a:buClr>
              <a:buSzPts val="1400"/>
              <a:buFont typeface="Arial"/>
              <a:buNone/>
            </a:pPr>
            <a:r>
              <a:t/>
            </a:r>
            <a:endParaRPr sz="1800">
              <a:latin typeface="Malgun Gothic"/>
              <a:ea typeface="Malgun Gothic"/>
              <a:cs typeface="Malgun Gothic"/>
              <a:sym typeface="Malgun Gothic"/>
            </a:endParaRPr>
          </a:p>
          <a:p>
            <a:pPr indent="0" lvl="0" marL="0" rtl="0" algn="l">
              <a:lnSpc>
                <a:spcPct val="100000"/>
              </a:lnSpc>
              <a:spcBef>
                <a:spcPts val="0"/>
              </a:spcBef>
              <a:spcAft>
                <a:spcPts val="0"/>
              </a:spcAft>
              <a:buSzPts val="1400"/>
              <a:buNone/>
            </a:pPr>
            <a:r>
              <a:t/>
            </a:r>
            <a:endParaRPr/>
          </a:p>
        </p:txBody>
      </p:sp>
      <p:sp>
        <p:nvSpPr>
          <p:cNvPr id="354" name="Google Shape;354;p62:notes"/>
          <p:cNvSpPr txBox="1"/>
          <p:nvPr>
            <p:ph idx="12" type="sldNum"/>
          </p:nvPr>
        </p:nvSpPr>
        <p:spPr>
          <a:xfrm>
            <a:off x="5827713" y="17372013"/>
            <a:ext cx="4457700" cy="9159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4"/>
          <p:cNvSpPr txBox="1"/>
          <p:nvPr>
            <p:ph idx="12" type="sldNum"/>
          </p:nvPr>
        </p:nvSpPr>
        <p:spPr>
          <a:xfrm>
            <a:off x="15786970" y="9608899"/>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2400"/>
              <a:buNone/>
              <a:defRPr b="0" i="0" sz="2400" u="none" cap="none" strike="noStrike">
                <a:solidFill>
                  <a:srgbClr val="888888"/>
                </a:solidFill>
                <a:latin typeface="Arial"/>
                <a:ea typeface="Arial"/>
                <a:cs typeface="Arial"/>
                <a:sym typeface="Arial"/>
              </a:defRPr>
            </a:lvl1pPr>
            <a:lvl2pPr indent="0" lvl="1" marL="0" algn="r">
              <a:lnSpc>
                <a:spcPct val="100000"/>
              </a:lnSpc>
              <a:spcBef>
                <a:spcPts val="0"/>
              </a:spcBef>
              <a:spcAft>
                <a:spcPts val="0"/>
              </a:spcAft>
              <a:buSzPts val="2400"/>
              <a:buNone/>
              <a:defRPr b="0" i="0" sz="2400" u="none" cap="none" strike="noStrike">
                <a:solidFill>
                  <a:srgbClr val="888888"/>
                </a:solidFill>
                <a:latin typeface="Arial"/>
                <a:ea typeface="Arial"/>
                <a:cs typeface="Arial"/>
                <a:sym typeface="Arial"/>
              </a:defRPr>
            </a:lvl2pPr>
            <a:lvl3pPr indent="0" lvl="2" marL="0" algn="r">
              <a:lnSpc>
                <a:spcPct val="100000"/>
              </a:lnSpc>
              <a:spcBef>
                <a:spcPts val="0"/>
              </a:spcBef>
              <a:spcAft>
                <a:spcPts val="0"/>
              </a:spcAft>
              <a:buSzPts val="2400"/>
              <a:buNone/>
              <a:defRPr b="0" i="0" sz="2400" u="none" cap="none" strike="noStrike">
                <a:solidFill>
                  <a:srgbClr val="888888"/>
                </a:solidFill>
                <a:latin typeface="Arial"/>
                <a:ea typeface="Arial"/>
                <a:cs typeface="Arial"/>
                <a:sym typeface="Arial"/>
              </a:defRPr>
            </a:lvl3pPr>
            <a:lvl4pPr indent="0" lvl="3" marL="0" algn="r">
              <a:lnSpc>
                <a:spcPct val="100000"/>
              </a:lnSpc>
              <a:spcBef>
                <a:spcPts val="0"/>
              </a:spcBef>
              <a:spcAft>
                <a:spcPts val="0"/>
              </a:spcAft>
              <a:buSzPts val="2400"/>
              <a:buNone/>
              <a:defRPr b="0" i="0" sz="2400" u="none" cap="none" strike="noStrike">
                <a:solidFill>
                  <a:srgbClr val="888888"/>
                </a:solidFill>
                <a:latin typeface="Arial"/>
                <a:ea typeface="Arial"/>
                <a:cs typeface="Arial"/>
                <a:sym typeface="Arial"/>
              </a:defRPr>
            </a:lvl4pPr>
            <a:lvl5pPr indent="0" lvl="4" marL="0" algn="r">
              <a:lnSpc>
                <a:spcPct val="100000"/>
              </a:lnSpc>
              <a:spcBef>
                <a:spcPts val="0"/>
              </a:spcBef>
              <a:spcAft>
                <a:spcPts val="0"/>
              </a:spcAft>
              <a:buSzPts val="2400"/>
              <a:buNone/>
              <a:defRPr b="0" i="0" sz="2400" u="none" cap="none" strike="noStrike">
                <a:solidFill>
                  <a:srgbClr val="888888"/>
                </a:solidFill>
                <a:latin typeface="Arial"/>
                <a:ea typeface="Arial"/>
                <a:cs typeface="Arial"/>
                <a:sym typeface="Arial"/>
              </a:defRPr>
            </a:lvl5pPr>
            <a:lvl6pPr indent="0" lvl="5" marL="0" algn="r">
              <a:lnSpc>
                <a:spcPct val="100000"/>
              </a:lnSpc>
              <a:spcBef>
                <a:spcPts val="0"/>
              </a:spcBef>
              <a:spcAft>
                <a:spcPts val="0"/>
              </a:spcAft>
              <a:buSzPts val="2400"/>
              <a:buNone/>
              <a:defRPr b="0" i="0" sz="2400" u="none" cap="none" strike="noStrike">
                <a:solidFill>
                  <a:srgbClr val="888888"/>
                </a:solidFill>
                <a:latin typeface="Arial"/>
                <a:ea typeface="Arial"/>
                <a:cs typeface="Arial"/>
                <a:sym typeface="Arial"/>
              </a:defRPr>
            </a:lvl6pPr>
            <a:lvl7pPr indent="0" lvl="6" marL="0" algn="r">
              <a:lnSpc>
                <a:spcPct val="100000"/>
              </a:lnSpc>
              <a:spcBef>
                <a:spcPts val="0"/>
              </a:spcBef>
              <a:spcAft>
                <a:spcPts val="0"/>
              </a:spcAft>
              <a:buSzPts val="2400"/>
              <a:buNone/>
              <a:defRPr b="0" i="0" sz="2400" u="none" cap="none" strike="noStrike">
                <a:solidFill>
                  <a:srgbClr val="888888"/>
                </a:solidFill>
                <a:latin typeface="Arial"/>
                <a:ea typeface="Arial"/>
                <a:cs typeface="Arial"/>
                <a:sym typeface="Arial"/>
              </a:defRPr>
            </a:lvl7pPr>
            <a:lvl8pPr indent="0" lvl="7" marL="0" algn="r">
              <a:lnSpc>
                <a:spcPct val="100000"/>
              </a:lnSpc>
              <a:spcBef>
                <a:spcPts val="0"/>
              </a:spcBef>
              <a:spcAft>
                <a:spcPts val="0"/>
              </a:spcAft>
              <a:buSzPts val="2400"/>
              <a:buNone/>
              <a:defRPr b="0" i="0" sz="2400" u="none" cap="none" strike="noStrike">
                <a:solidFill>
                  <a:srgbClr val="888888"/>
                </a:solidFill>
                <a:latin typeface="Arial"/>
                <a:ea typeface="Arial"/>
                <a:cs typeface="Arial"/>
                <a:sym typeface="Arial"/>
              </a:defRPr>
            </a:lvl8pPr>
            <a:lvl9pPr indent="0" lvl="8" marL="0" algn="r">
              <a:lnSpc>
                <a:spcPct val="100000"/>
              </a:lnSpc>
              <a:spcBef>
                <a:spcPts val="0"/>
              </a:spcBef>
              <a:spcAft>
                <a:spcPts val="0"/>
              </a:spcAft>
              <a:buSzPts val="2400"/>
              <a:buNone/>
              <a:defRPr b="0" i="0" sz="2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24"/>
          <p:cNvPicPr preferRelativeResize="0"/>
          <p:nvPr/>
        </p:nvPicPr>
        <p:blipFill rotWithShape="1">
          <a:blip r:embed="rId2">
            <a:alphaModFix/>
          </a:blip>
          <a:srcRect b="0" l="0" r="0" t="0"/>
          <a:stretch/>
        </p:blipFill>
        <p:spPr>
          <a:xfrm>
            <a:off x="16516187" y="312976"/>
            <a:ext cx="1404383" cy="66258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9" name="Shape 79"/>
        <p:cNvGrpSpPr/>
        <p:nvPr/>
      </p:nvGrpSpPr>
      <p:grpSpPr>
        <a:xfrm>
          <a:off x="0" y="0"/>
          <a:ext cx="0" cy="0"/>
          <a:chOff x="0" y="0"/>
          <a:chExt cx="0" cy="0"/>
        </a:xfrm>
      </p:grpSpPr>
      <p:sp>
        <p:nvSpPr>
          <p:cNvPr id="80" name="Google Shape;80;p7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7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82" name="Google Shape;82;p7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7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75"/>
          <p:cNvSpPr txBox="1"/>
          <p:nvPr>
            <p:ph idx="12" type="sldNum"/>
          </p:nvPr>
        </p:nvSpPr>
        <p:spPr>
          <a:xfrm>
            <a:off x="15148560" y="946531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5" name="Shape 85"/>
        <p:cNvGrpSpPr/>
        <p:nvPr/>
      </p:nvGrpSpPr>
      <p:grpSpPr>
        <a:xfrm>
          <a:off x="0" y="0"/>
          <a:ext cx="0" cy="0"/>
          <a:chOff x="0" y="0"/>
          <a:chExt cx="0" cy="0"/>
        </a:xfrm>
      </p:grpSpPr>
      <p:sp>
        <p:nvSpPr>
          <p:cNvPr id="86" name="Google Shape;86;p7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7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88" name="Google Shape;88;p7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7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7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1" name="Shape 91"/>
        <p:cNvGrpSpPr/>
        <p:nvPr/>
      </p:nvGrpSpPr>
      <p:grpSpPr>
        <a:xfrm>
          <a:off x="0" y="0"/>
          <a:ext cx="0" cy="0"/>
          <a:chOff x="0" y="0"/>
          <a:chExt cx="0" cy="0"/>
        </a:xfrm>
      </p:grpSpPr>
      <p:sp>
        <p:nvSpPr>
          <p:cNvPr id="92" name="Google Shape;92;p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7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94" name="Google Shape;94;p7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95" name="Google Shape;95;p7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7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7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8" name="Shape 98"/>
        <p:cNvGrpSpPr/>
        <p:nvPr/>
      </p:nvGrpSpPr>
      <p:grpSpPr>
        <a:xfrm>
          <a:off x="0" y="0"/>
          <a:ext cx="0" cy="0"/>
          <a:chOff x="0" y="0"/>
          <a:chExt cx="0" cy="0"/>
        </a:xfrm>
      </p:grpSpPr>
      <p:sp>
        <p:nvSpPr>
          <p:cNvPr id="99" name="Google Shape;99;p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8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01" name="Google Shape;101;p8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02" name="Google Shape;102;p8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03" name="Google Shape;103;p8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04" name="Google Shape;104;p8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8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8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7" name="Shape 107"/>
        <p:cNvGrpSpPr/>
        <p:nvPr/>
      </p:nvGrpSpPr>
      <p:grpSpPr>
        <a:xfrm>
          <a:off x="0" y="0"/>
          <a:ext cx="0" cy="0"/>
          <a:chOff x="0" y="0"/>
          <a:chExt cx="0" cy="0"/>
        </a:xfrm>
      </p:grpSpPr>
      <p:sp>
        <p:nvSpPr>
          <p:cNvPr id="108" name="Google Shape;108;p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8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8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8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2" name="Shape 112"/>
        <p:cNvGrpSpPr/>
        <p:nvPr/>
      </p:nvGrpSpPr>
      <p:grpSpPr>
        <a:xfrm>
          <a:off x="0" y="0"/>
          <a:ext cx="0" cy="0"/>
          <a:chOff x="0" y="0"/>
          <a:chExt cx="0" cy="0"/>
        </a:xfrm>
      </p:grpSpPr>
      <p:sp>
        <p:nvSpPr>
          <p:cNvPr id="113" name="Google Shape;113;p8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8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8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6" name="Shape 116"/>
        <p:cNvGrpSpPr/>
        <p:nvPr/>
      </p:nvGrpSpPr>
      <p:grpSpPr>
        <a:xfrm>
          <a:off x="0" y="0"/>
          <a:ext cx="0" cy="0"/>
          <a:chOff x="0" y="0"/>
          <a:chExt cx="0" cy="0"/>
        </a:xfrm>
      </p:grpSpPr>
      <p:sp>
        <p:nvSpPr>
          <p:cNvPr id="117" name="Google Shape;117;p8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8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119" name="Google Shape;119;p8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20" name="Google Shape;120;p8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8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3" name="Shape 123"/>
        <p:cNvGrpSpPr/>
        <p:nvPr/>
      </p:nvGrpSpPr>
      <p:grpSpPr>
        <a:xfrm>
          <a:off x="0" y="0"/>
          <a:ext cx="0" cy="0"/>
          <a:chOff x="0" y="0"/>
          <a:chExt cx="0" cy="0"/>
        </a:xfrm>
      </p:grpSpPr>
      <p:sp>
        <p:nvSpPr>
          <p:cNvPr id="124" name="Google Shape;124;p8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84"/>
          <p:cNvSpPr/>
          <p:nvPr>
            <p:ph idx="2" type="pic"/>
          </p:nvPr>
        </p:nvSpPr>
        <p:spPr>
          <a:xfrm>
            <a:off x="1792288" y="612775"/>
            <a:ext cx="5486400" cy="4114800"/>
          </a:xfrm>
          <a:prstGeom prst="rect">
            <a:avLst/>
          </a:prstGeom>
          <a:noFill/>
          <a:ln>
            <a:noFill/>
          </a:ln>
        </p:spPr>
      </p:sp>
      <p:sp>
        <p:nvSpPr>
          <p:cNvPr id="126" name="Google Shape;126;p8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27" name="Google Shape;127;p8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8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8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sp>
        <p:nvSpPr>
          <p:cNvPr id="131" name="Google Shape;131;p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85"/>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3" name="Google Shape;133;p8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8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8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6" name="Shape 136"/>
        <p:cNvGrpSpPr/>
        <p:nvPr/>
      </p:nvGrpSpPr>
      <p:grpSpPr>
        <a:xfrm>
          <a:off x="0" y="0"/>
          <a:ext cx="0" cy="0"/>
          <a:chOff x="0" y="0"/>
          <a:chExt cx="0" cy="0"/>
        </a:xfrm>
      </p:grpSpPr>
      <p:sp>
        <p:nvSpPr>
          <p:cNvPr id="137" name="Google Shape;137;p86"/>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8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9" name="Google Shape;139;p8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8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8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 name="Shape 22"/>
        <p:cNvGrpSpPr/>
        <p:nvPr/>
      </p:nvGrpSpPr>
      <p:grpSpPr>
        <a:xfrm>
          <a:off x="0" y="0"/>
          <a:ext cx="0" cy="0"/>
          <a:chOff x="0" y="0"/>
          <a:chExt cx="0" cy="0"/>
        </a:xfrm>
      </p:grpSpPr>
      <p:sp>
        <p:nvSpPr>
          <p:cNvPr id="23" name="Google Shape;23;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5" name="Google Shape;25;p3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6" name="Google Shape;26;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8" name="Shape 148"/>
        <p:cNvGrpSpPr/>
        <p:nvPr/>
      </p:nvGrpSpPr>
      <p:grpSpPr>
        <a:xfrm>
          <a:off x="0" y="0"/>
          <a:ext cx="0" cy="0"/>
          <a:chOff x="0" y="0"/>
          <a:chExt cx="0" cy="0"/>
        </a:xfrm>
      </p:grpSpPr>
      <p:sp>
        <p:nvSpPr>
          <p:cNvPr id="149" name="Google Shape;149;p77"/>
          <p:cNvSpPr txBox="1"/>
          <p:nvPr>
            <p:ph type="ctrTitle"/>
          </p:nvPr>
        </p:nvSpPr>
        <p:spPr>
          <a:xfrm>
            <a:off x="685800" y="2130425"/>
            <a:ext cx="7772400" cy="147002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7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1"/>
              </a:spcBef>
              <a:spcAft>
                <a:spcPts val="0"/>
              </a:spcAft>
              <a:buClr>
                <a:srgbClr val="888888"/>
              </a:buClr>
              <a:buSzPts val="2000"/>
              <a:buNone/>
              <a:defRPr>
                <a:solidFill>
                  <a:srgbClr val="888888"/>
                </a:solidFill>
              </a:defRPr>
            </a:lvl4pPr>
            <a:lvl5pPr lvl="4" algn="ctr">
              <a:lnSpc>
                <a:spcPct val="100000"/>
              </a:lnSpc>
              <a:spcBef>
                <a:spcPts val="401"/>
              </a:spcBef>
              <a:spcAft>
                <a:spcPts val="0"/>
              </a:spcAft>
              <a:buClr>
                <a:srgbClr val="888888"/>
              </a:buClr>
              <a:buSzPts val="2000"/>
              <a:buNone/>
              <a:defRPr>
                <a:solidFill>
                  <a:srgbClr val="888888"/>
                </a:solidFill>
              </a:defRPr>
            </a:lvl5pPr>
            <a:lvl6pPr lvl="5" algn="ctr">
              <a:lnSpc>
                <a:spcPct val="100000"/>
              </a:lnSpc>
              <a:spcBef>
                <a:spcPts val="401"/>
              </a:spcBef>
              <a:spcAft>
                <a:spcPts val="0"/>
              </a:spcAft>
              <a:buClr>
                <a:srgbClr val="888888"/>
              </a:buClr>
              <a:buSzPts val="2000"/>
              <a:buNone/>
              <a:defRPr>
                <a:solidFill>
                  <a:srgbClr val="888888"/>
                </a:solidFill>
              </a:defRPr>
            </a:lvl6pPr>
            <a:lvl7pPr lvl="6" algn="ctr">
              <a:lnSpc>
                <a:spcPct val="100000"/>
              </a:lnSpc>
              <a:spcBef>
                <a:spcPts val="401"/>
              </a:spcBef>
              <a:spcAft>
                <a:spcPts val="0"/>
              </a:spcAft>
              <a:buClr>
                <a:srgbClr val="888888"/>
              </a:buClr>
              <a:buSzPts val="2000"/>
              <a:buNone/>
              <a:defRPr>
                <a:solidFill>
                  <a:srgbClr val="888888"/>
                </a:solidFill>
              </a:defRPr>
            </a:lvl7pPr>
            <a:lvl8pPr lvl="7" algn="ctr">
              <a:lnSpc>
                <a:spcPct val="100000"/>
              </a:lnSpc>
              <a:spcBef>
                <a:spcPts val="401"/>
              </a:spcBef>
              <a:spcAft>
                <a:spcPts val="0"/>
              </a:spcAft>
              <a:buClr>
                <a:srgbClr val="888888"/>
              </a:buClr>
              <a:buSzPts val="2000"/>
              <a:buNone/>
              <a:defRPr>
                <a:solidFill>
                  <a:srgbClr val="888888"/>
                </a:solidFill>
              </a:defRPr>
            </a:lvl8pPr>
            <a:lvl9pPr lvl="8" algn="ctr">
              <a:lnSpc>
                <a:spcPct val="100000"/>
              </a:lnSpc>
              <a:spcBef>
                <a:spcPts val="401"/>
              </a:spcBef>
              <a:spcAft>
                <a:spcPts val="0"/>
              </a:spcAft>
              <a:buClr>
                <a:srgbClr val="888888"/>
              </a:buClr>
              <a:buSzPts val="2000"/>
              <a:buNone/>
              <a:defRPr>
                <a:solidFill>
                  <a:srgbClr val="888888"/>
                </a:solidFill>
              </a:defRPr>
            </a:lvl9pPr>
          </a:lstStyle>
          <a:p/>
        </p:txBody>
      </p:sp>
      <p:sp>
        <p:nvSpPr>
          <p:cNvPr id="151" name="Google Shape;151;p77"/>
          <p:cNvSpPr txBox="1"/>
          <p:nvPr>
            <p:ph idx="10" type="dt"/>
          </p:nvPr>
        </p:nvSpPr>
        <p:spPr>
          <a:xfrm>
            <a:off x="457200" y="6356351"/>
            <a:ext cx="2133600" cy="36512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77"/>
          <p:cNvSpPr txBox="1"/>
          <p:nvPr>
            <p:ph idx="11" type="ftr"/>
          </p:nvPr>
        </p:nvSpPr>
        <p:spPr>
          <a:xfrm>
            <a:off x="3124200" y="6356351"/>
            <a:ext cx="2895600" cy="36512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77"/>
          <p:cNvSpPr txBox="1"/>
          <p:nvPr>
            <p:ph idx="12" type="sldNum"/>
          </p:nvPr>
        </p:nvSpPr>
        <p:spPr>
          <a:xfrm>
            <a:off x="15786971" y="9608900"/>
            <a:ext cx="2133600" cy="3651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54" name="Google Shape;154;p77"/>
          <p:cNvPicPr preferRelativeResize="0"/>
          <p:nvPr/>
        </p:nvPicPr>
        <p:blipFill rotWithShape="1">
          <a:blip r:embed="rId2">
            <a:alphaModFix/>
          </a:blip>
          <a:srcRect b="0" l="0" r="0" t="0"/>
          <a:stretch/>
        </p:blipFill>
        <p:spPr>
          <a:xfrm>
            <a:off x="16516189" y="312977"/>
            <a:ext cx="1404383" cy="66258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5" name="Shape 155"/>
        <p:cNvGrpSpPr/>
        <p:nvPr/>
      </p:nvGrpSpPr>
      <p:grpSpPr>
        <a:xfrm>
          <a:off x="0" y="0"/>
          <a:ext cx="0" cy="0"/>
          <a:chOff x="0" y="0"/>
          <a:chExt cx="0" cy="0"/>
        </a:xfrm>
      </p:grpSpPr>
      <p:sp>
        <p:nvSpPr>
          <p:cNvPr id="156" name="Google Shape;156;p87"/>
          <p:cNvSpPr txBox="1"/>
          <p:nvPr>
            <p:ph type="title"/>
          </p:nvPr>
        </p:nvSpPr>
        <p:spPr>
          <a:xfrm>
            <a:off x="722313" y="4406901"/>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87"/>
          <p:cNvSpPr txBox="1"/>
          <p:nvPr>
            <p:ph idx="1" type="body"/>
          </p:nvPr>
        </p:nvSpPr>
        <p:spPr>
          <a:xfrm>
            <a:off x="722313" y="2906714"/>
            <a:ext cx="7772400" cy="1500188"/>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1"/>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1">
                <a:solidFill>
                  <a:srgbClr val="888888"/>
                </a:solidFill>
              </a:defRPr>
            </a:lvl3pPr>
            <a:lvl4pPr indent="-228600" lvl="3" marL="1828800" algn="l">
              <a:lnSpc>
                <a:spcPct val="100000"/>
              </a:lnSpc>
              <a:spcBef>
                <a:spcPts val="281"/>
              </a:spcBef>
              <a:spcAft>
                <a:spcPts val="0"/>
              </a:spcAft>
              <a:buClr>
                <a:srgbClr val="888888"/>
              </a:buClr>
              <a:buSzPts val="1400"/>
              <a:buNone/>
              <a:defRPr sz="1400">
                <a:solidFill>
                  <a:srgbClr val="888888"/>
                </a:solidFill>
              </a:defRPr>
            </a:lvl4pPr>
            <a:lvl5pPr indent="-228600" lvl="4" marL="2286000" algn="l">
              <a:lnSpc>
                <a:spcPct val="100000"/>
              </a:lnSpc>
              <a:spcBef>
                <a:spcPts val="281"/>
              </a:spcBef>
              <a:spcAft>
                <a:spcPts val="0"/>
              </a:spcAft>
              <a:buClr>
                <a:srgbClr val="888888"/>
              </a:buClr>
              <a:buSzPts val="1400"/>
              <a:buNone/>
              <a:defRPr sz="1400">
                <a:solidFill>
                  <a:srgbClr val="888888"/>
                </a:solidFill>
              </a:defRPr>
            </a:lvl5pPr>
            <a:lvl6pPr indent="-228600" lvl="5" marL="2743200" algn="l">
              <a:lnSpc>
                <a:spcPct val="100000"/>
              </a:lnSpc>
              <a:spcBef>
                <a:spcPts val="281"/>
              </a:spcBef>
              <a:spcAft>
                <a:spcPts val="0"/>
              </a:spcAft>
              <a:buClr>
                <a:srgbClr val="888888"/>
              </a:buClr>
              <a:buSzPts val="1400"/>
              <a:buNone/>
              <a:defRPr sz="1400">
                <a:solidFill>
                  <a:srgbClr val="888888"/>
                </a:solidFill>
              </a:defRPr>
            </a:lvl6pPr>
            <a:lvl7pPr indent="-228600" lvl="6" marL="3200400" algn="l">
              <a:lnSpc>
                <a:spcPct val="100000"/>
              </a:lnSpc>
              <a:spcBef>
                <a:spcPts val="281"/>
              </a:spcBef>
              <a:spcAft>
                <a:spcPts val="0"/>
              </a:spcAft>
              <a:buClr>
                <a:srgbClr val="888888"/>
              </a:buClr>
              <a:buSzPts val="1400"/>
              <a:buNone/>
              <a:defRPr sz="1400">
                <a:solidFill>
                  <a:srgbClr val="888888"/>
                </a:solidFill>
              </a:defRPr>
            </a:lvl7pPr>
            <a:lvl8pPr indent="-228600" lvl="7" marL="3657600" algn="l">
              <a:lnSpc>
                <a:spcPct val="100000"/>
              </a:lnSpc>
              <a:spcBef>
                <a:spcPts val="281"/>
              </a:spcBef>
              <a:spcAft>
                <a:spcPts val="0"/>
              </a:spcAft>
              <a:buClr>
                <a:srgbClr val="888888"/>
              </a:buClr>
              <a:buSzPts val="1400"/>
              <a:buNone/>
              <a:defRPr sz="1400">
                <a:solidFill>
                  <a:srgbClr val="888888"/>
                </a:solidFill>
              </a:defRPr>
            </a:lvl8pPr>
            <a:lvl9pPr indent="-228600" lvl="8" marL="4114800" algn="l">
              <a:lnSpc>
                <a:spcPct val="100000"/>
              </a:lnSpc>
              <a:spcBef>
                <a:spcPts val="281"/>
              </a:spcBef>
              <a:spcAft>
                <a:spcPts val="0"/>
              </a:spcAft>
              <a:buClr>
                <a:srgbClr val="888888"/>
              </a:buClr>
              <a:buSzPts val="1400"/>
              <a:buNone/>
              <a:defRPr sz="1400">
                <a:solidFill>
                  <a:srgbClr val="888888"/>
                </a:solidFill>
              </a:defRPr>
            </a:lvl9pPr>
          </a:lstStyle>
          <a:p/>
        </p:txBody>
      </p:sp>
      <p:sp>
        <p:nvSpPr>
          <p:cNvPr id="158" name="Google Shape;158;p87"/>
          <p:cNvSpPr txBox="1"/>
          <p:nvPr>
            <p:ph idx="10" type="dt"/>
          </p:nvPr>
        </p:nvSpPr>
        <p:spPr>
          <a:xfrm>
            <a:off x="457200" y="6356351"/>
            <a:ext cx="2133600" cy="36512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87"/>
          <p:cNvSpPr txBox="1"/>
          <p:nvPr>
            <p:ph idx="11" type="ftr"/>
          </p:nvPr>
        </p:nvSpPr>
        <p:spPr>
          <a:xfrm>
            <a:off x="3124200" y="6356351"/>
            <a:ext cx="2895600" cy="36512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87"/>
          <p:cNvSpPr txBox="1"/>
          <p:nvPr>
            <p:ph idx="12" type="sldNum"/>
          </p:nvPr>
        </p:nvSpPr>
        <p:spPr>
          <a:xfrm>
            <a:off x="6553200" y="6356351"/>
            <a:ext cx="2133600" cy="3651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1" name="Shape 161"/>
        <p:cNvGrpSpPr/>
        <p:nvPr/>
      </p:nvGrpSpPr>
      <p:grpSpPr>
        <a:xfrm>
          <a:off x="0" y="0"/>
          <a:ext cx="0" cy="0"/>
          <a:chOff x="0" y="0"/>
          <a:chExt cx="0" cy="0"/>
        </a:xfrm>
      </p:grpSpPr>
      <p:sp>
        <p:nvSpPr>
          <p:cNvPr id="162" name="Google Shape;162;p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88"/>
          <p:cNvSpPr txBox="1"/>
          <p:nvPr>
            <p:ph idx="1" type="body"/>
          </p:nvPr>
        </p:nvSpPr>
        <p:spPr>
          <a:xfrm>
            <a:off x="457200" y="1600201"/>
            <a:ext cx="4038600" cy="4525964"/>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1"/>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1"/>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64" name="Google Shape;164;p88"/>
          <p:cNvSpPr txBox="1"/>
          <p:nvPr>
            <p:ph idx="2" type="body"/>
          </p:nvPr>
        </p:nvSpPr>
        <p:spPr>
          <a:xfrm>
            <a:off x="4648200" y="1600201"/>
            <a:ext cx="4038600" cy="4525964"/>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1"/>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1"/>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65" name="Google Shape;165;p88"/>
          <p:cNvSpPr txBox="1"/>
          <p:nvPr>
            <p:ph idx="10" type="dt"/>
          </p:nvPr>
        </p:nvSpPr>
        <p:spPr>
          <a:xfrm>
            <a:off x="457200" y="6356351"/>
            <a:ext cx="2133600" cy="36512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88"/>
          <p:cNvSpPr txBox="1"/>
          <p:nvPr>
            <p:ph idx="11" type="ftr"/>
          </p:nvPr>
        </p:nvSpPr>
        <p:spPr>
          <a:xfrm>
            <a:off x="3124200" y="6356351"/>
            <a:ext cx="2895600" cy="36512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88"/>
          <p:cNvSpPr txBox="1"/>
          <p:nvPr>
            <p:ph idx="12" type="sldNum"/>
          </p:nvPr>
        </p:nvSpPr>
        <p:spPr>
          <a:xfrm>
            <a:off x="6553200" y="6356351"/>
            <a:ext cx="2133600" cy="3651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8" name="Shape 168"/>
        <p:cNvGrpSpPr/>
        <p:nvPr/>
      </p:nvGrpSpPr>
      <p:grpSpPr>
        <a:xfrm>
          <a:off x="0" y="0"/>
          <a:ext cx="0" cy="0"/>
          <a:chOff x="0" y="0"/>
          <a:chExt cx="0" cy="0"/>
        </a:xfrm>
      </p:grpSpPr>
      <p:sp>
        <p:nvSpPr>
          <p:cNvPr id="169" name="Google Shape;169;p8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89"/>
          <p:cNvSpPr txBox="1"/>
          <p:nvPr>
            <p:ph idx="1" type="body"/>
          </p:nvPr>
        </p:nvSpPr>
        <p:spPr>
          <a:xfrm>
            <a:off x="457201" y="1535114"/>
            <a:ext cx="4040189"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1"/>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1"/>
            </a:lvl4pPr>
            <a:lvl5pPr indent="-228600" lvl="4" marL="2286000" algn="l">
              <a:lnSpc>
                <a:spcPct val="100000"/>
              </a:lnSpc>
              <a:spcBef>
                <a:spcPts val="320"/>
              </a:spcBef>
              <a:spcAft>
                <a:spcPts val="0"/>
              </a:spcAft>
              <a:buClr>
                <a:schemeClr val="dk1"/>
              </a:buClr>
              <a:buSzPts val="1600"/>
              <a:buNone/>
              <a:defRPr b="1" sz="1601"/>
            </a:lvl5pPr>
            <a:lvl6pPr indent="-228600" lvl="5" marL="2743200" algn="l">
              <a:lnSpc>
                <a:spcPct val="100000"/>
              </a:lnSpc>
              <a:spcBef>
                <a:spcPts val="320"/>
              </a:spcBef>
              <a:spcAft>
                <a:spcPts val="0"/>
              </a:spcAft>
              <a:buClr>
                <a:schemeClr val="dk1"/>
              </a:buClr>
              <a:buSzPts val="1600"/>
              <a:buNone/>
              <a:defRPr b="1" sz="1601"/>
            </a:lvl6pPr>
            <a:lvl7pPr indent="-228600" lvl="6" marL="3200400" algn="l">
              <a:lnSpc>
                <a:spcPct val="100000"/>
              </a:lnSpc>
              <a:spcBef>
                <a:spcPts val="320"/>
              </a:spcBef>
              <a:spcAft>
                <a:spcPts val="0"/>
              </a:spcAft>
              <a:buClr>
                <a:schemeClr val="dk1"/>
              </a:buClr>
              <a:buSzPts val="1600"/>
              <a:buNone/>
              <a:defRPr b="1" sz="1601"/>
            </a:lvl7pPr>
            <a:lvl8pPr indent="-228600" lvl="7" marL="3657600" algn="l">
              <a:lnSpc>
                <a:spcPct val="100000"/>
              </a:lnSpc>
              <a:spcBef>
                <a:spcPts val="320"/>
              </a:spcBef>
              <a:spcAft>
                <a:spcPts val="0"/>
              </a:spcAft>
              <a:buClr>
                <a:schemeClr val="dk1"/>
              </a:buClr>
              <a:buSzPts val="1600"/>
              <a:buNone/>
              <a:defRPr b="1" sz="1601"/>
            </a:lvl8pPr>
            <a:lvl9pPr indent="-228600" lvl="8" marL="4114800" algn="l">
              <a:lnSpc>
                <a:spcPct val="100000"/>
              </a:lnSpc>
              <a:spcBef>
                <a:spcPts val="320"/>
              </a:spcBef>
              <a:spcAft>
                <a:spcPts val="0"/>
              </a:spcAft>
              <a:buClr>
                <a:schemeClr val="dk1"/>
              </a:buClr>
              <a:buSzPts val="1600"/>
              <a:buNone/>
              <a:defRPr b="1" sz="1601"/>
            </a:lvl9pPr>
          </a:lstStyle>
          <a:p/>
        </p:txBody>
      </p:sp>
      <p:sp>
        <p:nvSpPr>
          <p:cNvPr id="171" name="Google Shape;171;p89"/>
          <p:cNvSpPr txBox="1"/>
          <p:nvPr>
            <p:ph idx="2" type="body"/>
          </p:nvPr>
        </p:nvSpPr>
        <p:spPr>
          <a:xfrm>
            <a:off x="457201" y="2174876"/>
            <a:ext cx="4040189"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1"/>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1"/>
            </a:lvl4pPr>
            <a:lvl5pPr indent="-330200" lvl="4" marL="2286000" algn="l">
              <a:lnSpc>
                <a:spcPct val="100000"/>
              </a:lnSpc>
              <a:spcBef>
                <a:spcPts val="320"/>
              </a:spcBef>
              <a:spcAft>
                <a:spcPts val="0"/>
              </a:spcAft>
              <a:buClr>
                <a:schemeClr val="dk1"/>
              </a:buClr>
              <a:buSzPts val="1600"/>
              <a:buChar char="�"/>
              <a:defRPr sz="1601"/>
            </a:lvl5pPr>
            <a:lvl6pPr indent="-330200" lvl="5" marL="2743200" algn="l">
              <a:lnSpc>
                <a:spcPct val="100000"/>
              </a:lnSpc>
              <a:spcBef>
                <a:spcPts val="320"/>
              </a:spcBef>
              <a:spcAft>
                <a:spcPts val="0"/>
              </a:spcAft>
              <a:buClr>
                <a:schemeClr val="dk1"/>
              </a:buClr>
              <a:buSzPts val="1600"/>
              <a:buChar char="�"/>
              <a:defRPr sz="1601"/>
            </a:lvl6pPr>
            <a:lvl7pPr indent="-330200" lvl="6" marL="3200400" algn="l">
              <a:lnSpc>
                <a:spcPct val="100000"/>
              </a:lnSpc>
              <a:spcBef>
                <a:spcPts val="320"/>
              </a:spcBef>
              <a:spcAft>
                <a:spcPts val="0"/>
              </a:spcAft>
              <a:buClr>
                <a:schemeClr val="dk1"/>
              </a:buClr>
              <a:buSzPts val="1600"/>
              <a:buChar char="�"/>
              <a:defRPr sz="1601"/>
            </a:lvl7pPr>
            <a:lvl8pPr indent="-330200" lvl="7" marL="3657600" algn="l">
              <a:lnSpc>
                <a:spcPct val="100000"/>
              </a:lnSpc>
              <a:spcBef>
                <a:spcPts val="320"/>
              </a:spcBef>
              <a:spcAft>
                <a:spcPts val="0"/>
              </a:spcAft>
              <a:buClr>
                <a:schemeClr val="dk1"/>
              </a:buClr>
              <a:buSzPts val="1600"/>
              <a:buChar char="�"/>
              <a:defRPr sz="1601"/>
            </a:lvl8pPr>
            <a:lvl9pPr indent="-330200" lvl="8" marL="4114800" algn="l">
              <a:lnSpc>
                <a:spcPct val="100000"/>
              </a:lnSpc>
              <a:spcBef>
                <a:spcPts val="320"/>
              </a:spcBef>
              <a:spcAft>
                <a:spcPts val="0"/>
              </a:spcAft>
              <a:buClr>
                <a:schemeClr val="dk1"/>
              </a:buClr>
              <a:buSzPts val="1600"/>
              <a:buChar char="�"/>
              <a:defRPr sz="1601"/>
            </a:lvl9pPr>
          </a:lstStyle>
          <a:p/>
        </p:txBody>
      </p:sp>
      <p:sp>
        <p:nvSpPr>
          <p:cNvPr id="172" name="Google Shape;172;p89"/>
          <p:cNvSpPr txBox="1"/>
          <p:nvPr>
            <p:ph idx="3" type="body"/>
          </p:nvPr>
        </p:nvSpPr>
        <p:spPr>
          <a:xfrm>
            <a:off x="4645027" y="1535114"/>
            <a:ext cx="4041776"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1"/>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1"/>
            </a:lvl4pPr>
            <a:lvl5pPr indent="-228600" lvl="4" marL="2286000" algn="l">
              <a:lnSpc>
                <a:spcPct val="100000"/>
              </a:lnSpc>
              <a:spcBef>
                <a:spcPts val="320"/>
              </a:spcBef>
              <a:spcAft>
                <a:spcPts val="0"/>
              </a:spcAft>
              <a:buClr>
                <a:schemeClr val="dk1"/>
              </a:buClr>
              <a:buSzPts val="1600"/>
              <a:buNone/>
              <a:defRPr b="1" sz="1601"/>
            </a:lvl5pPr>
            <a:lvl6pPr indent="-228600" lvl="5" marL="2743200" algn="l">
              <a:lnSpc>
                <a:spcPct val="100000"/>
              </a:lnSpc>
              <a:spcBef>
                <a:spcPts val="320"/>
              </a:spcBef>
              <a:spcAft>
                <a:spcPts val="0"/>
              </a:spcAft>
              <a:buClr>
                <a:schemeClr val="dk1"/>
              </a:buClr>
              <a:buSzPts val="1600"/>
              <a:buNone/>
              <a:defRPr b="1" sz="1601"/>
            </a:lvl6pPr>
            <a:lvl7pPr indent="-228600" lvl="6" marL="3200400" algn="l">
              <a:lnSpc>
                <a:spcPct val="100000"/>
              </a:lnSpc>
              <a:spcBef>
                <a:spcPts val="320"/>
              </a:spcBef>
              <a:spcAft>
                <a:spcPts val="0"/>
              </a:spcAft>
              <a:buClr>
                <a:schemeClr val="dk1"/>
              </a:buClr>
              <a:buSzPts val="1600"/>
              <a:buNone/>
              <a:defRPr b="1" sz="1601"/>
            </a:lvl7pPr>
            <a:lvl8pPr indent="-228600" lvl="7" marL="3657600" algn="l">
              <a:lnSpc>
                <a:spcPct val="100000"/>
              </a:lnSpc>
              <a:spcBef>
                <a:spcPts val="320"/>
              </a:spcBef>
              <a:spcAft>
                <a:spcPts val="0"/>
              </a:spcAft>
              <a:buClr>
                <a:schemeClr val="dk1"/>
              </a:buClr>
              <a:buSzPts val="1600"/>
              <a:buNone/>
              <a:defRPr b="1" sz="1601"/>
            </a:lvl8pPr>
            <a:lvl9pPr indent="-228600" lvl="8" marL="4114800" algn="l">
              <a:lnSpc>
                <a:spcPct val="100000"/>
              </a:lnSpc>
              <a:spcBef>
                <a:spcPts val="320"/>
              </a:spcBef>
              <a:spcAft>
                <a:spcPts val="0"/>
              </a:spcAft>
              <a:buClr>
                <a:schemeClr val="dk1"/>
              </a:buClr>
              <a:buSzPts val="1600"/>
              <a:buNone/>
              <a:defRPr b="1" sz="1601"/>
            </a:lvl9pPr>
          </a:lstStyle>
          <a:p/>
        </p:txBody>
      </p:sp>
      <p:sp>
        <p:nvSpPr>
          <p:cNvPr id="173" name="Google Shape;173;p89"/>
          <p:cNvSpPr txBox="1"/>
          <p:nvPr>
            <p:ph idx="4" type="body"/>
          </p:nvPr>
        </p:nvSpPr>
        <p:spPr>
          <a:xfrm>
            <a:off x="4645027" y="2174876"/>
            <a:ext cx="4041776"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1"/>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1"/>
            </a:lvl4pPr>
            <a:lvl5pPr indent="-330200" lvl="4" marL="2286000" algn="l">
              <a:lnSpc>
                <a:spcPct val="100000"/>
              </a:lnSpc>
              <a:spcBef>
                <a:spcPts val="320"/>
              </a:spcBef>
              <a:spcAft>
                <a:spcPts val="0"/>
              </a:spcAft>
              <a:buClr>
                <a:schemeClr val="dk1"/>
              </a:buClr>
              <a:buSzPts val="1600"/>
              <a:buChar char="�"/>
              <a:defRPr sz="1601"/>
            </a:lvl5pPr>
            <a:lvl6pPr indent="-330200" lvl="5" marL="2743200" algn="l">
              <a:lnSpc>
                <a:spcPct val="100000"/>
              </a:lnSpc>
              <a:spcBef>
                <a:spcPts val="320"/>
              </a:spcBef>
              <a:spcAft>
                <a:spcPts val="0"/>
              </a:spcAft>
              <a:buClr>
                <a:schemeClr val="dk1"/>
              </a:buClr>
              <a:buSzPts val="1600"/>
              <a:buChar char="�"/>
              <a:defRPr sz="1601"/>
            </a:lvl6pPr>
            <a:lvl7pPr indent="-330200" lvl="6" marL="3200400" algn="l">
              <a:lnSpc>
                <a:spcPct val="100000"/>
              </a:lnSpc>
              <a:spcBef>
                <a:spcPts val="320"/>
              </a:spcBef>
              <a:spcAft>
                <a:spcPts val="0"/>
              </a:spcAft>
              <a:buClr>
                <a:schemeClr val="dk1"/>
              </a:buClr>
              <a:buSzPts val="1600"/>
              <a:buChar char="�"/>
              <a:defRPr sz="1601"/>
            </a:lvl7pPr>
            <a:lvl8pPr indent="-330200" lvl="7" marL="3657600" algn="l">
              <a:lnSpc>
                <a:spcPct val="100000"/>
              </a:lnSpc>
              <a:spcBef>
                <a:spcPts val="320"/>
              </a:spcBef>
              <a:spcAft>
                <a:spcPts val="0"/>
              </a:spcAft>
              <a:buClr>
                <a:schemeClr val="dk1"/>
              </a:buClr>
              <a:buSzPts val="1600"/>
              <a:buChar char="�"/>
              <a:defRPr sz="1601"/>
            </a:lvl8pPr>
            <a:lvl9pPr indent="-330200" lvl="8" marL="4114800" algn="l">
              <a:lnSpc>
                <a:spcPct val="100000"/>
              </a:lnSpc>
              <a:spcBef>
                <a:spcPts val="320"/>
              </a:spcBef>
              <a:spcAft>
                <a:spcPts val="0"/>
              </a:spcAft>
              <a:buClr>
                <a:schemeClr val="dk1"/>
              </a:buClr>
              <a:buSzPts val="1600"/>
              <a:buChar char="�"/>
              <a:defRPr sz="1601"/>
            </a:lvl9pPr>
          </a:lstStyle>
          <a:p/>
        </p:txBody>
      </p:sp>
      <p:sp>
        <p:nvSpPr>
          <p:cNvPr id="174" name="Google Shape;174;p89"/>
          <p:cNvSpPr txBox="1"/>
          <p:nvPr>
            <p:ph idx="10" type="dt"/>
          </p:nvPr>
        </p:nvSpPr>
        <p:spPr>
          <a:xfrm>
            <a:off x="457200" y="6356351"/>
            <a:ext cx="2133600" cy="36512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89"/>
          <p:cNvSpPr txBox="1"/>
          <p:nvPr>
            <p:ph idx="11" type="ftr"/>
          </p:nvPr>
        </p:nvSpPr>
        <p:spPr>
          <a:xfrm>
            <a:off x="3124200" y="6356351"/>
            <a:ext cx="2895600" cy="36512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89"/>
          <p:cNvSpPr txBox="1"/>
          <p:nvPr>
            <p:ph idx="12" type="sldNum"/>
          </p:nvPr>
        </p:nvSpPr>
        <p:spPr>
          <a:xfrm>
            <a:off x="6553200" y="6356351"/>
            <a:ext cx="2133600" cy="3651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7" name="Shape 177"/>
        <p:cNvGrpSpPr/>
        <p:nvPr/>
      </p:nvGrpSpPr>
      <p:grpSpPr>
        <a:xfrm>
          <a:off x="0" y="0"/>
          <a:ext cx="0" cy="0"/>
          <a:chOff x="0" y="0"/>
          <a:chExt cx="0" cy="0"/>
        </a:xfrm>
      </p:grpSpPr>
      <p:sp>
        <p:nvSpPr>
          <p:cNvPr id="178" name="Google Shape;178;p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90"/>
          <p:cNvSpPr txBox="1"/>
          <p:nvPr>
            <p:ph idx="10" type="dt"/>
          </p:nvPr>
        </p:nvSpPr>
        <p:spPr>
          <a:xfrm>
            <a:off x="457200" y="6356351"/>
            <a:ext cx="2133600" cy="36512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0" name="Google Shape;180;p90"/>
          <p:cNvSpPr txBox="1"/>
          <p:nvPr>
            <p:ph idx="11" type="ftr"/>
          </p:nvPr>
        </p:nvSpPr>
        <p:spPr>
          <a:xfrm>
            <a:off x="3124200" y="6356351"/>
            <a:ext cx="2895600" cy="36512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p90"/>
          <p:cNvSpPr txBox="1"/>
          <p:nvPr>
            <p:ph idx="12" type="sldNum"/>
          </p:nvPr>
        </p:nvSpPr>
        <p:spPr>
          <a:xfrm>
            <a:off x="6553200" y="6356351"/>
            <a:ext cx="2133600" cy="3651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2" name="Shape 182"/>
        <p:cNvGrpSpPr/>
        <p:nvPr/>
      </p:nvGrpSpPr>
      <p:grpSpPr>
        <a:xfrm>
          <a:off x="0" y="0"/>
          <a:ext cx="0" cy="0"/>
          <a:chOff x="0" y="0"/>
          <a:chExt cx="0" cy="0"/>
        </a:xfrm>
      </p:grpSpPr>
      <p:sp>
        <p:nvSpPr>
          <p:cNvPr id="183" name="Google Shape;183;p91"/>
          <p:cNvSpPr txBox="1"/>
          <p:nvPr>
            <p:ph idx="10" type="dt"/>
          </p:nvPr>
        </p:nvSpPr>
        <p:spPr>
          <a:xfrm>
            <a:off x="457200" y="6356351"/>
            <a:ext cx="2133600" cy="36512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91"/>
          <p:cNvSpPr txBox="1"/>
          <p:nvPr>
            <p:ph idx="11" type="ftr"/>
          </p:nvPr>
        </p:nvSpPr>
        <p:spPr>
          <a:xfrm>
            <a:off x="3124200" y="6356351"/>
            <a:ext cx="2895600" cy="36512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91"/>
          <p:cNvSpPr txBox="1"/>
          <p:nvPr>
            <p:ph idx="12" type="sldNum"/>
          </p:nvPr>
        </p:nvSpPr>
        <p:spPr>
          <a:xfrm>
            <a:off x="6553200" y="6356351"/>
            <a:ext cx="2133600" cy="3651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6" name="Shape 186"/>
        <p:cNvGrpSpPr/>
        <p:nvPr/>
      </p:nvGrpSpPr>
      <p:grpSpPr>
        <a:xfrm>
          <a:off x="0" y="0"/>
          <a:ext cx="0" cy="0"/>
          <a:chOff x="0" y="0"/>
          <a:chExt cx="0" cy="0"/>
        </a:xfrm>
      </p:grpSpPr>
      <p:sp>
        <p:nvSpPr>
          <p:cNvPr id="187" name="Google Shape;187;p9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92"/>
          <p:cNvSpPr txBox="1"/>
          <p:nvPr>
            <p:ph idx="1" type="body"/>
          </p:nvPr>
        </p:nvSpPr>
        <p:spPr>
          <a:xfrm>
            <a:off x="3575051" y="273052"/>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1"/>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1"/>
              </a:spcBef>
              <a:spcAft>
                <a:spcPts val="0"/>
              </a:spcAft>
              <a:buClr>
                <a:schemeClr val="dk1"/>
              </a:buClr>
              <a:buSzPts val="2000"/>
              <a:buChar char="�"/>
              <a:defRPr sz="2000"/>
            </a:lvl4pPr>
            <a:lvl5pPr indent="-355600" lvl="4" marL="2286000" algn="l">
              <a:lnSpc>
                <a:spcPct val="100000"/>
              </a:lnSpc>
              <a:spcBef>
                <a:spcPts val="401"/>
              </a:spcBef>
              <a:spcAft>
                <a:spcPts val="0"/>
              </a:spcAft>
              <a:buClr>
                <a:schemeClr val="dk1"/>
              </a:buClr>
              <a:buSzPts val="2000"/>
              <a:buChar char="�"/>
              <a:defRPr sz="2000"/>
            </a:lvl5pPr>
            <a:lvl6pPr indent="-355600" lvl="5" marL="2743200" algn="l">
              <a:lnSpc>
                <a:spcPct val="100000"/>
              </a:lnSpc>
              <a:spcBef>
                <a:spcPts val="401"/>
              </a:spcBef>
              <a:spcAft>
                <a:spcPts val="0"/>
              </a:spcAft>
              <a:buClr>
                <a:schemeClr val="dk1"/>
              </a:buClr>
              <a:buSzPts val="2000"/>
              <a:buChar char="�"/>
              <a:defRPr sz="2000"/>
            </a:lvl6pPr>
            <a:lvl7pPr indent="-355600" lvl="6" marL="3200400" algn="l">
              <a:lnSpc>
                <a:spcPct val="100000"/>
              </a:lnSpc>
              <a:spcBef>
                <a:spcPts val="401"/>
              </a:spcBef>
              <a:spcAft>
                <a:spcPts val="0"/>
              </a:spcAft>
              <a:buClr>
                <a:schemeClr val="dk1"/>
              </a:buClr>
              <a:buSzPts val="2000"/>
              <a:buChar char="�"/>
              <a:defRPr sz="2000"/>
            </a:lvl7pPr>
            <a:lvl8pPr indent="-355600" lvl="7" marL="3657600" algn="l">
              <a:lnSpc>
                <a:spcPct val="100000"/>
              </a:lnSpc>
              <a:spcBef>
                <a:spcPts val="401"/>
              </a:spcBef>
              <a:spcAft>
                <a:spcPts val="0"/>
              </a:spcAft>
              <a:buClr>
                <a:schemeClr val="dk1"/>
              </a:buClr>
              <a:buSzPts val="2000"/>
              <a:buChar char="�"/>
              <a:defRPr sz="2000"/>
            </a:lvl8pPr>
            <a:lvl9pPr indent="-355600" lvl="8" marL="4114800" algn="l">
              <a:lnSpc>
                <a:spcPct val="100000"/>
              </a:lnSpc>
              <a:spcBef>
                <a:spcPts val="401"/>
              </a:spcBef>
              <a:spcAft>
                <a:spcPts val="0"/>
              </a:spcAft>
              <a:buClr>
                <a:schemeClr val="dk1"/>
              </a:buClr>
              <a:buSzPts val="2000"/>
              <a:buChar char="�"/>
              <a:defRPr sz="2000"/>
            </a:lvl9pPr>
          </a:lstStyle>
          <a:p/>
        </p:txBody>
      </p:sp>
      <p:sp>
        <p:nvSpPr>
          <p:cNvPr id="189" name="Google Shape;189;p92"/>
          <p:cNvSpPr txBox="1"/>
          <p:nvPr>
            <p:ph idx="2" type="body"/>
          </p:nvPr>
        </p:nvSpPr>
        <p:spPr>
          <a:xfrm>
            <a:off x="457200" y="1435102"/>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1"/>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1"/>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90" name="Google Shape;190;p92"/>
          <p:cNvSpPr txBox="1"/>
          <p:nvPr>
            <p:ph idx="10" type="dt"/>
          </p:nvPr>
        </p:nvSpPr>
        <p:spPr>
          <a:xfrm>
            <a:off x="457200" y="6356351"/>
            <a:ext cx="2133600" cy="36512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92"/>
          <p:cNvSpPr txBox="1"/>
          <p:nvPr>
            <p:ph idx="11" type="ftr"/>
          </p:nvPr>
        </p:nvSpPr>
        <p:spPr>
          <a:xfrm>
            <a:off x="3124200" y="6356351"/>
            <a:ext cx="2895600" cy="36512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92"/>
          <p:cNvSpPr txBox="1"/>
          <p:nvPr>
            <p:ph idx="12" type="sldNum"/>
          </p:nvPr>
        </p:nvSpPr>
        <p:spPr>
          <a:xfrm>
            <a:off x="6553200" y="6356351"/>
            <a:ext cx="2133600" cy="3651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3" name="Shape 193"/>
        <p:cNvGrpSpPr/>
        <p:nvPr/>
      </p:nvGrpSpPr>
      <p:grpSpPr>
        <a:xfrm>
          <a:off x="0" y="0"/>
          <a:ext cx="0" cy="0"/>
          <a:chOff x="0" y="0"/>
          <a:chExt cx="0" cy="0"/>
        </a:xfrm>
      </p:grpSpPr>
      <p:sp>
        <p:nvSpPr>
          <p:cNvPr id="194" name="Google Shape;194;p93"/>
          <p:cNvSpPr txBox="1"/>
          <p:nvPr>
            <p:ph type="title"/>
          </p:nvPr>
        </p:nvSpPr>
        <p:spPr>
          <a:xfrm>
            <a:off x="1792289" y="4800601"/>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93"/>
          <p:cNvSpPr/>
          <p:nvPr>
            <p:ph idx="2" type="pic"/>
          </p:nvPr>
        </p:nvSpPr>
        <p:spPr>
          <a:xfrm>
            <a:off x="1792289" y="612776"/>
            <a:ext cx="5486400" cy="4114800"/>
          </a:xfrm>
          <a:prstGeom prst="rect">
            <a:avLst/>
          </a:prstGeom>
          <a:noFill/>
          <a:ln>
            <a:noFill/>
          </a:ln>
        </p:spPr>
      </p:sp>
      <p:sp>
        <p:nvSpPr>
          <p:cNvPr id="196" name="Google Shape;196;p93"/>
          <p:cNvSpPr txBox="1"/>
          <p:nvPr>
            <p:ph idx="1" type="body"/>
          </p:nvPr>
        </p:nvSpPr>
        <p:spPr>
          <a:xfrm>
            <a:off x="1792289" y="5367338"/>
            <a:ext cx="5486400" cy="8048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1"/>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1"/>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97" name="Google Shape;197;p93"/>
          <p:cNvSpPr txBox="1"/>
          <p:nvPr>
            <p:ph idx="10" type="dt"/>
          </p:nvPr>
        </p:nvSpPr>
        <p:spPr>
          <a:xfrm>
            <a:off x="457200" y="6356351"/>
            <a:ext cx="2133600" cy="36512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93"/>
          <p:cNvSpPr txBox="1"/>
          <p:nvPr>
            <p:ph idx="11" type="ftr"/>
          </p:nvPr>
        </p:nvSpPr>
        <p:spPr>
          <a:xfrm>
            <a:off x="3124200" y="6356351"/>
            <a:ext cx="2895600" cy="36512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93"/>
          <p:cNvSpPr txBox="1"/>
          <p:nvPr>
            <p:ph idx="12" type="sldNum"/>
          </p:nvPr>
        </p:nvSpPr>
        <p:spPr>
          <a:xfrm>
            <a:off x="6553200" y="6356351"/>
            <a:ext cx="2133600" cy="3651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0" name="Shape 200"/>
        <p:cNvGrpSpPr/>
        <p:nvPr/>
      </p:nvGrpSpPr>
      <p:grpSpPr>
        <a:xfrm>
          <a:off x="0" y="0"/>
          <a:ext cx="0" cy="0"/>
          <a:chOff x="0" y="0"/>
          <a:chExt cx="0" cy="0"/>
        </a:xfrm>
      </p:grpSpPr>
      <p:sp>
        <p:nvSpPr>
          <p:cNvPr id="201" name="Google Shape;201;p9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p94"/>
          <p:cNvSpPr txBox="1"/>
          <p:nvPr>
            <p:ph idx="1" type="body"/>
          </p:nvPr>
        </p:nvSpPr>
        <p:spPr>
          <a:xfrm rot="5400000">
            <a:off x="2309020" y="-251618"/>
            <a:ext cx="4525964"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3" name="Google Shape;203;p94"/>
          <p:cNvSpPr txBox="1"/>
          <p:nvPr>
            <p:ph idx="10" type="dt"/>
          </p:nvPr>
        </p:nvSpPr>
        <p:spPr>
          <a:xfrm>
            <a:off x="457200" y="6356351"/>
            <a:ext cx="2133600" cy="36512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94"/>
          <p:cNvSpPr txBox="1"/>
          <p:nvPr>
            <p:ph idx="11" type="ftr"/>
          </p:nvPr>
        </p:nvSpPr>
        <p:spPr>
          <a:xfrm>
            <a:off x="3124200" y="6356351"/>
            <a:ext cx="2895600" cy="36512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p94"/>
          <p:cNvSpPr txBox="1"/>
          <p:nvPr>
            <p:ph idx="12" type="sldNum"/>
          </p:nvPr>
        </p:nvSpPr>
        <p:spPr>
          <a:xfrm>
            <a:off x="6553200" y="6356351"/>
            <a:ext cx="2133600" cy="3651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6" name="Shape 206"/>
        <p:cNvGrpSpPr/>
        <p:nvPr/>
      </p:nvGrpSpPr>
      <p:grpSpPr>
        <a:xfrm>
          <a:off x="0" y="0"/>
          <a:ext cx="0" cy="0"/>
          <a:chOff x="0" y="0"/>
          <a:chExt cx="0" cy="0"/>
        </a:xfrm>
      </p:grpSpPr>
      <p:sp>
        <p:nvSpPr>
          <p:cNvPr id="207" name="Google Shape;207;p95"/>
          <p:cNvSpPr txBox="1"/>
          <p:nvPr>
            <p:ph type="title"/>
          </p:nvPr>
        </p:nvSpPr>
        <p:spPr>
          <a:xfrm rot="5400000">
            <a:off x="4732339" y="2171702"/>
            <a:ext cx="5851526"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8" name="Google Shape;208;p95"/>
          <p:cNvSpPr txBox="1"/>
          <p:nvPr>
            <p:ph idx="1" type="body"/>
          </p:nvPr>
        </p:nvSpPr>
        <p:spPr>
          <a:xfrm rot="5400000">
            <a:off x="541339" y="190500"/>
            <a:ext cx="5851526"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9" name="Google Shape;209;p95"/>
          <p:cNvSpPr txBox="1"/>
          <p:nvPr>
            <p:ph idx="10" type="dt"/>
          </p:nvPr>
        </p:nvSpPr>
        <p:spPr>
          <a:xfrm>
            <a:off x="457200" y="6356351"/>
            <a:ext cx="2133600" cy="36512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95"/>
          <p:cNvSpPr txBox="1"/>
          <p:nvPr>
            <p:ph idx="11" type="ftr"/>
          </p:nvPr>
        </p:nvSpPr>
        <p:spPr>
          <a:xfrm>
            <a:off x="3124200" y="6356351"/>
            <a:ext cx="2895600" cy="36512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p95"/>
          <p:cNvSpPr txBox="1"/>
          <p:nvPr>
            <p:ph idx="12" type="sldNum"/>
          </p:nvPr>
        </p:nvSpPr>
        <p:spPr>
          <a:xfrm>
            <a:off x="6553200" y="6356351"/>
            <a:ext cx="2133600" cy="3651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9" name="Shape 29"/>
        <p:cNvGrpSpPr/>
        <p:nvPr/>
      </p:nvGrpSpPr>
      <p:grpSpPr>
        <a:xfrm>
          <a:off x="0" y="0"/>
          <a:ext cx="0" cy="0"/>
          <a:chOff x="0" y="0"/>
          <a:chExt cx="0" cy="0"/>
        </a:xfrm>
      </p:grpSpPr>
      <p:sp>
        <p:nvSpPr>
          <p:cNvPr id="30" name="Google Shape;30;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2" name="Google Shape;32;p3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3" name="Google Shape;33;p3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4" name="Google Shape;34;p3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5" name="Google Shape;35;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7" name="Shape 47"/>
        <p:cNvGrpSpPr/>
        <p:nvPr/>
      </p:nvGrpSpPr>
      <p:grpSpPr>
        <a:xfrm>
          <a:off x="0" y="0"/>
          <a:ext cx="0" cy="0"/>
          <a:chOff x="0" y="0"/>
          <a:chExt cx="0" cy="0"/>
        </a:xfrm>
      </p:grpSpPr>
      <p:sp>
        <p:nvSpPr>
          <p:cNvPr id="48" name="Google Shape;48;p3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0" name="Google Shape;50;p3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1" name="Google Shape;51;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4" name="Shape 54"/>
        <p:cNvGrpSpPr/>
        <p:nvPr/>
      </p:nvGrpSpPr>
      <p:grpSpPr>
        <a:xfrm>
          <a:off x="0" y="0"/>
          <a:ext cx="0" cy="0"/>
          <a:chOff x="0" y="0"/>
          <a:chExt cx="0" cy="0"/>
        </a:xfrm>
      </p:grpSpPr>
      <p:sp>
        <p:nvSpPr>
          <p:cNvPr id="55" name="Google Shape;55;p3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6"/>
          <p:cNvSpPr/>
          <p:nvPr>
            <p:ph idx="2" type="pic"/>
          </p:nvPr>
        </p:nvSpPr>
        <p:spPr>
          <a:xfrm>
            <a:off x="1792288" y="612775"/>
            <a:ext cx="5486400" cy="4114800"/>
          </a:xfrm>
          <a:prstGeom prst="rect">
            <a:avLst/>
          </a:prstGeom>
          <a:noFill/>
          <a:ln>
            <a:noFill/>
          </a:ln>
        </p:spPr>
      </p:sp>
      <p:sp>
        <p:nvSpPr>
          <p:cNvPr id="57" name="Google Shape;57;p3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1" name="Shape 61"/>
        <p:cNvGrpSpPr/>
        <p:nvPr/>
      </p:nvGrpSpPr>
      <p:grpSpPr>
        <a:xfrm>
          <a:off x="0" y="0"/>
          <a:ext cx="0" cy="0"/>
          <a:chOff x="0" y="0"/>
          <a:chExt cx="0" cy="0"/>
        </a:xfrm>
      </p:grpSpPr>
      <p:sp>
        <p:nvSpPr>
          <p:cNvPr id="62" name="Google Shape;62;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4" name="Google Shape;64;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7" name="Shape 67"/>
        <p:cNvGrpSpPr/>
        <p:nvPr/>
      </p:nvGrpSpPr>
      <p:grpSpPr>
        <a:xfrm>
          <a:off x="0" y="0"/>
          <a:ext cx="0" cy="0"/>
          <a:chOff x="0" y="0"/>
          <a:chExt cx="0" cy="0"/>
        </a:xfrm>
      </p:grpSpPr>
      <p:sp>
        <p:nvSpPr>
          <p:cNvPr id="68" name="Google Shape;68;p3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0" name="Google Shape;70;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theme" Target="../theme/theme1.xml"/><Relationship Id="rId10" Type="http://schemas.openxmlformats.org/officeDocument/2006/relationships/slideLayout" Target="../slideLayouts/slideLayout19.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11" Type="http://schemas.openxmlformats.org/officeDocument/2006/relationships/theme" Target="../theme/theme2.xml"/><Relationship Id="rId10" Type="http://schemas.openxmlformats.org/officeDocument/2006/relationships/slideLayout" Target="../slideLayouts/slideLayout29.xml"/><Relationship Id="rId9" Type="http://schemas.openxmlformats.org/officeDocument/2006/relationships/slideLayout" Target="../slideLayouts/slideLayout28.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 name="Shape 73"/>
        <p:cNvGrpSpPr/>
        <p:nvPr/>
      </p:nvGrpSpPr>
      <p:grpSpPr>
        <a:xfrm>
          <a:off x="0" y="0"/>
          <a:ext cx="0" cy="0"/>
          <a:chOff x="0" y="0"/>
          <a:chExt cx="0" cy="0"/>
        </a:xfrm>
      </p:grpSpPr>
      <p:sp>
        <p:nvSpPr>
          <p:cNvPr id="74" name="Google Shape;74;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5" name="Google Shape;75;p7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6" name="Google Shape;76;p7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7" name="Google Shape;77;p7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8" name="Google Shape;78;p7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4" name="Google Shape;144;p76"/>
          <p:cNvSpPr txBox="1"/>
          <p:nvPr>
            <p:ph idx="1" type="body"/>
          </p:nvPr>
        </p:nvSpPr>
        <p:spPr>
          <a:xfrm>
            <a:off x="457200" y="1600201"/>
            <a:ext cx="8229600" cy="4525964"/>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5" name="Google Shape;145;p76"/>
          <p:cNvSpPr txBox="1"/>
          <p:nvPr>
            <p:ph idx="10" type="dt"/>
          </p:nvPr>
        </p:nvSpPr>
        <p:spPr>
          <a:xfrm>
            <a:off x="457200" y="6356351"/>
            <a:ext cx="2133600" cy="365126"/>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6" name="Google Shape;146;p76"/>
          <p:cNvSpPr txBox="1"/>
          <p:nvPr>
            <p:ph idx="11" type="ftr"/>
          </p:nvPr>
        </p:nvSpPr>
        <p:spPr>
          <a:xfrm>
            <a:off x="3124200" y="6356351"/>
            <a:ext cx="2895600" cy="365126"/>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7" name="Google Shape;147;p76"/>
          <p:cNvSpPr txBox="1"/>
          <p:nvPr>
            <p:ph idx="12" type="sldNum"/>
          </p:nvPr>
        </p:nvSpPr>
        <p:spPr>
          <a:xfrm>
            <a:off x="6553200" y="6356351"/>
            <a:ext cx="2133600" cy="365126"/>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5.png"/><Relationship Id="rId4" Type="http://schemas.openxmlformats.org/officeDocument/2006/relationships/image" Target="../media/image47.png"/><Relationship Id="rId5" Type="http://schemas.openxmlformats.org/officeDocument/2006/relationships/image" Target="../media/image48.png"/><Relationship Id="rId6" Type="http://schemas.openxmlformats.org/officeDocument/2006/relationships/image" Target="../media/image5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9.png"/><Relationship Id="rId4" Type="http://schemas.openxmlformats.org/officeDocument/2006/relationships/image" Target="../media/image52.png"/><Relationship Id="rId5" Type="http://schemas.openxmlformats.org/officeDocument/2006/relationships/image" Target="../media/image4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53.png"/><Relationship Id="rId4" Type="http://schemas.openxmlformats.org/officeDocument/2006/relationships/image" Target="../media/image5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7.png"/><Relationship Id="rId4" Type="http://schemas.openxmlformats.org/officeDocument/2006/relationships/image" Target="../media/image55.png"/><Relationship Id="rId5" Type="http://schemas.openxmlformats.org/officeDocument/2006/relationships/image" Target="../media/image60.png"/></Relationships>
</file>

<file path=ppt/slides/_rels/slide14.xml.rels><?xml version="1.0" encoding="UTF-8" standalone="yes"?><Relationships xmlns="http://schemas.openxmlformats.org/package/2006/relationships"><Relationship Id="rId40" Type="http://schemas.openxmlformats.org/officeDocument/2006/relationships/image" Target="../media/image97.png"/><Relationship Id="rId20" Type="http://schemas.openxmlformats.org/officeDocument/2006/relationships/image" Target="../media/image77.png"/><Relationship Id="rId42" Type="http://schemas.openxmlformats.org/officeDocument/2006/relationships/image" Target="../media/image93.png"/><Relationship Id="rId41" Type="http://schemas.openxmlformats.org/officeDocument/2006/relationships/image" Target="../media/image90.png"/><Relationship Id="rId22" Type="http://schemas.openxmlformats.org/officeDocument/2006/relationships/image" Target="../media/image75.png"/><Relationship Id="rId44" Type="http://schemas.openxmlformats.org/officeDocument/2006/relationships/image" Target="../media/image101.png"/><Relationship Id="rId21" Type="http://schemas.openxmlformats.org/officeDocument/2006/relationships/image" Target="../media/image73.png"/><Relationship Id="rId43" Type="http://schemas.openxmlformats.org/officeDocument/2006/relationships/image" Target="../media/image92.png"/><Relationship Id="rId24" Type="http://schemas.openxmlformats.org/officeDocument/2006/relationships/image" Target="../media/image72.png"/><Relationship Id="rId46" Type="http://schemas.openxmlformats.org/officeDocument/2006/relationships/image" Target="../media/image99.png"/><Relationship Id="rId23" Type="http://schemas.openxmlformats.org/officeDocument/2006/relationships/image" Target="../media/image74.png"/><Relationship Id="rId45" Type="http://schemas.openxmlformats.org/officeDocument/2006/relationships/image" Target="../media/image98.png"/><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62.png"/><Relationship Id="rId26" Type="http://schemas.openxmlformats.org/officeDocument/2006/relationships/image" Target="../media/image78.png"/><Relationship Id="rId48" Type="http://schemas.openxmlformats.org/officeDocument/2006/relationships/image" Target="../media/image102.png"/><Relationship Id="rId25" Type="http://schemas.openxmlformats.org/officeDocument/2006/relationships/image" Target="../media/image76.png"/><Relationship Id="rId47" Type="http://schemas.openxmlformats.org/officeDocument/2006/relationships/image" Target="../media/image100.png"/><Relationship Id="rId28" Type="http://schemas.openxmlformats.org/officeDocument/2006/relationships/image" Target="../media/image79.png"/><Relationship Id="rId27" Type="http://schemas.openxmlformats.org/officeDocument/2006/relationships/image" Target="../media/image80.png"/><Relationship Id="rId5" Type="http://schemas.openxmlformats.org/officeDocument/2006/relationships/image" Target="../media/image56.png"/><Relationship Id="rId6" Type="http://schemas.openxmlformats.org/officeDocument/2006/relationships/image" Target="../media/image81.png"/><Relationship Id="rId29" Type="http://schemas.openxmlformats.org/officeDocument/2006/relationships/image" Target="../media/image87.png"/><Relationship Id="rId7" Type="http://schemas.openxmlformats.org/officeDocument/2006/relationships/image" Target="../media/image54.png"/><Relationship Id="rId8" Type="http://schemas.openxmlformats.org/officeDocument/2006/relationships/image" Target="../media/image61.png"/><Relationship Id="rId31" Type="http://schemas.openxmlformats.org/officeDocument/2006/relationships/image" Target="../media/image82.png"/><Relationship Id="rId30" Type="http://schemas.openxmlformats.org/officeDocument/2006/relationships/image" Target="../media/image86.png"/><Relationship Id="rId11" Type="http://schemas.openxmlformats.org/officeDocument/2006/relationships/image" Target="../media/image63.png"/><Relationship Id="rId33" Type="http://schemas.openxmlformats.org/officeDocument/2006/relationships/image" Target="../media/image83.png"/><Relationship Id="rId10" Type="http://schemas.openxmlformats.org/officeDocument/2006/relationships/image" Target="../media/image64.png"/><Relationship Id="rId32" Type="http://schemas.openxmlformats.org/officeDocument/2006/relationships/image" Target="../media/image84.png"/><Relationship Id="rId13" Type="http://schemas.openxmlformats.org/officeDocument/2006/relationships/image" Target="../media/image65.png"/><Relationship Id="rId35" Type="http://schemas.openxmlformats.org/officeDocument/2006/relationships/image" Target="../media/image91.png"/><Relationship Id="rId12" Type="http://schemas.openxmlformats.org/officeDocument/2006/relationships/image" Target="../media/image66.png"/><Relationship Id="rId34" Type="http://schemas.openxmlformats.org/officeDocument/2006/relationships/image" Target="../media/image85.png"/><Relationship Id="rId15" Type="http://schemas.openxmlformats.org/officeDocument/2006/relationships/image" Target="../media/image67.png"/><Relationship Id="rId37" Type="http://schemas.openxmlformats.org/officeDocument/2006/relationships/image" Target="../media/image94.png"/><Relationship Id="rId14" Type="http://schemas.openxmlformats.org/officeDocument/2006/relationships/image" Target="../media/image95.png"/><Relationship Id="rId36" Type="http://schemas.openxmlformats.org/officeDocument/2006/relationships/image" Target="../media/image88.png"/><Relationship Id="rId17" Type="http://schemas.openxmlformats.org/officeDocument/2006/relationships/image" Target="../media/image70.png"/><Relationship Id="rId39" Type="http://schemas.openxmlformats.org/officeDocument/2006/relationships/image" Target="../media/image96.png"/><Relationship Id="rId16" Type="http://schemas.openxmlformats.org/officeDocument/2006/relationships/image" Target="../media/image68.png"/><Relationship Id="rId38" Type="http://schemas.openxmlformats.org/officeDocument/2006/relationships/image" Target="../media/image89.png"/><Relationship Id="rId19" Type="http://schemas.openxmlformats.org/officeDocument/2006/relationships/image" Target="../media/image71.png"/><Relationship Id="rId18" Type="http://schemas.openxmlformats.org/officeDocument/2006/relationships/image" Target="../media/image6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1.jpg"/><Relationship Id="rId4" Type="http://schemas.openxmlformats.org/officeDocument/2006/relationships/image" Target="../media/image103.png"/><Relationship Id="rId5" Type="http://schemas.openxmlformats.org/officeDocument/2006/relationships/image" Target="../media/image104.png"/><Relationship Id="rId6" Type="http://schemas.openxmlformats.org/officeDocument/2006/relationships/image" Target="../media/image10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20.png"/><Relationship Id="rId4" Type="http://schemas.openxmlformats.org/officeDocument/2006/relationships/image" Target="../media/image112.png"/><Relationship Id="rId5" Type="http://schemas.openxmlformats.org/officeDocument/2006/relationships/image" Target="../media/image107.png"/><Relationship Id="rId6" Type="http://schemas.openxmlformats.org/officeDocument/2006/relationships/image" Target="../media/image106.png"/><Relationship Id="rId7" Type="http://schemas.openxmlformats.org/officeDocument/2006/relationships/image" Target="../media/image113.png"/><Relationship Id="rId8" Type="http://schemas.openxmlformats.org/officeDocument/2006/relationships/image" Target="../media/image10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10.png"/><Relationship Id="rId13" Type="http://schemas.openxmlformats.org/officeDocument/2006/relationships/image" Target="../media/image8.png"/><Relationship Id="rId12"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0.png"/><Relationship Id="rId9" Type="http://schemas.openxmlformats.org/officeDocument/2006/relationships/image" Target="../media/image15.png"/><Relationship Id="rId5" Type="http://schemas.openxmlformats.org/officeDocument/2006/relationships/image" Target="../media/image6.png"/><Relationship Id="rId6" Type="http://schemas.openxmlformats.org/officeDocument/2006/relationships/image" Target="../media/image14.png"/><Relationship Id="rId7" Type="http://schemas.openxmlformats.org/officeDocument/2006/relationships/image" Target="../media/image11.png"/><Relationship Id="rId8"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18.png"/><Relationship Id="rId4" Type="http://schemas.openxmlformats.org/officeDocument/2006/relationships/image" Target="../media/image110.png"/><Relationship Id="rId5" Type="http://schemas.openxmlformats.org/officeDocument/2006/relationships/image" Target="../media/image115.png"/></Relationships>
</file>

<file path=ppt/slides/_rels/slide24.xml.rels><?xml version="1.0" encoding="UTF-8" standalone="yes"?><Relationships xmlns="http://schemas.openxmlformats.org/package/2006/relationships"><Relationship Id="rId20" Type="http://schemas.openxmlformats.org/officeDocument/2006/relationships/image" Target="../media/image136.png"/><Relationship Id="rId22" Type="http://schemas.openxmlformats.org/officeDocument/2006/relationships/image" Target="../media/image148.png"/><Relationship Id="rId21" Type="http://schemas.openxmlformats.org/officeDocument/2006/relationships/image" Target="../media/image135.png"/><Relationship Id="rId24" Type="http://schemas.openxmlformats.org/officeDocument/2006/relationships/image" Target="../media/image145.png"/><Relationship Id="rId23" Type="http://schemas.openxmlformats.org/officeDocument/2006/relationships/image" Target="../media/image139.png"/><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19.png"/><Relationship Id="rId4" Type="http://schemas.openxmlformats.org/officeDocument/2006/relationships/image" Target="../media/image117.png"/><Relationship Id="rId9" Type="http://schemas.openxmlformats.org/officeDocument/2006/relationships/image" Target="../media/image128.png"/><Relationship Id="rId26" Type="http://schemas.openxmlformats.org/officeDocument/2006/relationships/image" Target="../media/image149.png"/><Relationship Id="rId25" Type="http://schemas.openxmlformats.org/officeDocument/2006/relationships/image" Target="../media/image138.png"/><Relationship Id="rId28" Type="http://schemas.openxmlformats.org/officeDocument/2006/relationships/image" Target="../media/image140.png"/><Relationship Id="rId27" Type="http://schemas.openxmlformats.org/officeDocument/2006/relationships/image" Target="../media/image142.png"/><Relationship Id="rId5" Type="http://schemas.openxmlformats.org/officeDocument/2006/relationships/image" Target="../media/image121.png"/><Relationship Id="rId6" Type="http://schemas.openxmlformats.org/officeDocument/2006/relationships/image" Target="../media/image123.png"/><Relationship Id="rId29" Type="http://schemas.openxmlformats.org/officeDocument/2006/relationships/image" Target="../media/image144.png"/><Relationship Id="rId7" Type="http://schemas.openxmlformats.org/officeDocument/2006/relationships/image" Target="../media/image122.png"/><Relationship Id="rId8" Type="http://schemas.openxmlformats.org/officeDocument/2006/relationships/image" Target="../media/image124.png"/><Relationship Id="rId31" Type="http://schemas.openxmlformats.org/officeDocument/2006/relationships/image" Target="../media/image146.png"/><Relationship Id="rId30" Type="http://schemas.openxmlformats.org/officeDocument/2006/relationships/image" Target="../media/image141.png"/><Relationship Id="rId11" Type="http://schemas.openxmlformats.org/officeDocument/2006/relationships/image" Target="../media/image134.png"/><Relationship Id="rId33" Type="http://schemas.openxmlformats.org/officeDocument/2006/relationships/image" Target="../media/image147.png"/><Relationship Id="rId10" Type="http://schemas.openxmlformats.org/officeDocument/2006/relationships/image" Target="../media/image131.png"/><Relationship Id="rId32" Type="http://schemas.openxmlformats.org/officeDocument/2006/relationships/image" Target="../media/image143.png"/><Relationship Id="rId13" Type="http://schemas.openxmlformats.org/officeDocument/2006/relationships/image" Target="../media/image130.png"/><Relationship Id="rId12" Type="http://schemas.openxmlformats.org/officeDocument/2006/relationships/image" Target="../media/image125.png"/><Relationship Id="rId34" Type="http://schemas.openxmlformats.org/officeDocument/2006/relationships/image" Target="../media/image150.png"/><Relationship Id="rId15" Type="http://schemas.openxmlformats.org/officeDocument/2006/relationships/image" Target="../media/image127.png"/><Relationship Id="rId14" Type="http://schemas.openxmlformats.org/officeDocument/2006/relationships/image" Target="../media/image126.png"/><Relationship Id="rId17" Type="http://schemas.openxmlformats.org/officeDocument/2006/relationships/image" Target="../media/image133.png"/><Relationship Id="rId16" Type="http://schemas.openxmlformats.org/officeDocument/2006/relationships/image" Target="../media/image129.png"/><Relationship Id="rId19" Type="http://schemas.openxmlformats.org/officeDocument/2006/relationships/image" Target="../media/image137.png"/><Relationship Id="rId18" Type="http://schemas.openxmlformats.org/officeDocument/2006/relationships/image" Target="../media/image1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51.png"/><Relationship Id="rId4" Type="http://schemas.openxmlformats.org/officeDocument/2006/relationships/image" Target="../media/image152.png"/><Relationship Id="rId5" Type="http://schemas.openxmlformats.org/officeDocument/2006/relationships/image" Target="../media/image15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55.png"/><Relationship Id="rId4" Type="http://schemas.openxmlformats.org/officeDocument/2006/relationships/image" Target="../media/image15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9.png"/><Relationship Id="rId4" Type="http://schemas.openxmlformats.org/officeDocument/2006/relationships/image" Target="../media/image7.png"/><Relationship Id="rId5"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slide" Target="/ppt/slides/slide27.xml"/><Relationship Id="rId5" Type="http://schemas.openxmlformats.org/officeDocument/2006/relationships/slide" Target="/ppt/slides/slide27.xml"/><Relationship Id="rId6"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slide" Target="/ppt/slides/slide27.xml"/><Relationship Id="rId5" Type="http://schemas.openxmlformats.org/officeDocument/2006/relationships/slide" Target="/ppt/slides/slide27.xml"/><Relationship Id="rId6"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slide" Target="/ppt/slides/slide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image" Target="../media/image28.png"/><Relationship Id="rId6"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0.png"/></Relationships>
</file>

<file path=ppt/slides/_rels/slide9.xml.rels><?xml version="1.0" encoding="UTF-8" standalone="yes"?><Relationships xmlns="http://schemas.openxmlformats.org/package/2006/relationships"><Relationship Id="rId11" Type="http://schemas.openxmlformats.org/officeDocument/2006/relationships/image" Target="../media/image41.png"/><Relationship Id="rId10" Type="http://schemas.openxmlformats.org/officeDocument/2006/relationships/image" Target="../media/image31.png"/><Relationship Id="rId13" Type="http://schemas.openxmlformats.org/officeDocument/2006/relationships/image" Target="../media/image34.png"/><Relationship Id="rId12" Type="http://schemas.openxmlformats.org/officeDocument/2006/relationships/image" Target="../media/image38.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2.png"/><Relationship Id="rId4" Type="http://schemas.openxmlformats.org/officeDocument/2006/relationships/image" Target="../media/image29.png"/><Relationship Id="rId9" Type="http://schemas.openxmlformats.org/officeDocument/2006/relationships/image" Target="../media/image35.png"/><Relationship Id="rId15" Type="http://schemas.openxmlformats.org/officeDocument/2006/relationships/image" Target="../media/image42.png"/><Relationship Id="rId14" Type="http://schemas.openxmlformats.org/officeDocument/2006/relationships/image" Target="../media/image33.png"/><Relationship Id="rId17" Type="http://schemas.openxmlformats.org/officeDocument/2006/relationships/image" Target="../media/image43.png"/><Relationship Id="rId16" Type="http://schemas.openxmlformats.org/officeDocument/2006/relationships/image" Target="../media/image44.png"/><Relationship Id="rId5" Type="http://schemas.openxmlformats.org/officeDocument/2006/relationships/image" Target="../media/image40.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61F56"/>
        </a:solidFill>
      </p:bgPr>
    </p:bg>
    <p:spTree>
      <p:nvGrpSpPr>
        <p:cNvPr id="215" name="Shape 215"/>
        <p:cNvGrpSpPr/>
        <p:nvPr/>
      </p:nvGrpSpPr>
      <p:grpSpPr>
        <a:xfrm>
          <a:off x="0" y="0"/>
          <a:ext cx="0" cy="0"/>
          <a:chOff x="0" y="0"/>
          <a:chExt cx="0" cy="0"/>
        </a:xfrm>
      </p:grpSpPr>
      <p:pic>
        <p:nvPicPr>
          <p:cNvPr id="216" name="Google Shape;216;p1"/>
          <p:cNvPicPr preferRelativeResize="0"/>
          <p:nvPr/>
        </p:nvPicPr>
        <p:blipFill rotWithShape="1">
          <a:blip r:embed="rId3">
            <a:alphaModFix/>
          </a:blip>
          <a:srcRect b="0" l="0" r="0" t="0"/>
          <a:stretch/>
        </p:blipFill>
        <p:spPr>
          <a:xfrm rot="2700000">
            <a:off x="7848478" y="4490181"/>
            <a:ext cx="13564824" cy="6850624"/>
          </a:xfrm>
          <a:prstGeom prst="rect">
            <a:avLst/>
          </a:prstGeom>
          <a:noFill/>
          <a:ln>
            <a:noFill/>
          </a:ln>
        </p:spPr>
      </p:pic>
      <p:pic>
        <p:nvPicPr>
          <p:cNvPr id="217" name="Google Shape;217;p1"/>
          <p:cNvPicPr preferRelativeResize="0"/>
          <p:nvPr/>
        </p:nvPicPr>
        <p:blipFill rotWithShape="1">
          <a:blip r:embed="rId4">
            <a:alphaModFix/>
          </a:blip>
          <a:srcRect b="0" l="0" r="0" t="0"/>
          <a:stretch/>
        </p:blipFill>
        <p:spPr>
          <a:xfrm rot="-2700000">
            <a:off x="7848478" y="-293185"/>
            <a:ext cx="13564824" cy="6850624"/>
          </a:xfrm>
          <a:prstGeom prst="rect">
            <a:avLst/>
          </a:prstGeom>
          <a:noFill/>
          <a:ln>
            <a:noFill/>
          </a:ln>
        </p:spPr>
      </p:pic>
      <p:sp>
        <p:nvSpPr>
          <p:cNvPr id="218" name="Google Shape;218;p1"/>
          <p:cNvSpPr txBox="1"/>
          <p:nvPr/>
        </p:nvSpPr>
        <p:spPr>
          <a:xfrm>
            <a:off x="1185863" y="4283514"/>
            <a:ext cx="16632880" cy="9232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rgbClr val="FFFFFF"/>
                </a:solidFill>
                <a:latin typeface="Arial"/>
                <a:ea typeface="Arial"/>
                <a:cs typeface="Arial"/>
                <a:sym typeface="Arial"/>
              </a:rPr>
              <a:t>SK 헬스 서비스 클라우드 전환 정보보안 컨설팅</a:t>
            </a:r>
            <a:endParaRPr b="1" i="0" sz="5400" u="none" cap="none" strike="noStrike">
              <a:solidFill>
                <a:schemeClr val="dk1"/>
              </a:solidFill>
              <a:latin typeface="Arial"/>
              <a:ea typeface="Arial"/>
              <a:cs typeface="Arial"/>
              <a:sym typeface="Arial"/>
            </a:endParaRPr>
          </a:p>
        </p:txBody>
      </p:sp>
      <p:sp>
        <p:nvSpPr>
          <p:cNvPr id="219" name="Google Shape;219;p1"/>
          <p:cNvSpPr txBox="1"/>
          <p:nvPr/>
        </p:nvSpPr>
        <p:spPr>
          <a:xfrm>
            <a:off x="1316971" y="7469376"/>
            <a:ext cx="11637288" cy="13233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Malgun Gothic"/>
                <a:ea typeface="Malgun Gothic"/>
                <a:cs typeface="Malgun Gothic"/>
                <a:sym typeface="Malgun Gothic"/>
              </a:rPr>
              <a:t>1조   핼쑥해요</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Malgun Gothic"/>
                <a:ea typeface="Malgun Gothic"/>
                <a:cs typeface="Malgun Gothic"/>
                <a:sym typeface="Malgun Gothic"/>
              </a:rPr>
              <a:t>김백현  고해준  김다빈  김우중  도규탁  석우영</a:t>
            </a:r>
            <a:endParaRPr b="1" i="0" sz="1800" u="none" cap="none" strike="noStrike">
              <a:solidFill>
                <a:schemeClr val="dk1"/>
              </a:solidFill>
              <a:latin typeface="Malgun Gothic"/>
              <a:ea typeface="Malgun Gothic"/>
              <a:cs typeface="Malgun Gothic"/>
              <a:sym typeface="Malgun Gothic"/>
            </a:endParaRPr>
          </a:p>
        </p:txBody>
      </p:sp>
      <p:sp>
        <p:nvSpPr>
          <p:cNvPr id="220" name="Google Shape;220;p1"/>
          <p:cNvSpPr txBox="1"/>
          <p:nvPr/>
        </p:nvSpPr>
        <p:spPr>
          <a:xfrm>
            <a:off x="1316971" y="3458032"/>
            <a:ext cx="15897959" cy="70788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FFFFFF"/>
                </a:solidFill>
                <a:latin typeface="Malgun Gothic"/>
                <a:ea typeface="Malgun Gothic"/>
                <a:cs typeface="Malgun Gothic"/>
                <a:sym typeface="Malgun Gothic"/>
              </a:rPr>
              <a:t>SK health Cloud Security Consulting</a:t>
            </a:r>
            <a:endParaRPr b="1" i="0" sz="1800" u="none" cap="none" strike="noStrike">
              <a:solidFill>
                <a:schemeClr val="dk1"/>
              </a:solidFill>
              <a:latin typeface="Malgun Gothic"/>
              <a:ea typeface="Malgun Gothic"/>
              <a:cs typeface="Malgun Gothic"/>
              <a:sym typeface="Malgun Gothic"/>
            </a:endParaRPr>
          </a:p>
        </p:txBody>
      </p:sp>
      <p:sp>
        <p:nvSpPr>
          <p:cNvPr id="221" name="Google Shape;221;p1"/>
          <p:cNvSpPr txBox="1"/>
          <p:nvPr>
            <p:ph idx="12" type="sldNum"/>
          </p:nvPr>
        </p:nvSpPr>
        <p:spPr>
          <a:xfrm>
            <a:off x="15786970" y="9608899"/>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EEFF"/>
        </a:solidFill>
      </p:bgPr>
    </p:bg>
    <p:spTree>
      <p:nvGrpSpPr>
        <p:cNvPr id="415" name="Shape 415"/>
        <p:cNvGrpSpPr/>
        <p:nvPr/>
      </p:nvGrpSpPr>
      <p:grpSpPr>
        <a:xfrm>
          <a:off x="0" y="0"/>
          <a:ext cx="0" cy="0"/>
          <a:chOff x="0" y="0"/>
          <a:chExt cx="0" cy="0"/>
        </a:xfrm>
      </p:grpSpPr>
      <p:sp>
        <p:nvSpPr>
          <p:cNvPr id="416" name="Google Shape;416;p11"/>
          <p:cNvSpPr txBox="1"/>
          <p:nvPr/>
        </p:nvSpPr>
        <p:spPr>
          <a:xfrm>
            <a:off x="1028571" y="1428629"/>
            <a:ext cx="9428571"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061F56"/>
                </a:solidFill>
                <a:latin typeface="Malgun Gothic"/>
                <a:ea typeface="Malgun Gothic"/>
                <a:cs typeface="Malgun Gothic"/>
                <a:sym typeface="Malgun Gothic"/>
              </a:rPr>
              <a:t>프로젝트 주제</a:t>
            </a:r>
            <a:endParaRPr b="1" i="0" sz="1800" u="none" cap="none" strike="noStrike">
              <a:solidFill>
                <a:schemeClr val="dk1"/>
              </a:solidFill>
              <a:latin typeface="Malgun Gothic"/>
              <a:ea typeface="Malgun Gothic"/>
              <a:cs typeface="Malgun Gothic"/>
              <a:sym typeface="Malgun Gothic"/>
            </a:endParaRPr>
          </a:p>
        </p:txBody>
      </p:sp>
      <p:pic>
        <p:nvPicPr>
          <p:cNvPr id="417" name="Google Shape;417;p11"/>
          <p:cNvPicPr preferRelativeResize="0"/>
          <p:nvPr/>
        </p:nvPicPr>
        <p:blipFill rotWithShape="1">
          <a:blip r:embed="rId3">
            <a:alphaModFix/>
          </a:blip>
          <a:srcRect b="0" l="0" r="0" t="0"/>
          <a:stretch/>
        </p:blipFill>
        <p:spPr>
          <a:xfrm>
            <a:off x="2362200" y="2976966"/>
            <a:ext cx="2432944" cy="4333067"/>
          </a:xfrm>
          <a:prstGeom prst="rect">
            <a:avLst/>
          </a:prstGeom>
          <a:noFill/>
          <a:ln>
            <a:noFill/>
          </a:ln>
        </p:spPr>
      </p:pic>
      <p:pic>
        <p:nvPicPr>
          <p:cNvPr id="418" name="Google Shape;418;p11"/>
          <p:cNvPicPr preferRelativeResize="0"/>
          <p:nvPr/>
        </p:nvPicPr>
        <p:blipFill rotWithShape="1">
          <a:blip r:embed="rId4">
            <a:alphaModFix/>
          </a:blip>
          <a:srcRect b="0" l="0" r="0" t="0"/>
          <a:stretch/>
        </p:blipFill>
        <p:spPr>
          <a:xfrm>
            <a:off x="7993367" y="5158461"/>
            <a:ext cx="2285459" cy="756890"/>
          </a:xfrm>
          <a:prstGeom prst="rect">
            <a:avLst/>
          </a:prstGeom>
          <a:noFill/>
          <a:ln>
            <a:noFill/>
          </a:ln>
        </p:spPr>
      </p:pic>
      <p:pic>
        <p:nvPicPr>
          <p:cNvPr id="419" name="Google Shape;419;p11"/>
          <p:cNvPicPr preferRelativeResize="0"/>
          <p:nvPr/>
        </p:nvPicPr>
        <p:blipFill rotWithShape="1">
          <a:blip r:embed="rId5">
            <a:alphaModFix/>
          </a:blip>
          <a:srcRect b="0" l="0" r="0" t="0"/>
          <a:stretch/>
        </p:blipFill>
        <p:spPr>
          <a:xfrm>
            <a:off x="11021976" y="2886865"/>
            <a:ext cx="5554061" cy="4399798"/>
          </a:xfrm>
          <a:prstGeom prst="rect">
            <a:avLst/>
          </a:prstGeom>
          <a:noFill/>
          <a:ln>
            <a:noFill/>
          </a:ln>
        </p:spPr>
      </p:pic>
      <p:sp>
        <p:nvSpPr>
          <p:cNvPr id="420" name="Google Shape;420;p11"/>
          <p:cNvSpPr txBox="1"/>
          <p:nvPr/>
        </p:nvSpPr>
        <p:spPr>
          <a:xfrm>
            <a:off x="1879887" y="8093838"/>
            <a:ext cx="14973883"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Malgun Gothic"/>
                <a:ea typeface="Malgun Gothic"/>
                <a:cs typeface="Malgun Gothic"/>
                <a:sym typeface="Malgun Gothic"/>
              </a:rPr>
              <a:t>“ SK헬스 서비스 클라우드 전환 정보 보안 컨설팅＂</a:t>
            </a:r>
            <a:endParaRPr b="1" i="0" sz="4000" u="none" cap="none" strike="noStrike">
              <a:solidFill>
                <a:schemeClr val="dk1"/>
              </a:solidFill>
              <a:latin typeface="Malgun Gothic"/>
              <a:ea typeface="Malgun Gothic"/>
              <a:cs typeface="Malgun Gothic"/>
              <a:sym typeface="Malgun Gothic"/>
            </a:endParaRPr>
          </a:p>
        </p:txBody>
      </p:sp>
      <p:pic>
        <p:nvPicPr>
          <p:cNvPr id="421" name="Google Shape;421;p11"/>
          <p:cNvPicPr preferRelativeResize="0"/>
          <p:nvPr/>
        </p:nvPicPr>
        <p:blipFill rotWithShape="1">
          <a:blip r:embed="rId6">
            <a:alphaModFix/>
          </a:blip>
          <a:srcRect b="0" l="0" r="0" t="0"/>
          <a:stretch/>
        </p:blipFill>
        <p:spPr>
          <a:xfrm>
            <a:off x="5783961" y="4732670"/>
            <a:ext cx="1905000" cy="1596010"/>
          </a:xfrm>
          <a:prstGeom prst="rect">
            <a:avLst/>
          </a:prstGeom>
          <a:noFill/>
          <a:ln>
            <a:noFill/>
          </a:ln>
        </p:spPr>
      </p:pic>
      <p:sp>
        <p:nvSpPr>
          <p:cNvPr id="422" name="Google Shape;422;p11"/>
          <p:cNvSpPr txBox="1"/>
          <p:nvPr>
            <p:ph idx="12" type="sldNum"/>
          </p:nvPr>
        </p:nvSpPr>
        <p:spPr>
          <a:xfrm>
            <a:off x="15786970" y="9608899"/>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423" name="Google Shape;423;p11"/>
          <p:cNvSpPr txBox="1"/>
          <p:nvPr/>
        </p:nvSpPr>
        <p:spPr>
          <a:xfrm>
            <a:off x="7996066" y="4443269"/>
            <a:ext cx="2285459" cy="55395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61F56"/>
                </a:solidFill>
                <a:latin typeface="Malgun Gothic"/>
                <a:ea typeface="Malgun Gothic"/>
                <a:cs typeface="Malgun Gothic"/>
                <a:sym typeface="Malgun Gothic"/>
              </a:rPr>
              <a:t>✔ ISMS-P</a:t>
            </a:r>
            <a:endParaRPr b="1" i="0" sz="3000" u="none" cap="none" strike="noStrike">
              <a:solidFill>
                <a:srgbClr val="000000"/>
              </a:solidFill>
              <a:latin typeface="Malgun Gothic"/>
              <a:ea typeface="Malgun Gothic"/>
              <a:cs typeface="Malgun Gothic"/>
              <a:sym typeface="Malgun Gothic"/>
            </a:endParaRPr>
          </a:p>
        </p:txBody>
      </p:sp>
      <p:sp>
        <p:nvSpPr>
          <p:cNvPr id="424" name="Google Shape;424;p11"/>
          <p:cNvSpPr txBox="1"/>
          <p:nvPr/>
        </p:nvSpPr>
        <p:spPr>
          <a:xfrm>
            <a:off x="7993367" y="3640986"/>
            <a:ext cx="2285459" cy="55395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61F56"/>
                </a:solidFill>
                <a:latin typeface="Malgun Gothic"/>
                <a:ea typeface="Malgun Gothic"/>
                <a:cs typeface="Malgun Gothic"/>
                <a:sym typeface="Malgun Gothic"/>
              </a:rPr>
              <a:t>✔ 법률</a:t>
            </a:r>
            <a:endParaRPr b="1" i="0" sz="3000" u="none" cap="none" strike="noStrike">
              <a:solidFill>
                <a:srgbClr val="000000"/>
              </a:solidFill>
              <a:latin typeface="Malgun Gothic"/>
              <a:ea typeface="Malgun Gothic"/>
              <a:cs typeface="Malgun Gothic"/>
              <a:sym typeface="Malgun Gothic"/>
            </a:endParaRPr>
          </a:p>
        </p:txBody>
      </p:sp>
      <p:sp>
        <p:nvSpPr>
          <p:cNvPr id="425" name="Google Shape;425;p11"/>
          <p:cNvSpPr txBox="1"/>
          <p:nvPr/>
        </p:nvSpPr>
        <p:spPr>
          <a:xfrm>
            <a:off x="7996066" y="6005535"/>
            <a:ext cx="3475498" cy="55395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61F56"/>
                </a:solidFill>
                <a:latin typeface="Malgun Gothic"/>
                <a:ea typeface="Malgun Gothic"/>
                <a:cs typeface="Malgun Gothic"/>
                <a:sym typeface="Malgun Gothic"/>
              </a:rPr>
              <a:t>✔ AWS 서비스</a:t>
            </a:r>
            <a:endParaRPr b="1" i="0" sz="3000" u="none" cap="none" strike="noStrike">
              <a:solidFill>
                <a:srgbClr val="000000"/>
              </a:solidFill>
              <a:latin typeface="Malgun Gothic"/>
              <a:ea typeface="Malgun Gothic"/>
              <a:cs typeface="Malgun Gothic"/>
              <a:sym typeface="Malgun Gothic"/>
            </a:endParaRPr>
          </a:p>
        </p:txBody>
      </p:sp>
      <p:sp>
        <p:nvSpPr>
          <p:cNvPr id="426" name="Google Shape;426;p11"/>
          <p:cNvSpPr txBox="1"/>
          <p:nvPr/>
        </p:nvSpPr>
        <p:spPr>
          <a:xfrm>
            <a:off x="7996066" y="6807818"/>
            <a:ext cx="3052202" cy="55395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61F56"/>
                </a:solidFill>
                <a:latin typeface="Malgun Gothic"/>
                <a:ea typeface="Malgun Gothic"/>
                <a:cs typeface="Malgun Gothic"/>
                <a:sym typeface="Malgun Gothic"/>
              </a:rPr>
              <a:t>✔ </a:t>
            </a:r>
            <a:r>
              <a:rPr b="1" i="0" lang="en-US" sz="3000" u="none" cap="none" strike="noStrike">
                <a:solidFill>
                  <a:srgbClr val="061F56"/>
                </a:solidFill>
                <a:latin typeface="Malgun Gothic"/>
                <a:ea typeface="Malgun Gothic"/>
                <a:cs typeface="Malgun Gothic"/>
                <a:sym typeface="Malgun Gothic"/>
              </a:rPr>
              <a:t>취약점 점검</a:t>
            </a:r>
            <a:endParaRPr b="1" i="0" sz="3000" u="none" cap="none" strike="noStrike">
              <a:solidFill>
                <a:srgbClr val="000000"/>
              </a:solidFill>
              <a:latin typeface="Malgun Gothic"/>
              <a:ea typeface="Malgun Gothic"/>
              <a:cs typeface="Malgun Gothic"/>
              <a:sym typeface="Malgun Gothic"/>
            </a:endParaRPr>
          </a:p>
        </p:txBody>
      </p:sp>
      <p:sp>
        <p:nvSpPr>
          <p:cNvPr id="427" name="Google Shape;427;p11"/>
          <p:cNvSpPr txBox="1"/>
          <p:nvPr/>
        </p:nvSpPr>
        <p:spPr>
          <a:xfrm>
            <a:off x="1056171" y="1019247"/>
            <a:ext cx="8915343" cy="43084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9E9E9E"/>
                </a:solidFill>
                <a:latin typeface="Malgun Gothic"/>
                <a:ea typeface="Malgun Gothic"/>
                <a:cs typeface="Malgun Gothic"/>
                <a:sym typeface="Malgun Gothic"/>
              </a:rPr>
              <a:t>SK 헬스 서비스의 클라우드 전환 정보보안 컨설팅</a:t>
            </a:r>
            <a:endParaRPr b="1" i="0" sz="2200" u="none" cap="none" strike="noStrike">
              <a:solidFill>
                <a:schemeClr val="dk1"/>
              </a:solidFill>
              <a:latin typeface="Malgun Gothic"/>
              <a:ea typeface="Malgun Gothic"/>
              <a:cs typeface="Malgun Gothic"/>
              <a:sym typeface="Malgun Gothic"/>
            </a:endParaRPr>
          </a:p>
        </p:txBody>
      </p:sp>
      <p:sp>
        <p:nvSpPr>
          <p:cNvPr id="428" name="Google Shape;428;p11"/>
          <p:cNvSpPr txBox="1"/>
          <p:nvPr/>
        </p:nvSpPr>
        <p:spPr>
          <a:xfrm>
            <a:off x="2667018" y="7266141"/>
            <a:ext cx="222996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Malgun Gothic"/>
                <a:ea typeface="Malgun Gothic"/>
                <a:cs typeface="Malgun Gothic"/>
                <a:sym typeface="Malgun Gothic"/>
              </a:rPr>
              <a:t>On-Premise</a:t>
            </a:r>
            <a:endParaRPr b="1" i="0" sz="1800" u="none" cap="none" strike="noStrike">
              <a:solidFill>
                <a:schemeClr val="dk1"/>
              </a:solidFill>
              <a:latin typeface="Malgun Gothic"/>
              <a:ea typeface="Malgun Gothic"/>
              <a:cs typeface="Malgun Gothic"/>
              <a:sym typeface="Malgun Gothic"/>
            </a:endParaRPr>
          </a:p>
        </p:txBody>
      </p:sp>
      <p:sp>
        <p:nvSpPr>
          <p:cNvPr id="429" name="Google Shape;429;p11"/>
          <p:cNvSpPr txBox="1"/>
          <p:nvPr/>
        </p:nvSpPr>
        <p:spPr>
          <a:xfrm>
            <a:off x="13317886" y="7228585"/>
            <a:ext cx="212679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Malgun Gothic"/>
                <a:ea typeface="Malgun Gothic"/>
                <a:cs typeface="Malgun Gothic"/>
                <a:sym typeface="Malgun Gothic"/>
              </a:rPr>
              <a:t>AWS Cloud</a:t>
            </a:r>
            <a:endParaRPr b="1" i="0" sz="1400" u="none" cap="none" strike="noStrike">
              <a:solidFill>
                <a:schemeClr val="dk1"/>
              </a:solidFill>
              <a:latin typeface="Malgun Gothic"/>
              <a:ea typeface="Malgun Gothic"/>
              <a:cs typeface="Malgun Gothic"/>
              <a:sym typeface="Malgun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61F56"/>
        </a:solidFill>
      </p:bgPr>
    </p:bg>
    <p:spTree>
      <p:nvGrpSpPr>
        <p:cNvPr id="433" name="Shape 433"/>
        <p:cNvGrpSpPr/>
        <p:nvPr/>
      </p:nvGrpSpPr>
      <p:grpSpPr>
        <a:xfrm>
          <a:off x="0" y="0"/>
          <a:ext cx="0" cy="0"/>
          <a:chOff x="0" y="0"/>
          <a:chExt cx="0" cy="0"/>
        </a:xfrm>
      </p:grpSpPr>
      <p:pic>
        <p:nvPicPr>
          <p:cNvPr id="434" name="Google Shape;434;p6"/>
          <p:cNvPicPr preferRelativeResize="0"/>
          <p:nvPr/>
        </p:nvPicPr>
        <p:blipFill rotWithShape="1">
          <a:blip r:embed="rId3">
            <a:alphaModFix/>
          </a:blip>
          <a:srcRect b="0" l="0" r="0" t="0"/>
          <a:stretch/>
        </p:blipFill>
        <p:spPr>
          <a:xfrm rot="2700000">
            <a:off x="-804933" y="5203657"/>
            <a:ext cx="18029717" cy="7484489"/>
          </a:xfrm>
          <a:prstGeom prst="rect">
            <a:avLst/>
          </a:prstGeom>
          <a:noFill/>
          <a:ln>
            <a:noFill/>
          </a:ln>
        </p:spPr>
      </p:pic>
      <p:pic>
        <p:nvPicPr>
          <p:cNvPr id="435" name="Google Shape;435;p6"/>
          <p:cNvPicPr preferRelativeResize="0"/>
          <p:nvPr/>
        </p:nvPicPr>
        <p:blipFill rotWithShape="1">
          <a:blip r:embed="rId4">
            <a:alphaModFix/>
          </a:blip>
          <a:srcRect b="0" l="0" r="0" t="0"/>
          <a:stretch/>
        </p:blipFill>
        <p:spPr>
          <a:xfrm rot="-2700000">
            <a:off x="-283812" y="-1033862"/>
            <a:ext cx="14471284" cy="7484489"/>
          </a:xfrm>
          <a:prstGeom prst="rect">
            <a:avLst/>
          </a:prstGeom>
          <a:noFill/>
          <a:ln>
            <a:noFill/>
          </a:ln>
        </p:spPr>
      </p:pic>
      <p:pic>
        <p:nvPicPr>
          <p:cNvPr id="436" name="Google Shape;436;p6"/>
          <p:cNvPicPr preferRelativeResize="0"/>
          <p:nvPr/>
        </p:nvPicPr>
        <p:blipFill rotWithShape="1">
          <a:blip r:embed="rId5">
            <a:alphaModFix/>
          </a:blip>
          <a:srcRect b="0" l="0" r="0" t="0"/>
          <a:stretch/>
        </p:blipFill>
        <p:spPr>
          <a:xfrm>
            <a:off x="2458928" y="5087944"/>
            <a:ext cx="3982628" cy="203565"/>
          </a:xfrm>
          <a:prstGeom prst="rect">
            <a:avLst/>
          </a:prstGeom>
          <a:noFill/>
          <a:ln>
            <a:noFill/>
          </a:ln>
        </p:spPr>
      </p:pic>
      <p:sp>
        <p:nvSpPr>
          <p:cNvPr id="437" name="Google Shape;437;p6"/>
          <p:cNvSpPr txBox="1"/>
          <p:nvPr/>
        </p:nvSpPr>
        <p:spPr>
          <a:xfrm>
            <a:off x="634553" y="5558203"/>
            <a:ext cx="7580732" cy="100027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900"/>
              <a:buFont typeface="Arial"/>
              <a:buNone/>
            </a:pPr>
            <a:r>
              <a:rPr b="1" i="0" lang="en-US" sz="5900" u="none" cap="none" strike="noStrike">
                <a:solidFill>
                  <a:srgbClr val="FFFFFF"/>
                </a:solidFill>
                <a:latin typeface="Malgun Gothic"/>
                <a:ea typeface="Malgun Gothic"/>
                <a:cs typeface="Malgun Gothic"/>
                <a:sym typeface="Malgun Gothic"/>
              </a:rPr>
              <a:t>프로젝트 조직</a:t>
            </a:r>
            <a:endParaRPr b="1" i="0" sz="1800" u="none" cap="none" strike="noStrike">
              <a:solidFill>
                <a:schemeClr val="dk1"/>
              </a:solidFill>
              <a:latin typeface="Malgun Gothic"/>
              <a:ea typeface="Malgun Gothic"/>
              <a:cs typeface="Malgun Gothic"/>
              <a:sym typeface="Malgun Gothic"/>
            </a:endParaRPr>
          </a:p>
        </p:txBody>
      </p:sp>
      <p:sp>
        <p:nvSpPr>
          <p:cNvPr id="438" name="Google Shape;438;p6"/>
          <p:cNvSpPr txBox="1"/>
          <p:nvPr/>
        </p:nvSpPr>
        <p:spPr>
          <a:xfrm>
            <a:off x="2302691" y="2977886"/>
            <a:ext cx="4295111" cy="192360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900"/>
              <a:buFont typeface="Arial"/>
              <a:buNone/>
            </a:pPr>
            <a:r>
              <a:rPr b="1" i="0" lang="en-US" sz="11900" u="none" cap="none" strike="noStrike">
                <a:solidFill>
                  <a:srgbClr val="FFFFFF"/>
                </a:solidFill>
                <a:latin typeface="Malgun Gothic"/>
                <a:ea typeface="Malgun Gothic"/>
                <a:cs typeface="Malgun Gothic"/>
                <a:sym typeface="Malgun Gothic"/>
              </a:rPr>
              <a:t>02</a:t>
            </a:r>
            <a:endParaRPr b="1" i="0" sz="1800" u="none" cap="none" strike="noStrike">
              <a:solidFill>
                <a:schemeClr val="dk1"/>
              </a:solidFill>
              <a:latin typeface="Malgun Gothic"/>
              <a:ea typeface="Malgun Gothic"/>
              <a:cs typeface="Malgun Gothic"/>
              <a:sym typeface="Malgun Gothic"/>
            </a:endParaRPr>
          </a:p>
        </p:txBody>
      </p:sp>
      <p:sp>
        <p:nvSpPr>
          <p:cNvPr id="439" name="Google Shape;439;p6"/>
          <p:cNvSpPr txBox="1"/>
          <p:nvPr>
            <p:ph idx="12" type="sldNum"/>
          </p:nvPr>
        </p:nvSpPr>
        <p:spPr>
          <a:xfrm>
            <a:off x="15786970" y="9608899"/>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61F56"/>
        </a:solidFill>
      </p:bgPr>
    </p:bg>
    <p:spTree>
      <p:nvGrpSpPr>
        <p:cNvPr id="443" name="Shape 443"/>
        <p:cNvGrpSpPr/>
        <p:nvPr/>
      </p:nvGrpSpPr>
      <p:grpSpPr>
        <a:xfrm>
          <a:off x="0" y="0"/>
          <a:ext cx="0" cy="0"/>
          <a:chOff x="0" y="0"/>
          <a:chExt cx="0" cy="0"/>
        </a:xfrm>
      </p:grpSpPr>
      <p:pic>
        <p:nvPicPr>
          <p:cNvPr id="444" name="Google Shape;444;p63"/>
          <p:cNvPicPr preferRelativeResize="0"/>
          <p:nvPr/>
        </p:nvPicPr>
        <p:blipFill rotWithShape="1">
          <a:blip r:embed="rId3">
            <a:alphaModFix/>
          </a:blip>
          <a:srcRect b="0" l="0" r="0" t="0"/>
          <a:stretch/>
        </p:blipFill>
        <p:spPr>
          <a:xfrm rot="2700000">
            <a:off x="-734111" y="267265"/>
            <a:ext cx="4196651" cy="2392636"/>
          </a:xfrm>
          <a:prstGeom prst="rect">
            <a:avLst/>
          </a:prstGeom>
          <a:noFill/>
          <a:ln>
            <a:noFill/>
          </a:ln>
        </p:spPr>
      </p:pic>
      <p:pic>
        <p:nvPicPr>
          <p:cNvPr id="445" name="Google Shape;445;p63"/>
          <p:cNvPicPr preferRelativeResize="0"/>
          <p:nvPr/>
        </p:nvPicPr>
        <p:blipFill rotWithShape="1">
          <a:blip r:embed="rId4">
            <a:alphaModFix/>
          </a:blip>
          <a:srcRect b="0" l="0" r="0" t="0"/>
          <a:stretch/>
        </p:blipFill>
        <p:spPr>
          <a:xfrm rot="8100000">
            <a:off x="512436" y="189462"/>
            <a:ext cx="4334249" cy="2427522"/>
          </a:xfrm>
          <a:prstGeom prst="rect">
            <a:avLst/>
          </a:prstGeom>
          <a:noFill/>
          <a:ln>
            <a:noFill/>
          </a:ln>
        </p:spPr>
      </p:pic>
      <p:sp>
        <p:nvSpPr>
          <p:cNvPr id="446" name="Google Shape;446;p63"/>
          <p:cNvSpPr txBox="1"/>
          <p:nvPr/>
        </p:nvSpPr>
        <p:spPr>
          <a:xfrm>
            <a:off x="1114286" y="1937455"/>
            <a:ext cx="9428571"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FFFFFF"/>
                </a:solidFill>
                <a:latin typeface="Malgun Gothic"/>
                <a:ea typeface="Malgun Gothic"/>
                <a:cs typeface="Malgun Gothic"/>
                <a:sym typeface="Malgun Gothic"/>
              </a:rPr>
              <a:t>팀 조직도</a:t>
            </a:r>
            <a:endParaRPr b="1" i="0" sz="1800" u="none" cap="none" strike="noStrike">
              <a:solidFill>
                <a:srgbClr val="000000"/>
              </a:solidFill>
              <a:latin typeface="Malgun Gothic"/>
              <a:ea typeface="Malgun Gothic"/>
              <a:cs typeface="Malgun Gothic"/>
              <a:sym typeface="Malgun Gothic"/>
            </a:endParaRPr>
          </a:p>
        </p:txBody>
      </p:sp>
      <p:graphicFrame>
        <p:nvGraphicFramePr>
          <p:cNvPr id="447" name="Google Shape;447;p63"/>
          <p:cNvGraphicFramePr/>
          <p:nvPr/>
        </p:nvGraphicFramePr>
        <p:xfrm>
          <a:off x="1863894" y="4696315"/>
          <a:ext cx="3000000" cy="3000000"/>
        </p:xfrm>
        <a:graphic>
          <a:graphicData uri="http://schemas.openxmlformats.org/drawingml/2006/table">
            <a:tbl>
              <a:tblPr bandRow="1" firstRow="1">
                <a:noFill/>
                <a:tableStyleId>{D4CB0499-5929-435A-9645-30087A03F9DC}</a:tableStyleId>
              </a:tblPr>
              <a:tblGrid>
                <a:gridCol w="1287675"/>
                <a:gridCol w="1551700"/>
                <a:gridCol w="4276425"/>
              </a:tblGrid>
              <a:tr h="563325">
                <a:tc gridSpan="3">
                  <a:txBody>
                    <a:bodyPr/>
                    <a:lstStyle/>
                    <a:p>
                      <a:pPr indent="0" lvl="1" marL="0" marR="0" rtl="0" algn="ctr">
                        <a:lnSpc>
                          <a:spcPct val="100000"/>
                        </a:lnSpc>
                        <a:spcBef>
                          <a:spcPts val="0"/>
                        </a:spcBef>
                        <a:spcAft>
                          <a:spcPts val="0"/>
                        </a:spcAft>
                        <a:buNone/>
                      </a:pPr>
                      <a:r>
                        <a:rPr lang="en-US" sz="2600" u="none" cap="none" strike="noStrike">
                          <a:solidFill>
                            <a:schemeClr val="dk1"/>
                          </a:solidFill>
                          <a:latin typeface="Malgun Gothic"/>
                          <a:ea typeface="Malgun Gothic"/>
                          <a:cs typeface="Malgun Gothic"/>
                          <a:sym typeface="Malgun Gothic"/>
                        </a:rPr>
                        <a:t>클라우드 파트</a:t>
                      </a:r>
                      <a:endParaRPr sz="2600" u="none" cap="none" strike="noStrike">
                        <a:solidFill>
                          <a:schemeClr val="dk1"/>
                        </a:solidFill>
                        <a:latin typeface="Malgun Gothic"/>
                        <a:ea typeface="Malgun Gothic"/>
                        <a:cs typeface="Malgun Gothic"/>
                        <a:sym typeface="Malgun Gothic"/>
                      </a:endParaRPr>
                    </a:p>
                  </a:txBody>
                  <a:tcPr marT="45725" marB="45725" marR="91450" marL="91450" anchor="ctr">
                    <a:solidFill>
                      <a:srgbClr val="F2DADA"/>
                    </a:solidFill>
                  </a:tcPr>
                </a:tc>
                <a:tc hMerge="1"/>
                <a:tc hMerge="1"/>
              </a:tr>
              <a:tr h="1525950">
                <a:tc>
                  <a:txBody>
                    <a:bodyPr/>
                    <a:lstStyle/>
                    <a:p>
                      <a:pPr indent="0" lvl="0" marL="0" marR="0" rtl="0" algn="l">
                        <a:lnSpc>
                          <a:spcPct val="100000"/>
                        </a:lnSpc>
                        <a:spcBef>
                          <a:spcPts val="0"/>
                        </a:spcBef>
                        <a:spcAft>
                          <a:spcPts val="0"/>
                        </a:spcAft>
                        <a:buNone/>
                      </a:pPr>
                      <a:r>
                        <a:t/>
                      </a:r>
                      <a:endParaRPr sz="1600" u="none" cap="none" strike="noStrike">
                        <a:latin typeface="Malgun Gothic"/>
                        <a:ea typeface="Malgun Gothic"/>
                        <a:cs typeface="Malgun Gothic"/>
                        <a:sym typeface="Malgun Gothic"/>
                      </a:endParaRPr>
                    </a:p>
                  </a:txBody>
                  <a:tcPr marT="45725" marB="45725" marR="91450" marL="91450"/>
                </a:tc>
                <a:tc>
                  <a:txBody>
                    <a:bodyPr/>
                    <a:lstStyle/>
                    <a:p>
                      <a:pPr indent="0" lvl="1" marL="0" marR="0" rtl="0" algn="ctr">
                        <a:lnSpc>
                          <a:spcPct val="100000"/>
                        </a:lnSpc>
                        <a:spcBef>
                          <a:spcPts val="0"/>
                        </a:spcBef>
                        <a:spcAft>
                          <a:spcPts val="0"/>
                        </a:spcAft>
                        <a:buNone/>
                      </a:pPr>
                      <a:r>
                        <a:rPr b="1" lang="en-US" sz="2400" u="none" cap="none" strike="noStrike">
                          <a:solidFill>
                            <a:schemeClr val="lt1"/>
                          </a:solidFill>
                          <a:latin typeface="Malgun Gothic"/>
                          <a:ea typeface="Malgun Gothic"/>
                          <a:cs typeface="Malgun Gothic"/>
                          <a:sym typeface="Malgun Gothic"/>
                        </a:rPr>
                        <a:t>고해준</a:t>
                      </a:r>
                      <a:endParaRPr/>
                    </a:p>
                  </a:txBody>
                  <a:tcPr marT="45725" marB="45725" marR="91450" marL="91450" anchor="ctr"/>
                </a:tc>
                <a:tc>
                  <a:txBody>
                    <a:bodyPr/>
                    <a:lstStyle/>
                    <a:p>
                      <a:pPr indent="0" lvl="1"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Malgun Gothic"/>
                          <a:ea typeface="Malgun Gothic"/>
                          <a:cs typeface="Malgun Gothic"/>
                          <a:sym typeface="Malgun Gothic"/>
                        </a:rPr>
                        <a:t>AWS Native Service 조사 </a:t>
                      </a:r>
                      <a:endParaRPr sz="2000" u="none" cap="none" strike="noStrike">
                        <a:solidFill>
                          <a:schemeClr val="lt1"/>
                        </a:solidFill>
                        <a:latin typeface="Malgun Gothic"/>
                        <a:ea typeface="Malgun Gothic"/>
                        <a:cs typeface="Malgun Gothic"/>
                        <a:sym typeface="Malgun Gothic"/>
                      </a:endParaRPr>
                    </a:p>
                    <a:p>
                      <a:pPr indent="0" lvl="1"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Malgun Gothic"/>
                          <a:ea typeface="Malgun Gothic"/>
                          <a:cs typeface="Malgun Gothic"/>
                          <a:sym typeface="Malgun Gothic"/>
                        </a:rPr>
                        <a:t>AWS 서비스 기능 정의서 작성</a:t>
                      </a:r>
                      <a:endParaRPr sz="2000" u="none" cap="none" strike="noStrike">
                        <a:solidFill>
                          <a:schemeClr val="lt1"/>
                        </a:solidFill>
                        <a:latin typeface="Malgun Gothic"/>
                        <a:ea typeface="Malgun Gothic"/>
                        <a:cs typeface="Malgun Gothic"/>
                        <a:sym typeface="Malgun Gothic"/>
                      </a:endParaRPr>
                    </a:p>
                    <a:p>
                      <a:pPr indent="0" lvl="1"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Malgun Gothic"/>
                          <a:ea typeface="Malgun Gothic"/>
                          <a:cs typeface="Malgun Gothic"/>
                          <a:sym typeface="Malgun Gothic"/>
                        </a:rPr>
                        <a:t>요구사항 정의서 작성</a:t>
                      </a:r>
                      <a:endParaRPr sz="2000" u="none" cap="none" strike="noStrike">
                        <a:solidFill>
                          <a:schemeClr val="lt1"/>
                        </a:solidFill>
                        <a:latin typeface="Malgun Gothic"/>
                        <a:ea typeface="Malgun Gothic"/>
                        <a:cs typeface="Malgun Gothic"/>
                        <a:sym typeface="Malgun Gothic"/>
                      </a:endParaRPr>
                    </a:p>
                    <a:p>
                      <a:pPr indent="0" lvl="1"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Malgun Gothic"/>
                          <a:ea typeface="Malgun Gothic"/>
                          <a:cs typeface="Malgun Gothic"/>
                          <a:sym typeface="Malgun Gothic"/>
                        </a:rPr>
                        <a:t>용어 사전 정리</a:t>
                      </a:r>
                      <a:endParaRPr sz="2000" u="none" cap="none" strike="noStrike">
                        <a:solidFill>
                          <a:schemeClr val="lt1"/>
                        </a:solidFill>
                        <a:latin typeface="Malgun Gothic"/>
                        <a:ea typeface="Malgun Gothic"/>
                        <a:cs typeface="Malgun Gothic"/>
                        <a:sym typeface="Malgun Gothic"/>
                      </a:endParaRPr>
                    </a:p>
                  </a:txBody>
                  <a:tcPr marT="45725" marB="45725" marR="91450" marL="91450" anchor="ctr"/>
                </a:tc>
              </a:tr>
              <a:tr h="1525950">
                <a:tc>
                  <a:txBody>
                    <a:bodyPr/>
                    <a:lstStyle/>
                    <a:p>
                      <a:pPr indent="0" lvl="0" marL="0" marR="0" rtl="0" algn="l">
                        <a:lnSpc>
                          <a:spcPct val="100000"/>
                        </a:lnSpc>
                        <a:spcBef>
                          <a:spcPts val="0"/>
                        </a:spcBef>
                        <a:spcAft>
                          <a:spcPts val="0"/>
                        </a:spcAft>
                        <a:buNone/>
                      </a:pPr>
                      <a:r>
                        <a:t/>
                      </a:r>
                      <a:endParaRPr sz="1600" u="none" cap="none" strike="noStrike">
                        <a:latin typeface="Malgun Gothic"/>
                        <a:ea typeface="Malgun Gothic"/>
                        <a:cs typeface="Malgun Gothic"/>
                        <a:sym typeface="Malgun Gothic"/>
                      </a:endParaRPr>
                    </a:p>
                  </a:txBody>
                  <a:tcPr marT="45725" marB="45725" marR="91450" marL="91450"/>
                </a:tc>
                <a:tc>
                  <a:txBody>
                    <a:bodyPr/>
                    <a:lstStyle/>
                    <a:p>
                      <a:pPr indent="0" lvl="1" marL="0" marR="0" rtl="0" algn="ctr">
                        <a:lnSpc>
                          <a:spcPct val="100000"/>
                        </a:lnSpc>
                        <a:spcBef>
                          <a:spcPts val="0"/>
                        </a:spcBef>
                        <a:spcAft>
                          <a:spcPts val="0"/>
                        </a:spcAft>
                        <a:buNone/>
                      </a:pPr>
                      <a:r>
                        <a:rPr b="1" lang="en-US" sz="2400" u="none" cap="none" strike="noStrike">
                          <a:solidFill>
                            <a:schemeClr val="lt1"/>
                          </a:solidFill>
                          <a:latin typeface="Malgun Gothic"/>
                          <a:ea typeface="Malgun Gothic"/>
                          <a:cs typeface="Malgun Gothic"/>
                          <a:sym typeface="Malgun Gothic"/>
                        </a:rPr>
                        <a:t>김우중</a:t>
                      </a:r>
                      <a:endParaRPr/>
                    </a:p>
                  </a:txBody>
                  <a:tcPr marT="45725" marB="45725" marR="91450" marL="91450" anchor="ctr"/>
                </a:tc>
                <a:tc>
                  <a:txBody>
                    <a:bodyPr/>
                    <a:lstStyle/>
                    <a:p>
                      <a:pPr indent="0" lvl="1"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Malgun Gothic"/>
                          <a:ea typeface="Malgun Gothic"/>
                          <a:cs typeface="Malgun Gothic"/>
                          <a:sym typeface="Malgun Gothic"/>
                        </a:rPr>
                        <a:t>클라우드 구성도 제작 </a:t>
                      </a:r>
                      <a:endParaRPr sz="2000" u="none" cap="none" strike="noStrike">
                        <a:solidFill>
                          <a:schemeClr val="lt1"/>
                        </a:solidFill>
                        <a:latin typeface="Malgun Gothic"/>
                        <a:ea typeface="Malgun Gothic"/>
                        <a:cs typeface="Malgun Gothic"/>
                        <a:sym typeface="Malgun Gothic"/>
                      </a:endParaRPr>
                    </a:p>
                    <a:p>
                      <a:pPr indent="0" lvl="1"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Malgun Gothic"/>
                          <a:ea typeface="Malgun Gothic"/>
                          <a:cs typeface="Malgun Gothic"/>
                          <a:sym typeface="Malgun Gothic"/>
                        </a:rPr>
                        <a:t>요구사항 정의서 작성 </a:t>
                      </a:r>
                      <a:endParaRPr sz="2000" u="none" cap="none" strike="noStrike">
                        <a:solidFill>
                          <a:schemeClr val="lt1"/>
                        </a:solidFill>
                        <a:latin typeface="Malgun Gothic"/>
                        <a:ea typeface="Malgun Gothic"/>
                        <a:cs typeface="Malgun Gothic"/>
                        <a:sym typeface="Malgun Gothic"/>
                      </a:endParaRPr>
                    </a:p>
                    <a:p>
                      <a:pPr indent="0" lvl="1"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Malgun Gothic"/>
                          <a:ea typeface="Malgun Gothic"/>
                          <a:cs typeface="Malgun Gothic"/>
                          <a:sym typeface="Malgun Gothic"/>
                        </a:rPr>
                        <a:t>클라우드 환경 구축</a:t>
                      </a:r>
                      <a:endParaRPr sz="2000" u="none" cap="none" strike="noStrike">
                        <a:solidFill>
                          <a:schemeClr val="lt1"/>
                        </a:solidFill>
                        <a:latin typeface="Malgun Gothic"/>
                        <a:ea typeface="Malgun Gothic"/>
                        <a:cs typeface="Malgun Gothic"/>
                        <a:sym typeface="Malgun Gothic"/>
                      </a:endParaRPr>
                    </a:p>
                    <a:p>
                      <a:pPr indent="0" lvl="1"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Malgun Gothic"/>
                          <a:ea typeface="Malgun Gothic"/>
                          <a:cs typeface="Malgun Gothic"/>
                          <a:sym typeface="Malgun Gothic"/>
                        </a:rPr>
                        <a:t>보안요건 이행 점검 가이드</a:t>
                      </a:r>
                      <a:endParaRPr b="0" i="0" sz="2000" u="none" cap="none" strike="noStrike">
                        <a:solidFill>
                          <a:schemeClr val="lt1"/>
                        </a:solidFill>
                        <a:latin typeface="Malgun Gothic"/>
                        <a:ea typeface="Malgun Gothic"/>
                        <a:cs typeface="Malgun Gothic"/>
                        <a:sym typeface="Malgun Gothic"/>
                      </a:endParaRPr>
                    </a:p>
                  </a:txBody>
                  <a:tcPr marT="45725" marB="45725" marR="91450" marL="91450" anchor="ctr"/>
                </a:tc>
              </a:tr>
            </a:tbl>
          </a:graphicData>
        </a:graphic>
      </p:graphicFrame>
      <p:graphicFrame>
        <p:nvGraphicFramePr>
          <p:cNvPr id="448" name="Google Shape;448;p63"/>
          <p:cNvGraphicFramePr/>
          <p:nvPr/>
        </p:nvGraphicFramePr>
        <p:xfrm>
          <a:off x="9917873" y="4696315"/>
          <a:ext cx="3000000" cy="3000000"/>
        </p:xfrm>
        <a:graphic>
          <a:graphicData uri="http://schemas.openxmlformats.org/drawingml/2006/table">
            <a:tbl>
              <a:tblPr bandRow="1" firstRow="1">
                <a:noFill/>
                <a:tableStyleId>{D4CB0499-5929-435A-9645-30087A03F9DC}</a:tableStyleId>
              </a:tblPr>
              <a:tblGrid>
                <a:gridCol w="1287675"/>
                <a:gridCol w="1551700"/>
                <a:gridCol w="4256125"/>
              </a:tblGrid>
              <a:tr h="556275">
                <a:tc gridSpan="3">
                  <a:txBody>
                    <a:bodyPr/>
                    <a:lstStyle/>
                    <a:p>
                      <a:pPr indent="0" lvl="0" marL="0" marR="0" rtl="0" algn="ctr">
                        <a:lnSpc>
                          <a:spcPct val="100000"/>
                        </a:lnSpc>
                        <a:spcBef>
                          <a:spcPts val="0"/>
                        </a:spcBef>
                        <a:spcAft>
                          <a:spcPts val="0"/>
                        </a:spcAft>
                        <a:buNone/>
                      </a:pPr>
                      <a:r>
                        <a:rPr lang="en-US" sz="2600" u="none" cap="none" strike="noStrike">
                          <a:solidFill>
                            <a:schemeClr val="dk1"/>
                          </a:solidFill>
                          <a:latin typeface="Malgun Gothic"/>
                          <a:ea typeface="Malgun Gothic"/>
                          <a:cs typeface="Malgun Gothic"/>
                          <a:sym typeface="Malgun Gothic"/>
                        </a:rPr>
                        <a:t>컴플라이언스 파트</a:t>
                      </a:r>
                      <a:endParaRPr/>
                    </a:p>
                  </a:txBody>
                  <a:tcPr marT="45725" marB="45725" marR="91450" marL="91450" anchor="ctr">
                    <a:solidFill>
                      <a:srgbClr val="DAEEF3"/>
                    </a:solidFill>
                  </a:tcPr>
                </a:tc>
                <a:tc hMerge="1"/>
                <a:tc hMerge="1"/>
              </a:tr>
              <a:tr h="1525950">
                <a:tc>
                  <a:txBody>
                    <a:bodyPr/>
                    <a:lstStyle/>
                    <a:p>
                      <a:pPr indent="0" lvl="0" marL="0" marR="0" rtl="0" algn="l">
                        <a:lnSpc>
                          <a:spcPct val="100000"/>
                        </a:lnSpc>
                        <a:spcBef>
                          <a:spcPts val="0"/>
                        </a:spcBef>
                        <a:spcAft>
                          <a:spcPts val="0"/>
                        </a:spcAft>
                        <a:buNone/>
                      </a:pPr>
                      <a:r>
                        <a:t/>
                      </a:r>
                      <a:endParaRPr sz="1600" u="none" cap="none" strike="noStrike">
                        <a:latin typeface="Malgun Gothic"/>
                        <a:ea typeface="Malgun Gothic"/>
                        <a:cs typeface="Malgun Gothic"/>
                        <a:sym typeface="Malgun Gothic"/>
                      </a:endParaRPr>
                    </a:p>
                  </a:txBody>
                  <a:tcPr marT="45725" marB="45725" marR="91450" marL="91450"/>
                </a:tc>
                <a:tc>
                  <a:txBody>
                    <a:bodyPr/>
                    <a:lstStyle/>
                    <a:p>
                      <a:pPr indent="0" lvl="0" marL="0" marR="0" rtl="0" algn="ctr">
                        <a:lnSpc>
                          <a:spcPct val="100000"/>
                        </a:lnSpc>
                        <a:spcBef>
                          <a:spcPts val="0"/>
                        </a:spcBef>
                        <a:spcAft>
                          <a:spcPts val="0"/>
                        </a:spcAft>
                        <a:buNone/>
                      </a:pPr>
                      <a:r>
                        <a:rPr b="1" lang="en-US" sz="2400" u="none" cap="none" strike="noStrike">
                          <a:solidFill>
                            <a:schemeClr val="lt1"/>
                          </a:solidFill>
                          <a:latin typeface="Malgun Gothic"/>
                          <a:ea typeface="Malgun Gothic"/>
                          <a:cs typeface="Malgun Gothic"/>
                          <a:sym typeface="Malgun Gothic"/>
                        </a:rPr>
                        <a:t>김다빈</a:t>
                      </a:r>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2000"/>
                        <a:buFont typeface="Arial"/>
                        <a:buNone/>
                      </a:pPr>
                      <a:r>
                        <a:rPr b="0" lang="en-US" sz="2000" u="none" cap="none" strike="noStrike">
                          <a:solidFill>
                            <a:schemeClr val="lt1"/>
                          </a:solidFill>
                          <a:latin typeface="Malgun Gothic"/>
                          <a:ea typeface="Malgun Gothic"/>
                          <a:cs typeface="Malgun Gothic"/>
                          <a:sym typeface="Malgun Gothic"/>
                        </a:rPr>
                        <a:t>ISMS-P 및 법률 관련 조사 </a:t>
                      </a:r>
                      <a:endParaRPr b="0" sz="2000" u="none" cap="none" strike="noStrike">
                        <a:solidFill>
                          <a:schemeClr val="lt1"/>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000"/>
                        <a:buFont typeface="Arial"/>
                        <a:buNone/>
                      </a:pPr>
                      <a:r>
                        <a:rPr b="0" lang="en-US" sz="2000" u="none" cap="none" strike="noStrike">
                          <a:solidFill>
                            <a:schemeClr val="lt1"/>
                          </a:solidFill>
                          <a:latin typeface="Malgun Gothic"/>
                          <a:ea typeface="Malgun Gothic"/>
                          <a:cs typeface="Malgun Gothic"/>
                          <a:sym typeface="Malgun Gothic"/>
                        </a:rPr>
                        <a:t>보안요건 정의 및 법률 매핑 </a:t>
                      </a:r>
                      <a:endParaRPr b="0" sz="2000" u="none" cap="none" strike="noStrike">
                        <a:solidFill>
                          <a:schemeClr val="lt1"/>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Malgun Gothic"/>
                          <a:ea typeface="Malgun Gothic"/>
                          <a:cs typeface="Malgun Gothic"/>
                          <a:sym typeface="Malgun Gothic"/>
                        </a:rPr>
                        <a:t>SK 쉴더스 기준 취약점 진단 관리 </a:t>
                      </a:r>
                      <a:endParaRPr b="0" i="0" sz="2000" u="none" cap="none" strike="noStrike">
                        <a:solidFill>
                          <a:schemeClr val="lt1"/>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Malgun Gothic"/>
                          <a:ea typeface="Malgun Gothic"/>
                          <a:cs typeface="Malgun Gothic"/>
                          <a:sym typeface="Malgun Gothic"/>
                        </a:rPr>
                        <a:t>회의록 정리</a:t>
                      </a:r>
                      <a:endParaRPr b="0" i="0" sz="2000" u="none" cap="none" strike="noStrike">
                        <a:solidFill>
                          <a:schemeClr val="lt1"/>
                        </a:solidFill>
                        <a:latin typeface="Malgun Gothic"/>
                        <a:ea typeface="Malgun Gothic"/>
                        <a:cs typeface="Malgun Gothic"/>
                        <a:sym typeface="Malgun Gothic"/>
                      </a:endParaRPr>
                    </a:p>
                  </a:txBody>
                  <a:tcPr marT="45725" marB="45725" marR="91450" marL="91450" anchor="ctr"/>
                </a:tc>
              </a:tr>
              <a:tr h="1525950">
                <a:tc>
                  <a:txBody>
                    <a:bodyPr/>
                    <a:lstStyle/>
                    <a:p>
                      <a:pPr indent="0" lvl="0" marL="0" marR="0" rtl="0" algn="l">
                        <a:lnSpc>
                          <a:spcPct val="100000"/>
                        </a:lnSpc>
                        <a:spcBef>
                          <a:spcPts val="0"/>
                        </a:spcBef>
                        <a:spcAft>
                          <a:spcPts val="0"/>
                        </a:spcAft>
                        <a:buNone/>
                      </a:pPr>
                      <a:r>
                        <a:t/>
                      </a:r>
                      <a:endParaRPr sz="1600" u="none" cap="none" strike="noStrike">
                        <a:latin typeface="Malgun Gothic"/>
                        <a:ea typeface="Malgun Gothic"/>
                        <a:cs typeface="Malgun Gothic"/>
                        <a:sym typeface="Malgun Gothic"/>
                      </a:endParaRPr>
                    </a:p>
                  </a:txBody>
                  <a:tcPr marT="45725" marB="45725" marR="91450" marL="91450"/>
                </a:tc>
                <a:tc>
                  <a:txBody>
                    <a:bodyPr/>
                    <a:lstStyle/>
                    <a:p>
                      <a:pPr indent="0" lvl="0" marL="0" marR="0" rtl="0" algn="ctr">
                        <a:lnSpc>
                          <a:spcPct val="100000"/>
                        </a:lnSpc>
                        <a:spcBef>
                          <a:spcPts val="0"/>
                        </a:spcBef>
                        <a:spcAft>
                          <a:spcPts val="0"/>
                        </a:spcAft>
                        <a:buNone/>
                      </a:pPr>
                      <a:r>
                        <a:rPr b="1" lang="en-US" sz="2400" u="none" cap="none" strike="noStrike">
                          <a:solidFill>
                            <a:schemeClr val="lt1"/>
                          </a:solidFill>
                          <a:latin typeface="Malgun Gothic"/>
                          <a:ea typeface="Malgun Gothic"/>
                          <a:cs typeface="Malgun Gothic"/>
                          <a:sym typeface="Malgun Gothic"/>
                        </a:rPr>
                        <a:t>도규탁</a:t>
                      </a:r>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Malgun Gothic"/>
                          <a:ea typeface="Malgun Gothic"/>
                          <a:cs typeface="Malgun Gothic"/>
                          <a:sym typeface="Malgun Gothic"/>
                        </a:rPr>
                        <a:t>ISMS-P 및 법률 관련 조사 </a:t>
                      </a:r>
                      <a:endParaRPr b="0" i="0" sz="2000" u="none" cap="none" strike="noStrike">
                        <a:solidFill>
                          <a:schemeClr val="lt1"/>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Malgun Gothic"/>
                          <a:ea typeface="Malgun Gothic"/>
                          <a:cs typeface="Malgun Gothic"/>
                          <a:sym typeface="Malgun Gothic"/>
                        </a:rPr>
                        <a:t>보안요건 정의 및 법률 매핑</a:t>
                      </a:r>
                      <a:endParaRPr b="0" i="0" sz="2000" u="none" cap="none" strike="noStrike">
                        <a:solidFill>
                          <a:schemeClr val="lt1"/>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Malgun Gothic"/>
                          <a:ea typeface="Malgun Gothic"/>
                          <a:cs typeface="Malgun Gothic"/>
                          <a:sym typeface="Malgun Gothic"/>
                        </a:rPr>
                        <a:t>보안요건 이행 점검 가이드</a:t>
                      </a:r>
                      <a:endParaRPr b="0" i="0" sz="2000" u="none" cap="none" strike="noStrike">
                        <a:solidFill>
                          <a:schemeClr val="lt1"/>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Malgun Gothic"/>
                          <a:ea typeface="Malgun Gothic"/>
                          <a:cs typeface="Malgun Gothic"/>
                          <a:sym typeface="Malgun Gothic"/>
                        </a:rPr>
                        <a:t>용어 사전 정리</a:t>
                      </a:r>
                      <a:endParaRPr b="0" i="0" sz="2000" u="none" cap="none" strike="noStrike">
                        <a:solidFill>
                          <a:schemeClr val="lt1"/>
                        </a:solidFill>
                        <a:latin typeface="Malgun Gothic"/>
                        <a:ea typeface="Malgun Gothic"/>
                        <a:cs typeface="Malgun Gothic"/>
                        <a:sym typeface="Malgun Gothic"/>
                      </a:endParaRPr>
                    </a:p>
                  </a:txBody>
                  <a:tcPr marT="45725" marB="45725" marR="91450" marL="91450" anchor="ctr"/>
                </a:tc>
              </a:tr>
              <a:tr h="1525950">
                <a:tc>
                  <a:txBody>
                    <a:bodyPr/>
                    <a:lstStyle/>
                    <a:p>
                      <a:pPr indent="0" lvl="0" marL="0" marR="0" rtl="0" algn="l">
                        <a:lnSpc>
                          <a:spcPct val="100000"/>
                        </a:lnSpc>
                        <a:spcBef>
                          <a:spcPts val="0"/>
                        </a:spcBef>
                        <a:spcAft>
                          <a:spcPts val="0"/>
                        </a:spcAft>
                        <a:buNone/>
                      </a:pPr>
                      <a:r>
                        <a:t/>
                      </a:r>
                      <a:endParaRPr sz="1600" u="none" cap="none" strike="noStrike">
                        <a:latin typeface="Malgun Gothic"/>
                        <a:ea typeface="Malgun Gothic"/>
                        <a:cs typeface="Malgun Gothic"/>
                        <a:sym typeface="Malgun Gothic"/>
                      </a:endParaRPr>
                    </a:p>
                  </a:txBody>
                  <a:tcPr marT="45725" marB="45725" marR="91450" marL="91450"/>
                </a:tc>
                <a:tc>
                  <a:txBody>
                    <a:bodyPr/>
                    <a:lstStyle/>
                    <a:p>
                      <a:pPr indent="0" lvl="0" marL="0" marR="0" rtl="0" algn="ctr">
                        <a:lnSpc>
                          <a:spcPct val="100000"/>
                        </a:lnSpc>
                        <a:spcBef>
                          <a:spcPts val="0"/>
                        </a:spcBef>
                        <a:spcAft>
                          <a:spcPts val="0"/>
                        </a:spcAft>
                        <a:buNone/>
                      </a:pPr>
                      <a:r>
                        <a:rPr b="1" lang="en-US" sz="2400" u="none" cap="none" strike="noStrike">
                          <a:solidFill>
                            <a:schemeClr val="lt1"/>
                          </a:solidFill>
                          <a:latin typeface="Malgun Gothic"/>
                          <a:ea typeface="Malgun Gothic"/>
                          <a:cs typeface="Malgun Gothic"/>
                          <a:sym typeface="Malgun Gothic"/>
                        </a:rPr>
                        <a:t>석우영</a:t>
                      </a:r>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Malgun Gothic"/>
                          <a:ea typeface="Malgun Gothic"/>
                          <a:cs typeface="Malgun Gothic"/>
                          <a:sym typeface="Malgun Gothic"/>
                        </a:rPr>
                        <a:t>보안 기술 요건 도출</a:t>
                      </a:r>
                      <a:endParaRPr sz="2000" u="none" cap="none" strike="noStrike">
                        <a:solidFill>
                          <a:schemeClr val="lt1"/>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Malgun Gothic"/>
                          <a:ea typeface="Malgun Gothic"/>
                          <a:cs typeface="Malgun Gothic"/>
                          <a:sym typeface="Malgun Gothic"/>
                        </a:rPr>
                        <a:t>구성 인프라 법률 충족 확인</a:t>
                      </a:r>
                      <a:endParaRPr sz="2000" u="none" cap="none" strike="noStrike">
                        <a:solidFill>
                          <a:schemeClr val="lt1"/>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Malgun Gothic"/>
                          <a:ea typeface="Malgun Gothic"/>
                          <a:cs typeface="Malgun Gothic"/>
                          <a:sym typeface="Malgun Gothic"/>
                        </a:rPr>
                        <a:t>SK 쉴더스 기준 취약점 진단 관리 </a:t>
                      </a:r>
                      <a:endParaRPr sz="2000" u="none" cap="none" strike="noStrike">
                        <a:solidFill>
                          <a:schemeClr val="lt1"/>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Malgun Gothic"/>
                          <a:ea typeface="Malgun Gothic"/>
                          <a:cs typeface="Malgun Gothic"/>
                          <a:sym typeface="Malgun Gothic"/>
                        </a:rPr>
                        <a:t>문서 제작 및 편집</a:t>
                      </a:r>
                      <a:r>
                        <a:rPr lang="en-US" sz="2000" u="none" cap="none" strike="noStrike">
                          <a:solidFill>
                            <a:schemeClr val="lt1"/>
                          </a:solidFill>
                          <a:latin typeface="Malgun Gothic"/>
                          <a:ea typeface="Malgun Gothic"/>
                          <a:cs typeface="Malgun Gothic"/>
                          <a:sym typeface="Malgun Gothic"/>
                        </a:rPr>
                        <a:t> </a:t>
                      </a:r>
                      <a:endParaRPr/>
                    </a:p>
                  </a:txBody>
                  <a:tcPr marT="45725" marB="45725" marR="91450" marL="91450" anchor="ctr"/>
                </a:tc>
              </a:tr>
            </a:tbl>
          </a:graphicData>
        </a:graphic>
      </p:graphicFrame>
      <p:graphicFrame>
        <p:nvGraphicFramePr>
          <p:cNvPr id="449" name="Google Shape;449;p63"/>
          <p:cNvGraphicFramePr/>
          <p:nvPr/>
        </p:nvGraphicFramePr>
        <p:xfrm>
          <a:off x="5894052" y="1951743"/>
          <a:ext cx="3000000" cy="3000000"/>
        </p:xfrm>
        <a:graphic>
          <a:graphicData uri="http://schemas.openxmlformats.org/drawingml/2006/table">
            <a:tbl>
              <a:tblPr bandRow="1" firstRow="1">
                <a:noFill/>
                <a:tableStyleId>{D4CB0499-5929-435A-9645-30087A03F9DC}</a:tableStyleId>
              </a:tblPr>
              <a:tblGrid>
                <a:gridCol w="1287675"/>
                <a:gridCol w="1551700"/>
                <a:gridCol w="4296750"/>
              </a:tblGrid>
              <a:tr h="188075">
                <a:tc gridSpan="3">
                  <a:txBody>
                    <a:bodyPr/>
                    <a:lstStyle/>
                    <a:p>
                      <a:pPr indent="0" lvl="0" marL="0" marR="0" rtl="0" algn="ctr">
                        <a:lnSpc>
                          <a:spcPct val="100000"/>
                        </a:lnSpc>
                        <a:spcBef>
                          <a:spcPts val="0"/>
                        </a:spcBef>
                        <a:spcAft>
                          <a:spcPts val="0"/>
                        </a:spcAft>
                        <a:buNone/>
                      </a:pPr>
                      <a:r>
                        <a:rPr lang="en-US" sz="2600" u="none" cap="none" strike="noStrike">
                          <a:solidFill>
                            <a:schemeClr val="dk1"/>
                          </a:solidFill>
                          <a:latin typeface="Arial"/>
                          <a:ea typeface="Arial"/>
                          <a:cs typeface="Arial"/>
                          <a:sym typeface="Arial"/>
                        </a:rPr>
                        <a:t>프로젝트 리더</a:t>
                      </a:r>
                      <a:endParaRPr/>
                    </a:p>
                  </a:txBody>
                  <a:tcPr marT="45725" marB="45725" marR="91450" marL="91450" anchor="ctr">
                    <a:solidFill>
                      <a:srgbClr val="E5DFEC"/>
                    </a:solidFill>
                  </a:tcPr>
                </a:tc>
                <a:tc hMerge="1"/>
                <a:tc hMerge="1"/>
              </a:tr>
              <a:tr h="1525950">
                <a:tc>
                  <a:txBody>
                    <a:bodyPr/>
                    <a:lstStyle/>
                    <a:p>
                      <a:pPr indent="0" lvl="0" marL="0" marR="0" rtl="0" algn="l">
                        <a:lnSpc>
                          <a:spcPct val="100000"/>
                        </a:lnSpc>
                        <a:spcBef>
                          <a:spcPts val="0"/>
                        </a:spcBef>
                        <a:spcAft>
                          <a:spcPts val="0"/>
                        </a:spcAft>
                        <a:buNone/>
                      </a:pPr>
                      <a:r>
                        <a:t/>
                      </a:r>
                      <a:endParaRPr sz="16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None/>
                      </a:pPr>
                      <a:r>
                        <a:rPr b="1" lang="en-US" sz="2400" u="none" cap="none" strike="noStrike">
                          <a:solidFill>
                            <a:schemeClr val="lt1"/>
                          </a:solidFill>
                          <a:latin typeface="Arial"/>
                          <a:ea typeface="Arial"/>
                          <a:cs typeface="Arial"/>
                          <a:sym typeface="Arial"/>
                        </a:rPr>
                        <a:t>김백현</a:t>
                      </a:r>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2000"/>
                        <a:buFont typeface="Arial"/>
                        <a:buNone/>
                      </a:pPr>
                      <a:r>
                        <a:rPr b="0" lang="en-US" sz="2000" u="none" cap="none" strike="noStrike">
                          <a:solidFill>
                            <a:schemeClr val="lt1"/>
                          </a:solidFill>
                          <a:latin typeface="Arial"/>
                          <a:ea typeface="Arial"/>
                          <a:cs typeface="Arial"/>
                          <a:sym typeface="Arial"/>
                        </a:rPr>
                        <a:t>프로젝트 총괄·관리 </a:t>
                      </a:r>
                      <a:endParaRPr b="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lang="en-US" sz="2000" u="none" cap="none" strike="noStrike">
                          <a:solidFill>
                            <a:schemeClr val="lt1"/>
                          </a:solidFill>
                          <a:latin typeface="Arial"/>
                          <a:ea typeface="Arial"/>
                          <a:cs typeface="Arial"/>
                          <a:sym typeface="Arial"/>
                        </a:rPr>
                        <a:t>프로젝트 일정 관리</a:t>
                      </a:r>
                      <a:endParaRPr b="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lang="en-US" sz="2000" u="none" cap="none" strike="noStrike">
                          <a:solidFill>
                            <a:schemeClr val="lt1"/>
                          </a:solidFill>
                          <a:latin typeface="Arial"/>
                          <a:ea typeface="Arial"/>
                          <a:cs typeface="Arial"/>
                          <a:sym typeface="Arial"/>
                        </a:rPr>
                        <a:t>산출물 관리</a:t>
                      </a:r>
                      <a:endParaRPr b="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lang="en-US" sz="2000" u="none" cap="none" strike="noStrike">
                          <a:solidFill>
                            <a:schemeClr val="lt1"/>
                          </a:solidFill>
                          <a:latin typeface="Arial"/>
                          <a:ea typeface="Arial"/>
                          <a:cs typeface="Arial"/>
                          <a:sym typeface="Arial"/>
                        </a:rPr>
                        <a:t>프로젝트 계획서 작성</a:t>
                      </a:r>
                      <a:endParaRPr b="0" sz="2000" u="none" cap="none" strike="noStrike">
                        <a:solidFill>
                          <a:schemeClr val="lt1"/>
                        </a:solidFill>
                        <a:latin typeface="Arial"/>
                        <a:ea typeface="Arial"/>
                        <a:cs typeface="Arial"/>
                        <a:sym typeface="Arial"/>
                      </a:endParaRPr>
                    </a:p>
                  </a:txBody>
                  <a:tcPr marT="45725" marB="45725" marR="91450" marL="91450" anchor="ctr"/>
                </a:tc>
              </a:tr>
            </a:tbl>
          </a:graphicData>
        </a:graphic>
      </p:graphicFrame>
      <p:sp>
        <p:nvSpPr>
          <p:cNvPr id="450" name="Google Shape;450;p63"/>
          <p:cNvSpPr txBox="1"/>
          <p:nvPr>
            <p:ph idx="12" type="sldNum"/>
          </p:nvPr>
        </p:nvSpPr>
        <p:spPr>
          <a:xfrm>
            <a:off x="15148560" y="946531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cxnSp>
        <p:nvCxnSpPr>
          <p:cNvPr id="451" name="Google Shape;451;p63"/>
          <p:cNvCxnSpPr/>
          <p:nvPr/>
        </p:nvCxnSpPr>
        <p:spPr>
          <a:xfrm>
            <a:off x="9462126" y="3965367"/>
            <a:ext cx="4003500" cy="730800"/>
          </a:xfrm>
          <a:prstGeom prst="bentConnector3">
            <a:avLst>
              <a:gd fmla="val 0" name="adj1"/>
            </a:avLst>
          </a:prstGeom>
          <a:noFill/>
          <a:ln cap="flat" cmpd="sng" w="38100">
            <a:solidFill>
              <a:schemeClr val="lt1"/>
            </a:solidFill>
            <a:prstDash val="solid"/>
            <a:round/>
            <a:headEnd len="sm" w="sm" type="none"/>
            <a:tailEnd len="sm" w="sm" type="none"/>
          </a:ln>
        </p:spPr>
      </p:cxnSp>
      <p:cxnSp>
        <p:nvCxnSpPr>
          <p:cNvPr id="452" name="Google Shape;452;p63"/>
          <p:cNvCxnSpPr/>
          <p:nvPr/>
        </p:nvCxnSpPr>
        <p:spPr>
          <a:xfrm flipH="1">
            <a:off x="5421727" y="3965368"/>
            <a:ext cx="4040400" cy="730800"/>
          </a:xfrm>
          <a:prstGeom prst="bentConnector3">
            <a:avLst>
              <a:gd fmla="val 0" name="adj1"/>
            </a:avLst>
          </a:prstGeom>
          <a:noFill/>
          <a:ln cap="flat" cmpd="sng" w="38100">
            <a:solidFill>
              <a:schemeClr val="lt1"/>
            </a:solidFill>
            <a:prstDash val="solid"/>
            <a:round/>
            <a:headEnd len="sm" w="sm" type="none"/>
            <a:tailEnd len="sm" w="sm" type="none"/>
          </a:ln>
        </p:spPr>
      </p:cxnSp>
      <p:sp>
        <p:nvSpPr>
          <p:cNvPr id="453" name="Google Shape;453;p63"/>
          <p:cNvSpPr txBox="1"/>
          <p:nvPr/>
        </p:nvSpPr>
        <p:spPr>
          <a:xfrm>
            <a:off x="1222068" y="1463583"/>
            <a:ext cx="8915343" cy="43084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9E9E9E"/>
                </a:solidFill>
                <a:latin typeface="Malgun Gothic"/>
                <a:ea typeface="Malgun Gothic"/>
                <a:cs typeface="Malgun Gothic"/>
                <a:sym typeface="Malgun Gothic"/>
              </a:rPr>
              <a:t>SK 헬스 서비스의 클라우드 전환 정보보안 컨설팅</a:t>
            </a:r>
            <a:endParaRPr b="1" i="0" sz="2200" u="none" cap="none" strike="noStrike">
              <a:solidFill>
                <a:schemeClr val="dk1"/>
              </a:solidFill>
              <a:latin typeface="Malgun Gothic"/>
              <a:ea typeface="Malgun Gothic"/>
              <a:cs typeface="Malgun Gothic"/>
              <a:sym typeface="Malgun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61F56"/>
        </a:solidFill>
      </p:bgPr>
    </p:bg>
    <p:spTree>
      <p:nvGrpSpPr>
        <p:cNvPr id="457" name="Shape 457"/>
        <p:cNvGrpSpPr/>
        <p:nvPr/>
      </p:nvGrpSpPr>
      <p:grpSpPr>
        <a:xfrm>
          <a:off x="0" y="0"/>
          <a:ext cx="0" cy="0"/>
          <a:chOff x="0" y="0"/>
          <a:chExt cx="0" cy="0"/>
        </a:xfrm>
      </p:grpSpPr>
      <p:pic>
        <p:nvPicPr>
          <p:cNvPr id="458" name="Google Shape;458;p15"/>
          <p:cNvPicPr preferRelativeResize="0"/>
          <p:nvPr/>
        </p:nvPicPr>
        <p:blipFill rotWithShape="1">
          <a:blip r:embed="rId3">
            <a:alphaModFix/>
          </a:blip>
          <a:srcRect b="0" l="0" r="0" t="0"/>
          <a:stretch/>
        </p:blipFill>
        <p:spPr>
          <a:xfrm rot="2700000">
            <a:off x="-804933" y="5203657"/>
            <a:ext cx="18029717" cy="7484489"/>
          </a:xfrm>
          <a:prstGeom prst="rect">
            <a:avLst/>
          </a:prstGeom>
          <a:noFill/>
          <a:ln>
            <a:noFill/>
          </a:ln>
        </p:spPr>
      </p:pic>
      <p:pic>
        <p:nvPicPr>
          <p:cNvPr id="459" name="Google Shape;459;p15"/>
          <p:cNvPicPr preferRelativeResize="0"/>
          <p:nvPr/>
        </p:nvPicPr>
        <p:blipFill rotWithShape="1">
          <a:blip r:embed="rId4">
            <a:alphaModFix/>
          </a:blip>
          <a:srcRect b="0" l="0" r="0" t="0"/>
          <a:stretch/>
        </p:blipFill>
        <p:spPr>
          <a:xfrm rot="-2700000">
            <a:off x="-283812" y="-1033862"/>
            <a:ext cx="14471284" cy="7484489"/>
          </a:xfrm>
          <a:prstGeom prst="rect">
            <a:avLst/>
          </a:prstGeom>
          <a:noFill/>
          <a:ln>
            <a:noFill/>
          </a:ln>
        </p:spPr>
      </p:pic>
      <p:pic>
        <p:nvPicPr>
          <p:cNvPr id="460" name="Google Shape;460;p15"/>
          <p:cNvPicPr preferRelativeResize="0"/>
          <p:nvPr/>
        </p:nvPicPr>
        <p:blipFill rotWithShape="1">
          <a:blip r:embed="rId5">
            <a:alphaModFix/>
          </a:blip>
          <a:srcRect b="0" l="0" r="0" t="0"/>
          <a:stretch/>
        </p:blipFill>
        <p:spPr>
          <a:xfrm>
            <a:off x="2458928" y="5087944"/>
            <a:ext cx="3982628" cy="203565"/>
          </a:xfrm>
          <a:prstGeom prst="rect">
            <a:avLst/>
          </a:prstGeom>
          <a:noFill/>
          <a:ln>
            <a:noFill/>
          </a:ln>
        </p:spPr>
      </p:pic>
      <p:sp>
        <p:nvSpPr>
          <p:cNvPr id="461" name="Google Shape;461;p15"/>
          <p:cNvSpPr txBox="1"/>
          <p:nvPr/>
        </p:nvSpPr>
        <p:spPr>
          <a:xfrm>
            <a:off x="634554" y="5558200"/>
            <a:ext cx="7580732" cy="100027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900"/>
              <a:buFont typeface="Arial"/>
              <a:buNone/>
            </a:pPr>
            <a:r>
              <a:rPr b="1" i="0" lang="en-US" sz="5900" u="none" cap="none" strike="noStrike">
                <a:solidFill>
                  <a:srgbClr val="FFFFFF"/>
                </a:solidFill>
                <a:latin typeface="Malgun Gothic"/>
                <a:ea typeface="Malgun Gothic"/>
                <a:cs typeface="Malgun Gothic"/>
                <a:sym typeface="Malgun Gothic"/>
              </a:rPr>
              <a:t>프로젝트 진행</a:t>
            </a:r>
            <a:endParaRPr b="1" i="0" sz="1800" u="none" cap="none" strike="noStrike">
              <a:solidFill>
                <a:schemeClr val="dk1"/>
              </a:solidFill>
              <a:latin typeface="Malgun Gothic"/>
              <a:ea typeface="Malgun Gothic"/>
              <a:cs typeface="Malgun Gothic"/>
              <a:sym typeface="Malgun Gothic"/>
            </a:endParaRPr>
          </a:p>
        </p:txBody>
      </p:sp>
      <p:sp>
        <p:nvSpPr>
          <p:cNvPr id="462" name="Google Shape;462;p15"/>
          <p:cNvSpPr txBox="1"/>
          <p:nvPr/>
        </p:nvSpPr>
        <p:spPr>
          <a:xfrm>
            <a:off x="2302691" y="2977886"/>
            <a:ext cx="4295111" cy="192360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900"/>
              <a:buFont typeface="Arial"/>
              <a:buNone/>
            </a:pPr>
            <a:r>
              <a:rPr b="1" i="0" lang="en-US" sz="11900" u="none" cap="none" strike="noStrike">
                <a:solidFill>
                  <a:srgbClr val="FFFFFF"/>
                </a:solidFill>
                <a:latin typeface="Malgun Gothic"/>
                <a:ea typeface="Malgun Gothic"/>
                <a:cs typeface="Malgun Gothic"/>
                <a:sym typeface="Malgun Gothic"/>
              </a:rPr>
              <a:t>03</a:t>
            </a:r>
            <a:endParaRPr b="1" i="0" sz="1800" u="none" cap="none" strike="noStrike">
              <a:solidFill>
                <a:schemeClr val="dk1"/>
              </a:solidFill>
              <a:latin typeface="Malgun Gothic"/>
              <a:ea typeface="Malgun Gothic"/>
              <a:cs typeface="Malgun Gothic"/>
              <a:sym typeface="Malgun Gothic"/>
            </a:endParaRPr>
          </a:p>
        </p:txBody>
      </p:sp>
      <p:sp>
        <p:nvSpPr>
          <p:cNvPr id="463" name="Google Shape;463;p15"/>
          <p:cNvSpPr txBox="1"/>
          <p:nvPr/>
        </p:nvSpPr>
        <p:spPr>
          <a:xfrm>
            <a:off x="11580664" y="7167973"/>
            <a:ext cx="5820866" cy="1477287"/>
          </a:xfrm>
          <a:prstGeom prst="rect">
            <a:avLst/>
          </a:prstGeom>
          <a:noFill/>
          <a:ln>
            <a:noFill/>
          </a:ln>
        </p:spPr>
        <p:txBody>
          <a:bodyPr anchorCtr="0" anchor="ctr" bIns="45700" lIns="91425" spcFirstLastPara="1" rIns="91425" wrap="square" tIns="45700">
            <a:spAutoFit/>
          </a:bodyPr>
          <a:lstStyle/>
          <a:p>
            <a:pPr indent="0" lvl="0" marL="0" marR="0" rtl="0" algn="r">
              <a:lnSpc>
                <a:spcPct val="100000"/>
              </a:lnSpc>
              <a:spcBef>
                <a:spcPts val="0"/>
              </a:spcBef>
              <a:spcAft>
                <a:spcPts val="0"/>
              </a:spcAft>
              <a:buClr>
                <a:srgbClr val="000000"/>
              </a:buClr>
              <a:buSzPts val="3000"/>
              <a:buFont typeface="Arial"/>
              <a:buNone/>
            </a:pPr>
            <a:r>
              <a:rPr b="1" i="0" lang="en-US" sz="3000" u="none" cap="none" strike="noStrike">
                <a:solidFill>
                  <a:srgbClr val="9E9E9E"/>
                </a:solidFill>
                <a:latin typeface="Malgun Gothic"/>
                <a:ea typeface="Malgun Gothic"/>
                <a:cs typeface="Malgun Gothic"/>
                <a:sym typeface="Malgun Gothic"/>
              </a:rPr>
              <a:t>프로젝트 추진 일정</a:t>
            </a:r>
            <a:endParaRPr b="1" i="0" sz="3000" u="none" cap="none" strike="noStrike">
              <a:solidFill>
                <a:srgbClr val="9E9E9E"/>
              </a:solidFill>
              <a:latin typeface="Malgun Gothic"/>
              <a:ea typeface="Malgun Gothic"/>
              <a:cs typeface="Malgun Gothic"/>
              <a:sym typeface="Malgun Gothic"/>
            </a:endParaRPr>
          </a:p>
          <a:p>
            <a:pPr indent="0" lvl="0" marL="0" marR="0" rtl="0" algn="r">
              <a:lnSpc>
                <a:spcPct val="100000"/>
              </a:lnSpc>
              <a:spcBef>
                <a:spcPts val="0"/>
              </a:spcBef>
              <a:spcAft>
                <a:spcPts val="0"/>
              </a:spcAft>
              <a:buClr>
                <a:srgbClr val="000000"/>
              </a:buClr>
              <a:buSzPts val="3000"/>
              <a:buFont typeface="Arial"/>
              <a:buNone/>
            </a:pPr>
            <a:r>
              <a:rPr b="1" i="0" lang="en-US" sz="3000" u="none" cap="none" strike="noStrike">
                <a:solidFill>
                  <a:srgbClr val="9E9E9E"/>
                </a:solidFill>
                <a:latin typeface="Malgun Gothic"/>
                <a:ea typeface="Malgun Gothic"/>
                <a:cs typeface="Malgun Gothic"/>
                <a:sym typeface="Malgun Gothic"/>
              </a:rPr>
              <a:t>프로젝트 진행 과정</a:t>
            </a:r>
            <a:endParaRPr b="1" i="0" sz="3000" u="none" cap="none" strike="noStrike">
              <a:solidFill>
                <a:srgbClr val="9E9E9E"/>
              </a:solidFill>
              <a:latin typeface="Malgun Gothic"/>
              <a:ea typeface="Malgun Gothic"/>
              <a:cs typeface="Malgun Gothic"/>
              <a:sym typeface="Malgun Gothic"/>
            </a:endParaRPr>
          </a:p>
          <a:p>
            <a:pPr indent="0" lvl="0" marL="0" marR="0" rtl="0" algn="r">
              <a:lnSpc>
                <a:spcPct val="100000"/>
              </a:lnSpc>
              <a:spcBef>
                <a:spcPts val="0"/>
              </a:spcBef>
              <a:spcAft>
                <a:spcPts val="0"/>
              </a:spcAft>
              <a:buClr>
                <a:srgbClr val="000000"/>
              </a:buClr>
              <a:buSzPts val="3000"/>
              <a:buFont typeface="Arial"/>
              <a:buNone/>
            </a:pPr>
            <a:r>
              <a:rPr b="1" i="0" lang="en-US" sz="3000" u="none" cap="none" strike="noStrike">
                <a:solidFill>
                  <a:srgbClr val="9E9E9E"/>
                </a:solidFill>
                <a:latin typeface="Malgun Gothic"/>
                <a:ea typeface="Malgun Gothic"/>
                <a:cs typeface="Malgun Gothic"/>
                <a:sym typeface="Malgun Gothic"/>
              </a:rPr>
              <a:t>중간 수행 결과</a:t>
            </a:r>
            <a:endParaRPr b="0" i="0" sz="1800" u="none" cap="none" strike="noStrike">
              <a:solidFill>
                <a:schemeClr val="dk1"/>
              </a:solidFill>
              <a:latin typeface="Malgun Gothic"/>
              <a:ea typeface="Malgun Gothic"/>
              <a:cs typeface="Malgun Gothic"/>
              <a:sym typeface="Malgun Gothic"/>
            </a:endParaRPr>
          </a:p>
        </p:txBody>
      </p:sp>
      <p:sp>
        <p:nvSpPr>
          <p:cNvPr id="464" name="Google Shape;464;p15"/>
          <p:cNvSpPr txBox="1"/>
          <p:nvPr>
            <p:ph idx="12" type="sldNum"/>
          </p:nvPr>
        </p:nvSpPr>
        <p:spPr>
          <a:xfrm>
            <a:off x="15786970" y="9608899"/>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EEFF"/>
        </a:solidFill>
      </p:bgPr>
    </p:bg>
    <p:spTree>
      <p:nvGrpSpPr>
        <p:cNvPr id="469" name="Shape 469"/>
        <p:cNvGrpSpPr/>
        <p:nvPr/>
      </p:nvGrpSpPr>
      <p:grpSpPr>
        <a:xfrm>
          <a:off x="0" y="0"/>
          <a:ext cx="0" cy="0"/>
          <a:chOff x="0" y="0"/>
          <a:chExt cx="0" cy="0"/>
        </a:xfrm>
      </p:grpSpPr>
      <p:pic>
        <p:nvPicPr>
          <p:cNvPr id="470" name="Google Shape;470;p64"/>
          <p:cNvPicPr preferRelativeResize="0"/>
          <p:nvPr/>
        </p:nvPicPr>
        <p:blipFill rotWithShape="1">
          <a:blip r:embed="rId3">
            <a:alphaModFix/>
          </a:blip>
          <a:srcRect b="0" l="0" r="0" t="0"/>
          <a:stretch/>
        </p:blipFill>
        <p:spPr>
          <a:xfrm rot="10800000">
            <a:off x="2649343" y="7409436"/>
            <a:ext cx="14105573" cy="130579"/>
          </a:xfrm>
          <a:prstGeom prst="rect">
            <a:avLst/>
          </a:prstGeom>
          <a:noFill/>
          <a:ln>
            <a:noFill/>
          </a:ln>
        </p:spPr>
      </p:pic>
      <p:pic>
        <p:nvPicPr>
          <p:cNvPr id="471" name="Google Shape;471;p64"/>
          <p:cNvPicPr preferRelativeResize="0"/>
          <p:nvPr/>
        </p:nvPicPr>
        <p:blipFill rotWithShape="1">
          <a:blip r:embed="rId4">
            <a:alphaModFix/>
          </a:blip>
          <a:srcRect b="0" l="0" r="0" t="0"/>
          <a:stretch/>
        </p:blipFill>
        <p:spPr>
          <a:xfrm rot="10800000">
            <a:off x="2656070" y="7781909"/>
            <a:ext cx="14105573" cy="130579"/>
          </a:xfrm>
          <a:prstGeom prst="rect">
            <a:avLst/>
          </a:prstGeom>
          <a:noFill/>
          <a:ln>
            <a:noFill/>
          </a:ln>
        </p:spPr>
      </p:pic>
      <p:pic>
        <p:nvPicPr>
          <p:cNvPr id="472" name="Google Shape;472;p64"/>
          <p:cNvPicPr preferRelativeResize="0"/>
          <p:nvPr/>
        </p:nvPicPr>
        <p:blipFill rotWithShape="1">
          <a:blip r:embed="rId5">
            <a:alphaModFix/>
          </a:blip>
          <a:srcRect b="0" l="0" r="0" t="0"/>
          <a:stretch/>
        </p:blipFill>
        <p:spPr>
          <a:xfrm rot="10800000">
            <a:off x="2656070" y="8139560"/>
            <a:ext cx="14105573" cy="130579"/>
          </a:xfrm>
          <a:prstGeom prst="rect">
            <a:avLst/>
          </a:prstGeom>
          <a:noFill/>
          <a:ln>
            <a:noFill/>
          </a:ln>
        </p:spPr>
      </p:pic>
      <p:pic>
        <p:nvPicPr>
          <p:cNvPr id="473" name="Google Shape;473;p64"/>
          <p:cNvPicPr preferRelativeResize="0"/>
          <p:nvPr/>
        </p:nvPicPr>
        <p:blipFill rotWithShape="1">
          <a:blip r:embed="rId6">
            <a:alphaModFix/>
          </a:blip>
          <a:srcRect b="0" l="0" r="0" t="0"/>
          <a:stretch/>
        </p:blipFill>
        <p:spPr>
          <a:xfrm rot="10800000">
            <a:off x="2655038" y="8504494"/>
            <a:ext cx="14105573" cy="130579"/>
          </a:xfrm>
          <a:prstGeom prst="rect">
            <a:avLst/>
          </a:prstGeom>
          <a:noFill/>
          <a:ln>
            <a:noFill/>
          </a:ln>
        </p:spPr>
      </p:pic>
      <p:pic>
        <p:nvPicPr>
          <p:cNvPr id="474" name="Google Shape;474;p64"/>
          <p:cNvPicPr preferRelativeResize="0"/>
          <p:nvPr/>
        </p:nvPicPr>
        <p:blipFill rotWithShape="1">
          <a:blip r:embed="rId7">
            <a:alphaModFix/>
          </a:blip>
          <a:srcRect b="0" l="0" r="0" t="0"/>
          <a:stretch/>
        </p:blipFill>
        <p:spPr>
          <a:xfrm rot="10800000">
            <a:off x="2655038" y="8873553"/>
            <a:ext cx="14105573" cy="130579"/>
          </a:xfrm>
          <a:prstGeom prst="rect">
            <a:avLst/>
          </a:prstGeom>
          <a:noFill/>
          <a:ln>
            <a:noFill/>
          </a:ln>
        </p:spPr>
      </p:pic>
      <p:pic>
        <p:nvPicPr>
          <p:cNvPr id="475" name="Google Shape;475;p64"/>
          <p:cNvPicPr preferRelativeResize="0"/>
          <p:nvPr/>
        </p:nvPicPr>
        <p:blipFill rotWithShape="1">
          <a:blip r:embed="rId8">
            <a:alphaModFix/>
          </a:blip>
          <a:srcRect b="0" l="0" r="0" t="0"/>
          <a:stretch/>
        </p:blipFill>
        <p:spPr>
          <a:xfrm rot="10800000">
            <a:off x="2675118" y="9257120"/>
            <a:ext cx="3104185" cy="292411"/>
          </a:xfrm>
          <a:prstGeom prst="rect">
            <a:avLst/>
          </a:prstGeom>
          <a:noFill/>
          <a:ln>
            <a:noFill/>
          </a:ln>
        </p:spPr>
      </p:pic>
      <p:grpSp>
        <p:nvGrpSpPr>
          <p:cNvPr id="476" name="Google Shape;476;p64"/>
          <p:cNvGrpSpPr/>
          <p:nvPr/>
        </p:nvGrpSpPr>
        <p:grpSpPr>
          <a:xfrm>
            <a:off x="275131" y="172478"/>
            <a:ext cx="8200121" cy="8200121"/>
            <a:chOff x="275131" y="317621"/>
            <a:chExt cx="8200121" cy="8200121"/>
          </a:xfrm>
        </p:grpSpPr>
        <p:pic>
          <p:nvPicPr>
            <p:cNvPr id="477" name="Google Shape;477;p64"/>
            <p:cNvPicPr preferRelativeResize="0"/>
            <p:nvPr/>
          </p:nvPicPr>
          <p:blipFill rotWithShape="1">
            <a:blip r:embed="rId9">
              <a:alphaModFix/>
            </a:blip>
            <a:srcRect b="0" l="0" r="0" t="0"/>
            <a:stretch/>
          </p:blipFill>
          <p:spPr>
            <a:xfrm rot="2700000">
              <a:off x="658481" y="2336031"/>
              <a:ext cx="7433421" cy="4163302"/>
            </a:xfrm>
            <a:prstGeom prst="rect">
              <a:avLst/>
            </a:prstGeom>
            <a:noFill/>
            <a:ln>
              <a:noFill/>
            </a:ln>
          </p:spPr>
        </p:pic>
        <p:pic>
          <p:nvPicPr>
            <p:cNvPr id="478" name="Google Shape;478;p64"/>
            <p:cNvPicPr preferRelativeResize="0"/>
            <p:nvPr/>
          </p:nvPicPr>
          <p:blipFill rotWithShape="1">
            <a:blip r:embed="rId10">
              <a:alphaModFix/>
            </a:blip>
            <a:srcRect b="0" l="0" r="0" t="0"/>
            <a:stretch/>
          </p:blipFill>
          <p:spPr>
            <a:xfrm rot="2700000">
              <a:off x="2403609" y="3263629"/>
              <a:ext cx="3716710" cy="2081651"/>
            </a:xfrm>
            <a:prstGeom prst="rect">
              <a:avLst/>
            </a:prstGeom>
            <a:noFill/>
            <a:ln>
              <a:noFill/>
            </a:ln>
          </p:spPr>
        </p:pic>
      </p:grpSp>
      <p:grpSp>
        <p:nvGrpSpPr>
          <p:cNvPr id="479" name="Google Shape;479;p64"/>
          <p:cNvGrpSpPr/>
          <p:nvPr/>
        </p:nvGrpSpPr>
        <p:grpSpPr>
          <a:xfrm>
            <a:off x="2474529" y="317621"/>
            <a:ext cx="8200121" cy="8200121"/>
            <a:chOff x="2474529" y="317621"/>
            <a:chExt cx="8200121" cy="8200121"/>
          </a:xfrm>
        </p:grpSpPr>
        <p:pic>
          <p:nvPicPr>
            <p:cNvPr id="480" name="Google Shape;480;p64"/>
            <p:cNvPicPr preferRelativeResize="0"/>
            <p:nvPr/>
          </p:nvPicPr>
          <p:blipFill rotWithShape="1">
            <a:blip r:embed="rId11">
              <a:alphaModFix/>
            </a:blip>
            <a:srcRect b="0" l="0" r="0" t="0"/>
            <a:stretch/>
          </p:blipFill>
          <p:spPr>
            <a:xfrm rot="2700000">
              <a:off x="2857879" y="2336031"/>
              <a:ext cx="7433421" cy="4163302"/>
            </a:xfrm>
            <a:prstGeom prst="rect">
              <a:avLst/>
            </a:prstGeom>
            <a:noFill/>
            <a:ln>
              <a:noFill/>
            </a:ln>
          </p:spPr>
        </p:pic>
        <p:pic>
          <p:nvPicPr>
            <p:cNvPr id="481" name="Google Shape;481;p64"/>
            <p:cNvPicPr preferRelativeResize="0"/>
            <p:nvPr/>
          </p:nvPicPr>
          <p:blipFill rotWithShape="1">
            <a:blip r:embed="rId12">
              <a:alphaModFix/>
            </a:blip>
            <a:srcRect b="0" l="0" r="0" t="0"/>
            <a:stretch/>
          </p:blipFill>
          <p:spPr>
            <a:xfrm rot="2700000">
              <a:off x="4603007" y="3263629"/>
              <a:ext cx="3716710" cy="2081651"/>
            </a:xfrm>
            <a:prstGeom prst="rect">
              <a:avLst/>
            </a:prstGeom>
            <a:noFill/>
            <a:ln>
              <a:noFill/>
            </a:ln>
          </p:spPr>
        </p:pic>
      </p:grpSp>
      <p:grpSp>
        <p:nvGrpSpPr>
          <p:cNvPr id="482" name="Google Shape;482;p64"/>
          <p:cNvGrpSpPr/>
          <p:nvPr/>
        </p:nvGrpSpPr>
        <p:grpSpPr>
          <a:xfrm>
            <a:off x="4673926" y="317621"/>
            <a:ext cx="8200121" cy="8200121"/>
            <a:chOff x="4673926" y="317621"/>
            <a:chExt cx="8200121" cy="8200121"/>
          </a:xfrm>
        </p:grpSpPr>
        <p:pic>
          <p:nvPicPr>
            <p:cNvPr id="483" name="Google Shape;483;p64"/>
            <p:cNvPicPr preferRelativeResize="0"/>
            <p:nvPr/>
          </p:nvPicPr>
          <p:blipFill rotWithShape="1">
            <a:blip r:embed="rId13">
              <a:alphaModFix/>
            </a:blip>
            <a:srcRect b="0" l="0" r="0" t="0"/>
            <a:stretch/>
          </p:blipFill>
          <p:spPr>
            <a:xfrm rot="2700000">
              <a:off x="5057276" y="2336031"/>
              <a:ext cx="7433421" cy="4163302"/>
            </a:xfrm>
            <a:prstGeom prst="rect">
              <a:avLst/>
            </a:prstGeom>
            <a:noFill/>
            <a:ln>
              <a:noFill/>
            </a:ln>
          </p:spPr>
        </p:pic>
        <p:pic>
          <p:nvPicPr>
            <p:cNvPr id="484" name="Google Shape;484;p64"/>
            <p:cNvPicPr preferRelativeResize="0"/>
            <p:nvPr/>
          </p:nvPicPr>
          <p:blipFill rotWithShape="1">
            <a:blip r:embed="rId14">
              <a:alphaModFix/>
            </a:blip>
            <a:srcRect b="0" l="0" r="0" t="0"/>
            <a:stretch/>
          </p:blipFill>
          <p:spPr>
            <a:xfrm rot="2700000">
              <a:off x="6802405" y="3263629"/>
              <a:ext cx="3716710" cy="2081651"/>
            </a:xfrm>
            <a:prstGeom prst="rect">
              <a:avLst/>
            </a:prstGeom>
            <a:noFill/>
            <a:ln>
              <a:noFill/>
            </a:ln>
          </p:spPr>
        </p:pic>
      </p:grpSp>
      <p:grpSp>
        <p:nvGrpSpPr>
          <p:cNvPr id="485" name="Google Shape;485;p64"/>
          <p:cNvGrpSpPr/>
          <p:nvPr/>
        </p:nvGrpSpPr>
        <p:grpSpPr>
          <a:xfrm>
            <a:off x="6873324" y="317621"/>
            <a:ext cx="8200121" cy="8200121"/>
            <a:chOff x="6873324" y="317621"/>
            <a:chExt cx="8200121" cy="8200121"/>
          </a:xfrm>
        </p:grpSpPr>
        <p:pic>
          <p:nvPicPr>
            <p:cNvPr id="486" name="Google Shape;486;p64"/>
            <p:cNvPicPr preferRelativeResize="0"/>
            <p:nvPr/>
          </p:nvPicPr>
          <p:blipFill rotWithShape="1">
            <a:blip r:embed="rId15">
              <a:alphaModFix/>
            </a:blip>
            <a:srcRect b="0" l="0" r="0" t="0"/>
            <a:stretch/>
          </p:blipFill>
          <p:spPr>
            <a:xfrm rot="2700000">
              <a:off x="7256674" y="2336031"/>
              <a:ext cx="7433421" cy="4163302"/>
            </a:xfrm>
            <a:prstGeom prst="rect">
              <a:avLst/>
            </a:prstGeom>
            <a:noFill/>
            <a:ln>
              <a:noFill/>
            </a:ln>
          </p:spPr>
        </p:pic>
        <p:pic>
          <p:nvPicPr>
            <p:cNvPr id="487" name="Google Shape;487;p64"/>
            <p:cNvPicPr preferRelativeResize="0"/>
            <p:nvPr/>
          </p:nvPicPr>
          <p:blipFill rotWithShape="1">
            <a:blip r:embed="rId16">
              <a:alphaModFix/>
            </a:blip>
            <a:srcRect b="0" l="0" r="0" t="0"/>
            <a:stretch/>
          </p:blipFill>
          <p:spPr>
            <a:xfrm rot="2700000">
              <a:off x="9001803" y="3263629"/>
              <a:ext cx="3716710" cy="2081651"/>
            </a:xfrm>
            <a:prstGeom prst="rect">
              <a:avLst/>
            </a:prstGeom>
            <a:noFill/>
            <a:ln>
              <a:noFill/>
            </a:ln>
          </p:spPr>
        </p:pic>
      </p:grpSp>
      <p:grpSp>
        <p:nvGrpSpPr>
          <p:cNvPr id="488" name="Google Shape;488;p64"/>
          <p:cNvGrpSpPr/>
          <p:nvPr/>
        </p:nvGrpSpPr>
        <p:grpSpPr>
          <a:xfrm>
            <a:off x="9072722" y="317621"/>
            <a:ext cx="8200121" cy="8200121"/>
            <a:chOff x="9072722" y="317621"/>
            <a:chExt cx="8200121" cy="8200121"/>
          </a:xfrm>
        </p:grpSpPr>
        <p:pic>
          <p:nvPicPr>
            <p:cNvPr id="489" name="Google Shape;489;p64"/>
            <p:cNvPicPr preferRelativeResize="0"/>
            <p:nvPr/>
          </p:nvPicPr>
          <p:blipFill rotWithShape="1">
            <a:blip r:embed="rId17">
              <a:alphaModFix/>
            </a:blip>
            <a:srcRect b="0" l="0" r="0" t="0"/>
            <a:stretch/>
          </p:blipFill>
          <p:spPr>
            <a:xfrm rot="2700000">
              <a:off x="9456072" y="2336031"/>
              <a:ext cx="7433421" cy="4163302"/>
            </a:xfrm>
            <a:prstGeom prst="rect">
              <a:avLst/>
            </a:prstGeom>
            <a:noFill/>
            <a:ln>
              <a:noFill/>
            </a:ln>
          </p:spPr>
        </p:pic>
        <p:pic>
          <p:nvPicPr>
            <p:cNvPr id="490" name="Google Shape;490;p64"/>
            <p:cNvPicPr preferRelativeResize="0"/>
            <p:nvPr/>
          </p:nvPicPr>
          <p:blipFill rotWithShape="1">
            <a:blip r:embed="rId18">
              <a:alphaModFix/>
            </a:blip>
            <a:srcRect b="0" l="0" r="0" t="0"/>
            <a:stretch/>
          </p:blipFill>
          <p:spPr>
            <a:xfrm rot="2700000">
              <a:off x="11201200" y="3263629"/>
              <a:ext cx="3716710" cy="2081651"/>
            </a:xfrm>
            <a:prstGeom prst="rect">
              <a:avLst/>
            </a:prstGeom>
            <a:noFill/>
            <a:ln>
              <a:noFill/>
            </a:ln>
          </p:spPr>
        </p:pic>
      </p:grpSp>
      <p:grpSp>
        <p:nvGrpSpPr>
          <p:cNvPr id="491" name="Google Shape;491;p64"/>
          <p:cNvGrpSpPr/>
          <p:nvPr/>
        </p:nvGrpSpPr>
        <p:grpSpPr>
          <a:xfrm>
            <a:off x="4521722" y="9275365"/>
            <a:ext cx="269820" cy="269820"/>
            <a:chOff x="4521722" y="9275365"/>
            <a:chExt cx="269820" cy="269820"/>
          </a:xfrm>
        </p:grpSpPr>
        <p:pic>
          <p:nvPicPr>
            <p:cNvPr id="492" name="Google Shape;492;p64"/>
            <p:cNvPicPr preferRelativeResize="0"/>
            <p:nvPr/>
          </p:nvPicPr>
          <p:blipFill rotWithShape="1">
            <a:blip r:embed="rId19">
              <a:alphaModFix/>
            </a:blip>
            <a:srcRect b="0" l="0" r="0" t="0"/>
            <a:stretch/>
          </p:blipFill>
          <p:spPr>
            <a:xfrm>
              <a:off x="4521722" y="9275365"/>
              <a:ext cx="269820" cy="269820"/>
            </a:xfrm>
            <a:prstGeom prst="rect">
              <a:avLst/>
            </a:prstGeom>
            <a:noFill/>
            <a:ln>
              <a:noFill/>
            </a:ln>
          </p:spPr>
        </p:pic>
        <p:pic>
          <p:nvPicPr>
            <p:cNvPr id="493" name="Google Shape;493;p64"/>
            <p:cNvPicPr preferRelativeResize="0"/>
            <p:nvPr/>
          </p:nvPicPr>
          <p:blipFill rotWithShape="1">
            <a:blip r:embed="rId20">
              <a:alphaModFix/>
            </a:blip>
            <a:srcRect b="0" l="0" r="0" t="0"/>
            <a:stretch/>
          </p:blipFill>
          <p:spPr>
            <a:xfrm>
              <a:off x="4581839" y="9335482"/>
              <a:ext cx="134910" cy="134910"/>
            </a:xfrm>
            <a:prstGeom prst="rect">
              <a:avLst/>
            </a:prstGeom>
            <a:noFill/>
            <a:ln>
              <a:noFill/>
            </a:ln>
          </p:spPr>
        </p:pic>
      </p:grpSp>
      <p:pic>
        <p:nvPicPr>
          <p:cNvPr id="494" name="Google Shape;494;p64"/>
          <p:cNvPicPr preferRelativeResize="0"/>
          <p:nvPr/>
        </p:nvPicPr>
        <p:blipFill rotWithShape="1">
          <a:blip r:embed="rId21">
            <a:alphaModFix/>
          </a:blip>
          <a:srcRect b="0" l="0" r="0" t="0"/>
          <a:stretch/>
        </p:blipFill>
        <p:spPr>
          <a:xfrm rot="10800000">
            <a:off x="2853175" y="9340845"/>
            <a:ext cx="862473" cy="124183"/>
          </a:xfrm>
          <a:prstGeom prst="rect">
            <a:avLst/>
          </a:prstGeom>
          <a:noFill/>
          <a:ln>
            <a:noFill/>
          </a:ln>
        </p:spPr>
      </p:pic>
      <p:pic>
        <p:nvPicPr>
          <p:cNvPr id="495" name="Google Shape;495;p64"/>
          <p:cNvPicPr preferRelativeResize="0"/>
          <p:nvPr/>
        </p:nvPicPr>
        <p:blipFill rotWithShape="1">
          <a:blip r:embed="rId22">
            <a:alphaModFix/>
          </a:blip>
          <a:srcRect b="0" l="0" r="0" t="0"/>
          <a:stretch/>
        </p:blipFill>
        <p:spPr>
          <a:xfrm rot="10800000">
            <a:off x="2649343" y="7038089"/>
            <a:ext cx="14105573" cy="130579"/>
          </a:xfrm>
          <a:prstGeom prst="rect">
            <a:avLst/>
          </a:prstGeom>
          <a:noFill/>
          <a:ln>
            <a:noFill/>
          </a:ln>
        </p:spPr>
      </p:pic>
      <p:pic>
        <p:nvPicPr>
          <p:cNvPr id="496" name="Google Shape;496;p64"/>
          <p:cNvPicPr preferRelativeResize="0"/>
          <p:nvPr/>
        </p:nvPicPr>
        <p:blipFill rotWithShape="1">
          <a:blip r:embed="rId23">
            <a:alphaModFix/>
          </a:blip>
          <a:srcRect b="0" l="0" r="0" t="0"/>
          <a:stretch/>
        </p:blipFill>
        <p:spPr>
          <a:xfrm rot="10800000">
            <a:off x="14863220" y="8839972"/>
            <a:ext cx="1888670" cy="196675"/>
          </a:xfrm>
          <a:prstGeom prst="rect">
            <a:avLst/>
          </a:prstGeom>
          <a:noFill/>
          <a:ln>
            <a:noFill/>
          </a:ln>
        </p:spPr>
      </p:pic>
      <p:grpSp>
        <p:nvGrpSpPr>
          <p:cNvPr id="497" name="Google Shape;497;p64"/>
          <p:cNvGrpSpPr/>
          <p:nvPr/>
        </p:nvGrpSpPr>
        <p:grpSpPr>
          <a:xfrm>
            <a:off x="16355518" y="8659916"/>
            <a:ext cx="552568" cy="552568"/>
            <a:chOff x="16355518" y="8659916"/>
            <a:chExt cx="552568" cy="552568"/>
          </a:xfrm>
        </p:grpSpPr>
        <p:pic>
          <p:nvPicPr>
            <p:cNvPr id="498" name="Google Shape;498;p64"/>
            <p:cNvPicPr preferRelativeResize="0"/>
            <p:nvPr/>
          </p:nvPicPr>
          <p:blipFill rotWithShape="1">
            <a:blip r:embed="rId24">
              <a:alphaModFix/>
            </a:blip>
            <a:srcRect b="0" l="0" r="0" t="0"/>
            <a:stretch/>
          </p:blipFill>
          <p:spPr>
            <a:xfrm>
              <a:off x="16355518" y="8659916"/>
              <a:ext cx="552568" cy="552568"/>
            </a:xfrm>
            <a:prstGeom prst="rect">
              <a:avLst/>
            </a:prstGeom>
            <a:noFill/>
            <a:ln>
              <a:noFill/>
            </a:ln>
          </p:spPr>
        </p:pic>
        <p:pic>
          <p:nvPicPr>
            <p:cNvPr id="499" name="Google Shape;499;p64"/>
            <p:cNvPicPr preferRelativeResize="0"/>
            <p:nvPr/>
          </p:nvPicPr>
          <p:blipFill rotWithShape="1">
            <a:blip r:embed="rId25">
              <a:alphaModFix/>
            </a:blip>
            <a:srcRect b="0" l="0" r="0" t="0"/>
            <a:stretch/>
          </p:blipFill>
          <p:spPr>
            <a:xfrm>
              <a:off x="16478632" y="8783030"/>
              <a:ext cx="276284" cy="276284"/>
            </a:xfrm>
            <a:prstGeom prst="rect">
              <a:avLst/>
            </a:prstGeom>
            <a:noFill/>
            <a:ln>
              <a:noFill/>
            </a:ln>
          </p:spPr>
        </p:pic>
      </p:grpSp>
      <p:pic>
        <p:nvPicPr>
          <p:cNvPr id="500" name="Google Shape;500;p64"/>
          <p:cNvPicPr preferRelativeResize="0"/>
          <p:nvPr/>
        </p:nvPicPr>
        <p:blipFill rotWithShape="1">
          <a:blip r:embed="rId26">
            <a:alphaModFix/>
          </a:blip>
          <a:srcRect b="0" l="0" r="0" t="0"/>
          <a:stretch/>
        </p:blipFill>
        <p:spPr>
          <a:xfrm rot="10800000">
            <a:off x="9220570" y="8091941"/>
            <a:ext cx="3006625" cy="186862"/>
          </a:xfrm>
          <a:prstGeom prst="rect">
            <a:avLst/>
          </a:prstGeom>
          <a:noFill/>
          <a:ln>
            <a:noFill/>
          </a:ln>
        </p:spPr>
      </p:pic>
      <p:grpSp>
        <p:nvGrpSpPr>
          <p:cNvPr id="501" name="Google Shape;501;p64"/>
          <p:cNvGrpSpPr/>
          <p:nvPr/>
        </p:nvGrpSpPr>
        <p:grpSpPr>
          <a:xfrm>
            <a:off x="11903987" y="7921208"/>
            <a:ext cx="552568" cy="552568"/>
            <a:chOff x="11903987" y="7921208"/>
            <a:chExt cx="552568" cy="552568"/>
          </a:xfrm>
        </p:grpSpPr>
        <p:pic>
          <p:nvPicPr>
            <p:cNvPr id="502" name="Google Shape;502;p64"/>
            <p:cNvPicPr preferRelativeResize="0"/>
            <p:nvPr/>
          </p:nvPicPr>
          <p:blipFill rotWithShape="1">
            <a:blip r:embed="rId27">
              <a:alphaModFix/>
            </a:blip>
            <a:srcRect b="0" l="0" r="0" t="0"/>
            <a:stretch/>
          </p:blipFill>
          <p:spPr>
            <a:xfrm>
              <a:off x="11903987" y="7921208"/>
              <a:ext cx="552568" cy="552568"/>
            </a:xfrm>
            <a:prstGeom prst="rect">
              <a:avLst/>
            </a:prstGeom>
            <a:noFill/>
            <a:ln>
              <a:noFill/>
            </a:ln>
          </p:spPr>
        </p:pic>
        <p:pic>
          <p:nvPicPr>
            <p:cNvPr id="503" name="Google Shape;503;p64"/>
            <p:cNvPicPr preferRelativeResize="0"/>
            <p:nvPr/>
          </p:nvPicPr>
          <p:blipFill rotWithShape="1">
            <a:blip r:embed="rId28">
              <a:alphaModFix/>
            </a:blip>
            <a:srcRect b="0" l="0" r="0" t="0"/>
            <a:stretch/>
          </p:blipFill>
          <p:spPr>
            <a:xfrm>
              <a:off x="12027101" y="8044322"/>
              <a:ext cx="276284" cy="276284"/>
            </a:xfrm>
            <a:prstGeom prst="rect">
              <a:avLst/>
            </a:prstGeom>
            <a:noFill/>
            <a:ln>
              <a:noFill/>
            </a:ln>
          </p:spPr>
        </p:pic>
      </p:grpSp>
      <p:pic>
        <p:nvPicPr>
          <p:cNvPr id="504" name="Google Shape;504;p64"/>
          <p:cNvPicPr preferRelativeResize="0"/>
          <p:nvPr/>
        </p:nvPicPr>
        <p:blipFill rotWithShape="1">
          <a:blip r:embed="rId29">
            <a:alphaModFix/>
          </a:blip>
          <a:srcRect b="0" l="0" r="0" t="0"/>
          <a:stretch/>
        </p:blipFill>
        <p:spPr>
          <a:xfrm rot="10800000">
            <a:off x="6034282" y="7724766"/>
            <a:ext cx="3356423" cy="196675"/>
          </a:xfrm>
          <a:prstGeom prst="rect">
            <a:avLst/>
          </a:prstGeom>
          <a:noFill/>
          <a:ln>
            <a:noFill/>
          </a:ln>
        </p:spPr>
      </p:pic>
      <p:grpSp>
        <p:nvGrpSpPr>
          <p:cNvPr id="505" name="Google Shape;505;p64"/>
          <p:cNvGrpSpPr/>
          <p:nvPr/>
        </p:nvGrpSpPr>
        <p:grpSpPr>
          <a:xfrm>
            <a:off x="9083686" y="7563557"/>
            <a:ext cx="552568" cy="552568"/>
            <a:chOff x="9083686" y="7563557"/>
            <a:chExt cx="552568" cy="552568"/>
          </a:xfrm>
        </p:grpSpPr>
        <p:pic>
          <p:nvPicPr>
            <p:cNvPr id="506" name="Google Shape;506;p64"/>
            <p:cNvPicPr preferRelativeResize="0"/>
            <p:nvPr/>
          </p:nvPicPr>
          <p:blipFill rotWithShape="1">
            <a:blip r:embed="rId30">
              <a:alphaModFix/>
            </a:blip>
            <a:srcRect b="0" l="0" r="0" t="0"/>
            <a:stretch/>
          </p:blipFill>
          <p:spPr>
            <a:xfrm>
              <a:off x="9083686" y="7563557"/>
              <a:ext cx="552568" cy="552568"/>
            </a:xfrm>
            <a:prstGeom prst="rect">
              <a:avLst/>
            </a:prstGeom>
            <a:noFill/>
            <a:ln>
              <a:noFill/>
            </a:ln>
          </p:spPr>
        </p:pic>
        <p:pic>
          <p:nvPicPr>
            <p:cNvPr id="507" name="Google Shape;507;p64"/>
            <p:cNvPicPr preferRelativeResize="0"/>
            <p:nvPr/>
          </p:nvPicPr>
          <p:blipFill rotWithShape="1">
            <a:blip r:embed="rId31">
              <a:alphaModFix/>
            </a:blip>
            <a:srcRect b="0" l="0" r="0" t="0"/>
            <a:stretch/>
          </p:blipFill>
          <p:spPr>
            <a:xfrm>
              <a:off x="9206800" y="7686671"/>
              <a:ext cx="276284" cy="276284"/>
            </a:xfrm>
            <a:prstGeom prst="rect">
              <a:avLst/>
            </a:prstGeom>
            <a:noFill/>
            <a:ln>
              <a:noFill/>
            </a:ln>
          </p:spPr>
        </p:pic>
      </p:grpSp>
      <p:pic>
        <p:nvPicPr>
          <p:cNvPr id="508" name="Google Shape;508;p64"/>
          <p:cNvPicPr preferRelativeResize="0"/>
          <p:nvPr/>
        </p:nvPicPr>
        <p:blipFill rotWithShape="1">
          <a:blip r:embed="rId32">
            <a:alphaModFix/>
          </a:blip>
          <a:srcRect b="0" l="0" r="0" t="0"/>
          <a:stretch/>
        </p:blipFill>
        <p:spPr>
          <a:xfrm rot="10800000">
            <a:off x="4089137" y="7368128"/>
            <a:ext cx="1977388" cy="196675"/>
          </a:xfrm>
          <a:prstGeom prst="rect">
            <a:avLst/>
          </a:prstGeom>
          <a:noFill/>
          <a:ln>
            <a:noFill/>
          </a:ln>
        </p:spPr>
      </p:pic>
      <p:grpSp>
        <p:nvGrpSpPr>
          <p:cNvPr id="509" name="Google Shape;509;p64"/>
          <p:cNvGrpSpPr/>
          <p:nvPr/>
        </p:nvGrpSpPr>
        <p:grpSpPr>
          <a:xfrm>
            <a:off x="5675453" y="7207120"/>
            <a:ext cx="552568" cy="552568"/>
            <a:chOff x="5675453" y="7207120"/>
            <a:chExt cx="552568" cy="552568"/>
          </a:xfrm>
        </p:grpSpPr>
        <p:pic>
          <p:nvPicPr>
            <p:cNvPr id="510" name="Google Shape;510;p64"/>
            <p:cNvPicPr preferRelativeResize="0"/>
            <p:nvPr/>
          </p:nvPicPr>
          <p:blipFill rotWithShape="1">
            <a:blip r:embed="rId33">
              <a:alphaModFix/>
            </a:blip>
            <a:srcRect b="0" l="0" r="0" t="0"/>
            <a:stretch/>
          </p:blipFill>
          <p:spPr>
            <a:xfrm>
              <a:off x="5675453" y="7207120"/>
              <a:ext cx="552568" cy="552568"/>
            </a:xfrm>
            <a:prstGeom prst="rect">
              <a:avLst/>
            </a:prstGeom>
            <a:noFill/>
            <a:ln>
              <a:noFill/>
            </a:ln>
          </p:spPr>
        </p:pic>
        <p:pic>
          <p:nvPicPr>
            <p:cNvPr id="511" name="Google Shape;511;p64"/>
            <p:cNvPicPr preferRelativeResize="0"/>
            <p:nvPr/>
          </p:nvPicPr>
          <p:blipFill rotWithShape="1">
            <a:blip r:embed="rId34">
              <a:alphaModFix/>
            </a:blip>
            <a:srcRect b="0" l="0" r="0" t="0"/>
            <a:stretch/>
          </p:blipFill>
          <p:spPr>
            <a:xfrm>
              <a:off x="5798567" y="7330234"/>
              <a:ext cx="276284" cy="276284"/>
            </a:xfrm>
            <a:prstGeom prst="rect">
              <a:avLst/>
            </a:prstGeom>
            <a:noFill/>
            <a:ln>
              <a:noFill/>
            </a:ln>
          </p:spPr>
        </p:pic>
      </p:grpSp>
      <p:pic>
        <p:nvPicPr>
          <p:cNvPr id="512" name="Google Shape;512;p64"/>
          <p:cNvPicPr preferRelativeResize="0"/>
          <p:nvPr/>
        </p:nvPicPr>
        <p:blipFill rotWithShape="1">
          <a:blip r:embed="rId35">
            <a:alphaModFix/>
          </a:blip>
          <a:srcRect b="0" l="0" r="0" t="0"/>
          <a:stretch/>
        </p:blipFill>
        <p:spPr>
          <a:xfrm rot="10800000">
            <a:off x="2657639" y="7002387"/>
            <a:ext cx="1851633" cy="196675"/>
          </a:xfrm>
          <a:prstGeom prst="rect">
            <a:avLst/>
          </a:prstGeom>
          <a:noFill/>
          <a:ln>
            <a:noFill/>
          </a:ln>
        </p:spPr>
      </p:pic>
      <p:grpSp>
        <p:nvGrpSpPr>
          <p:cNvPr id="513" name="Google Shape;513;p64"/>
          <p:cNvGrpSpPr/>
          <p:nvPr/>
        </p:nvGrpSpPr>
        <p:grpSpPr>
          <a:xfrm>
            <a:off x="4107201" y="6841380"/>
            <a:ext cx="552568" cy="552568"/>
            <a:chOff x="4107201" y="6841380"/>
            <a:chExt cx="552568" cy="552568"/>
          </a:xfrm>
        </p:grpSpPr>
        <p:pic>
          <p:nvPicPr>
            <p:cNvPr id="514" name="Google Shape;514;p64"/>
            <p:cNvPicPr preferRelativeResize="0"/>
            <p:nvPr/>
          </p:nvPicPr>
          <p:blipFill rotWithShape="1">
            <a:blip r:embed="rId36">
              <a:alphaModFix/>
            </a:blip>
            <a:srcRect b="0" l="0" r="0" t="0"/>
            <a:stretch/>
          </p:blipFill>
          <p:spPr>
            <a:xfrm>
              <a:off x="4107201" y="6841380"/>
              <a:ext cx="552568" cy="552568"/>
            </a:xfrm>
            <a:prstGeom prst="rect">
              <a:avLst/>
            </a:prstGeom>
            <a:noFill/>
            <a:ln>
              <a:noFill/>
            </a:ln>
          </p:spPr>
        </p:pic>
        <p:pic>
          <p:nvPicPr>
            <p:cNvPr id="515" name="Google Shape;515;p64"/>
            <p:cNvPicPr preferRelativeResize="0"/>
            <p:nvPr/>
          </p:nvPicPr>
          <p:blipFill rotWithShape="1">
            <a:blip r:embed="rId37">
              <a:alphaModFix/>
            </a:blip>
            <a:srcRect b="0" l="0" r="0" t="0"/>
            <a:stretch/>
          </p:blipFill>
          <p:spPr>
            <a:xfrm>
              <a:off x="4230315" y="6964494"/>
              <a:ext cx="276284" cy="276284"/>
            </a:xfrm>
            <a:prstGeom prst="rect">
              <a:avLst/>
            </a:prstGeom>
            <a:noFill/>
            <a:ln>
              <a:noFill/>
            </a:ln>
          </p:spPr>
        </p:pic>
      </p:grpSp>
      <p:sp>
        <p:nvSpPr>
          <p:cNvPr id="516" name="Google Shape;516;p64"/>
          <p:cNvSpPr txBox="1"/>
          <p:nvPr/>
        </p:nvSpPr>
        <p:spPr>
          <a:xfrm>
            <a:off x="2610429" y="6479465"/>
            <a:ext cx="1391097"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Malgun Gothic"/>
                <a:ea typeface="Malgun Gothic"/>
                <a:cs typeface="Malgun Gothic"/>
                <a:sym typeface="Malgun Gothic"/>
              </a:rPr>
              <a:t>4월 5째주</a:t>
            </a:r>
            <a:endParaRPr b="0" i="0" sz="1800" u="none" cap="none" strike="noStrike">
              <a:solidFill>
                <a:srgbClr val="000000"/>
              </a:solidFill>
              <a:latin typeface="Malgun Gothic"/>
              <a:ea typeface="Malgun Gothic"/>
              <a:cs typeface="Malgun Gothic"/>
              <a:sym typeface="Malgun Gothic"/>
            </a:endParaRPr>
          </a:p>
        </p:txBody>
      </p:sp>
      <p:sp>
        <p:nvSpPr>
          <p:cNvPr id="517" name="Google Shape;517;p64"/>
          <p:cNvSpPr txBox="1"/>
          <p:nvPr/>
        </p:nvSpPr>
        <p:spPr>
          <a:xfrm>
            <a:off x="2821010" y="6972300"/>
            <a:ext cx="771429"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FFFFFF"/>
                </a:solidFill>
                <a:latin typeface="Malgun Gothic"/>
                <a:ea typeface="Malgun Gothic"/>
                <a:cs typeface="Malgun Gothic"/>
                <a:sym typeface="Malgun Gothic"/>
              </a:rPr>
              <a:t>Planning</a:t>
            </a:r>
            <a:endParaRPr b="0" i="0" sz="1800" u="none" cap="none" strike="noStrike">
              <a:solidFill>
                <a:srgbClr val="000000"/>
              </a:solidFill>
              <a:latin typeface="Malgun Gothic"/>
              <a:ea typeface="Malgun Gothic"/>
              <a:cs typeface="Malgun Gothic"/>
              <a:sym typeface="Malgun Gothic"/>
            </a:endParaRPr>
          </a:p>
        </p:txBody>
      </p:sp>
      <p:sp>
        <p:nvSpPr>
          <p:cNvPr id="518" name="Google Shape;518;p64"/>
          <p:cNvSpPr txBox="1"/>
          <p:nvPr/>
        </p:nvSpPr>
        <p:spPr>
          <a:xfrm>
            <a:off x="4257190" y="7320290"/>
            <a:ext cx="1243429"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FFFFFF"/>
                </a:solidFill>
                <a:latin typeface="Malgun Gothic"/>
                <a:ea typeface="Malgun Gothic"/>
                <a:cs typeface="Malgun Gothic"/>
                <a:sym typeface="Malgun Gothic"/>
              </a:rPr>
              <a:t>Analysis</a:t>
            </a:r>
            <a:endParaRPr b="0" i="0" sz="1800" u="none" cap="none" strike="noStrike">
              <a:solidFill>
                <a:srgbClr val="000000"/>
              </a:solidFill>
              <a:latin typeface="Malgun Gothic"/>
              <a:ea typeface="Malgun Gothic"/>
              <a:cs typeface="Malgun Gothic"/>
              <a:sym typeface="Malgun Gothic"/>
            </a:endParaRPr>
          </a:p>
        </p:txBody>
      </p:sp>
      <p:sp>
        <p:nvSpPr>
          <p:cNvPr id="519" name="Google Shape;519;p64"/>
          <p:cNvSpPr txBox="1"/>
          <p:nvPr/>
        </p:nvSpPr>
        <p:spPr>
          <a:xfrm>
            <a:off x="6203276" y="7701290"/>
            <a:ext cx="1339264"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FFFFFF"/>
                </a:solidFill>
                <a:latin typeface="Malgun Gothic"/>
                <a:ea typeface="Malgun Gothic"/>
                <a:cs typeface="Malgun Gothic"/>
                <a:sym typeface="Malgun Gothic"/>
              </a:rPr>
              <a:t>Architecture</a:t>
            </a:r>
            <a:endParaRPr b="0" i="0" sz="1800" u="none" cap="none" strike="noStrike">
              <a:solidFill>
                <a:srgbClr val="000000"/>
              </a:solidFill>
              <a:latin typeface="Malgun Gothic"/>
              <a:ea typeface="Malgun Gothic"/>
              <a:cs typeface="Malgun Gothic"/>
              <a:sym typeface="Malgun Gothic"/>
            </a:endParaRPr>
          </a:p>
        </p:txBody>
      </p:sp>
      <p:sp>
        <p:nvSpPr>
          <p:cNvPr id="520" name="Google Shape;520;p64"/>
          <p:cNvSpPr txBox="1"/>
          <p:nvPr/>
        </p:nvSpPr>
        <p:spPr>
          <a:xfrm>
            <a:off x="9277076" y="8039100"/>
            <a:ext cx="147060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FFFFFF"/>
                </a:solidFill>
                <a:latin typeface="Malgun Gothic"/>
                <a:ea typeface="Malgun Gothic"/>
                <a:cs typeface="Malgun Gothic"/>
                <a:sym typeface="Malgun Gothic"/>
              </a:rPr>
              <a:t>Build</a:t>
            </a:r>
            <a:endParaRPr b="0" i="0" sz="1800" u="none" cap="none" strike="noStrike">
              <a:solidFill>
                <a:srgbClr val="000000"/>
              </a:solidFill>
              <a:latin typeface="Malgun Gothic"/>
              <a:ea typeface="Malgun Gothic"/>
              <a:cs typeface="Malgun Gothic"/>
              <a:sym typeface="Malgun Gothic"/>
            </a:endParaRPr>
          </a:p>
        </p:txBody>
      </p:sp>
      <p:sp>
        <p:nvSpPr>
          <p:cNvPr id="521" name="Google Shape;521;p64"/>
          <p:cNvSpPr txBox="1"/>
          <p:nvPr/>
        </p:nvSpPr>
        <p:spPr>
          <a:xfrm>
            <a:off x="14935200" y="8801100"/>
            <a:ext cx="642857"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FFFFFF"/>
                </a:solidFill>
                <a:latin typeface="Malgun Gothic"/>
                <a:ea typeface="Malgun Gothic"/>
                <a:cs typeface="Malgun Gothic"/>
                <a:sym typeface="Malgun Gothic"/>
              </a:rPr>
              <a:t>Launch</a:t>
            </a:r>
            <a:endParaRPr b="0" i="0" sz="1800" u="none" cap="none" strike="noStrike">
              <a:solidFill>
                <a:srgbClr val="000000"/>
              </a:solidFill>
              <a:latin typeface="Malgun Gothic"/>
              <a:ea typeface="Malgun Gothic"/>
              <a:cs typeface="Malgun Gothic"/>
              <a:sym typeface="Malgun Gothic"/>
            </a:endParaRPr>
          </a:p>
        </p:txBody>
      </p:sp>
      <p:sp>
        <p:nvSpPr>
          <p:cNvPr id="522" name="Google Shape;522;p64"/>
          <p:cNvSpPr txBox="1"/>
          <p:nvPr/>
        </p:nvSpPr>
        <p:spPr>
          <a:xfrm>
            <a:off x="3835810" y="9302937"/>
            <a:ext cx="1385512"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595959"/>
                </a:solidFill>
                <a:latin typeface="Malgun Gothic"/>
                <a:ea typeface="Malgun Gothic"/>
                <a:cs typeface="Malgun Gothic"/>
                <a:sym typeface="Malgun Gothic"/>
              </a:rPr>
              <a:t>진행기간</a:t>
            </a:r>
            <a:endParaRPr b="0" i="0" sz="1800" u="none" cap="none" strike="noStrike">
              <a:solidFill>
                <a:srgbClr val="000000"/>
              </a:solidFill>
              <a:latin typeface="Malgun Gothic"/>
              <a:ea typeface="Malgun Gothic"/>
              <a:cs typeface="Malgun Gothic"/>
              <a:sym typeface="Malgun Gothic"/>
            </a:endParaRPr>
          </a:p>
        </p:txBody>
      </p:sp>
      <p:sp>
        <p:nvSpPr>
          <p:cNvPr id="523" name="Google Shape;523;p64"/>
          <p:cNvSpPr txBox="1"/>
          <p:nvPr/>
        </p:nvSpPr>
        <p:spPr>
          <a:xfrm>
            <a:off x="4829201" y="9302935"/>
            <a:ext cx="1385512"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595959"/>
                </a:solidFill>
                <a:latin typeface="Malgun Gothic"/>
                <a:ea typeface="Malgun Gothic"/>
                <a:cs typeface="Malgun Gothic"/>
                <a:sym typeface="Malgun Gothic"/>
              </a:rPr>
              <a:t>진행완료지점</a:t>
            </a:r>
            <a:endParaRPr b="0" i="0" sz="1800" u="none" cap="none" strike="noStrike">
              <a:solidFill>
                <a:srgbClr val="000000"/>
              </a:solidFill>
              <a:latin typeface="Malgun Gothic"/>
              <a:ea typeface="Malgun Gothic"/>
              <a:cs typeface="Malgun Gothic"/>
              <a:sym typeface="Malgun Gothic"/>
            </a:endParaRPr>
          </a:p>
        </p:txBody>
      </p:sp>
      <p:sp>
        <p:nvSpPr>
          <p:cNvPr id="524" name="Google Shape;524;p64"/>
          <p:cNvSpPr txBox="1"/>
          <p:nvPr/>
        </p:nvSpPr>
        <p:spPr>
          <a:xfrm>
            <a:off x="1028571" y="1428629"/>
            <a:ext cx="7139357"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061F56"/>
                </a:solidFill>
                <a:latin typeface="Malgun Gothic"/>
                <a:ea typeface="Malgun Gothic"/>
                <a:cs typeface="Malgun Gothic"/>
                <a:sym typeface="Malgun Gothic"/>
              </a:rPr>
              <a:t>프로젝트 </a:t>
            </a:r>
            <a:r>
              <a:rPr b="1" i="0" lang="en-US" sz="4800" u="none" cap="none" strike="noStrike">
                <a:solidFill>
                  <a:srgbClr val="061F56"/>
                </a:solidFill>
                <a:latin typeface="Malgun Gothic"/>
                <a:ea typeface="Malgun Gothic"/>
                <a:cs typeface="Malgun Gothic"/>
                <a:sym typeface="Malgun Gothic"/>
              </a:rPr>
              <a:t>추진 일정</a:t>
            </a:r>
            <a:endParaRPr b="1" i="0" sz="1800" u="none" cap="none" strike="noStrike">
              <a:solidFill>
                <a:srgbClr val="000000"/>
              </a:solidFill>
              <a:latin typeface="Malgun Gothic"/>
              <a:ea typeface="Malgun Gothic"/>
              <a:cs typeface="Malgun Gothic"/>
              <a:sym typeface="Malgun Gothic"/>
            </a:endParaRPr>
          </a:p>
        </p:txBody>
      </p:sp>
      <p:sp>
        <p:nvSpPr>
          <p:cNvPr id="525" name="Google Shape;525;p64"/>
          <p:cNvSpPr txBox="1"/>
          <p:nvPr/>
        </p:nvSpPr>
        <p:spPr>
          <a:xfrm>
            <a:off x="4179482" y="6479465"/>
            <a:ext cx="1391097"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Malgun Gothic"/>
                <a:ea typeface="Malgun Gothic"/>
                <a:cs typeface="Malgun Gothic"/>
                <a:sym typeface="Malgun Gothic"/>
              </a:rPr>
              <a:t>5월 1째주</a:t>
            </a:r>
            <a:endParaRPr b="0" i="0" sz="1800" u="none" cap="none" strike="noStrike">
              <a:solidFill>
                <a:srgbClr val="000000"/>
              </a:solidFill>
              <a:latin typeface="Malgun Gothic"/>
              <a:ea typeface="Malgun Gothic"/>
              <a:cs typeface="Malgun Gothic"/>
              <a:sym typeface="Malgun Gothic"/>
            </a:endParaRPr>
          </a:p>
        </p:txBody>
      </p:sp>
      <p:sp>
        <p:nvSpPr>
          <p:cNvPr id="526" name="Google Shape;526;p64"/>
          <p:cNvSpPr txBox="1"/>
          <p:nvPr/>
        </p:nvSpPr>
        <p:spPr>
          <a:xfrm>
            <a:off x="5616446" y="6479465"/>
            <a:ext cx="1391097"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Malgun Gothic"/>
                <a:ea typeface="Malgun Gothic"/>
                <a:cs typeface="Malgun Gothic"/>
                <a:sym typeface="Malgun Gothic"/>
              </a:rPr>
              <a:t>5월 2째주</a:t>
            </a:r>
            <a:endParaRPr b="0" i="0" sz="1800" u="none" cap="none" strike="noStrike">
              <a:solidFill>
                <a:srgbClr val="000000"/>
              </a:solidFill>
              <a:latin typeface="Malgun Gothic"/>
              <a:ea typeface="Malgun Gothic"/>
              <a:cs typeface="Malgun Gothic"/>
              <a:sym typeface="Malgun Gothic"/>
            </a:endParaRPr>
          </a:p>
        </p:txBody>
      </p:sp>
      <p:sp>
        <p:nvSpPr>
          <p:cNvPr id="527" name="Google Shape;527;p64"/>
          <p:cNvSpPr txBox="1"/>
          <p:nvPr/>
        </p:nvSpPr>
        <p:spPr>
          <a:xfrm>
            <a:off x="7204995" y="6479465"/>
            <a:ext cx="1391097"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Malgun Gothic"/>
                <a:ea typeface="Malgun Gothic"/>
                <a:cs typeface="Malgun Gothic"/>
                <a:sym typeface="Malgun Gothic"/>
              </a:rPr>
              <a:t>5월 3째주</a:t>
            </a:r>
            <a:endParaRPr b="0" i="0" sz="1800" u="none" cap="none" strike="noStrike">
              <a:solidFill>
                <a:srgbClr val="000000"/>
              </a:solidFill>
              <a:latin typeface="Malgun Gothic"/>
              <a:ea typeface="Malgun Gothic"/>
              <a:cs typeface="Malgun Gothic"/>
              <a:sym typeface="Malgun Gothic"/>
            </a:endParaRPr>
          </a:p>
        </p:txBody>
      </p:sp>
      <p:sp>
        <p:nvSpPr>
          <p:cNvPr id="528" name="Google Shape;528;p64"/>
          <p:cNvSpPr txBox="1"/>
          <p:nvPr/>
        </p:nvSpPr>
        <p:spPr>
          <a:xfrm>
            <a:off x="8869007" y="6479465"/>
            <a:ext cx="1391097"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Malgun Gothic"/>
                <a:ea typeface="Malgun Gothic"/>
                <a:cs typeface="Malgun Gothic"/>
                <a:sym typeface="Malgun Gothic"/>
              </a:rPr>
              <a:t>5월 4째주</a:t>
            </a:r>
            <a:endParaRPr b="0" i="0" sz="1800" u="none" cap="none" strike="noStrike">
              <a:solidFill>
                <a:srgbClr val="000000"/>
              </a:solidFill>
              <a:latin typeface="Malgun Gothic"/>
              <a:ea typeface="Malgun Gothic"/>
              <a:cs typeface="Malgun Gothic"/>
              <a:sym typeface="Malgun Gothic"/>
            </a:endParaRPr>
          </a:p>
        </p:txBody>
      </p:sp>
      <p:sp>
        <p:nvSpPr>
          <p:cNvPr id="529" name="Google Shape;529;p64"/>
          <p:cNvSpPr txBox="1"/>
          <p:nvPr/>
        </p:nvSpPr>
        <p:spPr>
          <a:xfrm>
            <a:off x="10478941" y="6468033"/>
            <a:ext cx="1391097"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Malgun Gothic"/>
                <a:ea typeface="Malgun Gothic"/>
                <a:cs typeface="Malgun Gothic"/>
                <a:sym typeface="Malgun Gothic"/>
              </a:rPr>
              <a:t>6월 1째주</a:t>
            </a:r>
            <a:endParaRPr b="0" i="0" sz="1800" u="none" cap="none" strike="noStrike">
              <a:solidFill>
                <a:srgbClr val="000000"/>
              </a:solidFill>
              <a:latin typeface="Malgun Gothic"/>
              <a:ea typeface="Malgun Gothic"/>
              <a:cs typeface="Malgun Gothic"/>
              <a:sym typeface="Malgun Gothic"/>
            </a:endParaRPr>
          </a:p>
        </p:txBody>
      </p:sp>
      <p:sp>
        <p:nvSpPr>
          <p:cNvPr id="530" name="Google Shape;530;p64"/>
          <p:cNvSpPr txBox="1"/>
          <p:nvPr/>
        </p:nvSpPr>
        <p:spPr>
          <a:xfrm>
            <a:off x="12063986" y="6479465"/>
            <a:ext cx="1391097"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Malgun Gothic"/>
                <a:ea typeface="Malgun Gothic"/>
                <a:cs typeface="Malgun Gothic"/>
                <a:sym typeface="Malgun Gothic"/>
              </a:rPr>
              <a:t>6월 2째주</a:t>
            </a:r>
            <a:endParaRPr b="0" i="0" sz="1800" u="none" cap="none" strike="noStrike">
              <a:solidFill>
                <a:srgbClr val="000000"/>
              </a:solidFill>
              <a:latin typeface="Malgun Gothic"/>
              <a:ea typeface="Malgun Gothic"/>
              <a:cs typeface="Malgun Gothic"/>
              <a:sym typeface="Malgun Gothic"/>
            </a:endParaRPr>
          </a:p>
        </p:txBody>
      </p:sp>
      <p:sp>
        <p:nvSpPr>
          <p:cNvPr id="531" name="Google Shape;531;p64"/>
          <p:cNvSpPr txBox="1"/>
          <p:nvPr/>
        </p:nvSpPr>
        <p:spPr>
          <a:xfrm>
            <a:off x="13791702" y="6479465"/>
            <a:ext cx="1391097"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Malgun Gothic"/>
                <a:ea typeface="Malgun Gothic"/>
                <a:cs typeface="Malgun Gothic"/>
                <a:sym typeface="Malgun Gothic"/>
              </a:rPr>
              <a:t>6월 3째주</a:t>
            </a:r>
            <a:endParaRPr b="0" i="0" sz="1800" u="none" cap="none" strike="noStrike">
              <a:solidFill>
                <a:srgbClr val="000000"/>
              </a:solidFill>
              <a:latin typeface="Malgun Gothic"/>
              <a:ea typeface="Malgun Gothic"/>
              <a:cs typeface="Malgun Gothic"/>
              <a:sym typeface="Malgun Gothic"/>
            </a:endParaRPr>
          </a:p>
        </p:txBody>
      </p:sp>
      <p:pic>
        <p:nvPicPr>
          <p:cNvPr id="532" name="Google Shape;532;p64"/>
          <p:cNvPicPr preferRelativeResize="0"/>
          <p:nvPr/>
        </p:nvPicPr>
        <p:blipFill rotWithShape="1">
          <a:blip r:embed="rId38">
            <a:alphaModFix/>
          </a:blip>
          <a:srcRect b="0" l="0" r="0" t="0"/>
          <a:stretch/>
        </p:blipFill>
        <p:spPr>
          <a:xfrm>
            <a:off x="3284411" y="3301882"/>
            <a:ext cx="931903" cy="792857"/>
          </a:xfrm>
          <a:prstGeom prst="rect">
            <a:avLst/>
          </a:prstGeom>
          <a:noFill/>
          <a:ln>
            <a:noFill/>
          </a:ln>
        </p:spPr>
      </p:pic>
      <p:pic>
        <p:nvPicPr>
          <p:cNvPr id="533" name="Google Shape;533;p64"/>
          <p:cNvPicPr preferRelativeResize="0"/>
          <p:nvPr/>
        </p:nvPicPr>
        <p:blipFill rotWithShape="1">
          <a:blip r:embed="rId39">
            <a:alphaModFix/>
          </a:blip>
          <a:srcRect b="0" l="0" r="0" t="0"/>
          <a:stretch/>
        </p:blipFill>
        <p:spPr>
          <a:xfrm rot="10800000">
            <a:off x="12130809" y="8475922"/>
            <a:ext cx="3294641" cy="193223"/>
          </a:xfrm>
          <a:prstGeom prst="rect">
            <a:avLst/>
          </a:prstGeom>
          <a:noFill/>
          <a:ln>
            <a:noFill/>
          </a:ln>
        </p:spPr>
      </p:pic>
      <p:grpSp>
        <p:nvGrpSpPr>
          <p:cNvPr id="534" name="Google Shape;534;p64"/>
          <p:cNvGrpSpPr/>
          <p:nvPr/>
        </p:nvGrpSpPr>
        <p:grpSpPr>
          <a:xfrm>
            <a:off x="15067006" y="8313188"/>
            <a:ext cx="552568" cy="552568"/>
            <a:chOff x="15067006" y="8313188"/>
            <a:chExt cx="552568" cy="552568"/>
          </a:xfrm>
        </p:grpSpPr>
        <p:pic>
          <p:nvPicPr>
            <p:cNvPr id="535" name="Google Shape;535;p64"/>
            <p:cNvPicPr preferRelativeResize="0"/>
            <p:nvPr/>
          </p:nvPicPr>
          <p:blipFill rotWithShape="1">
            <a:blip r:embed="rId40">
              <a:alphaModFix/>
            </a:blip>
            <a:srcRect b="0" l="0" r="0" t="0"/>
            <a:stretch/>
          </p:blipFill>
          <p:spPr>
            <a:xfrm>
              <a:off x="15067006" y="8313188"/>
              <a:ext cx="552568" cy="552568"/>
            </a:xfrm>
            <a:prstGeom prst="rect">
              <a:avLst/>
            </a:prstGeom>
            <a:noFill/>
            <a:ln>
              <a:noFill/>
            </a:ln>
          </p:spPr>
        </p:pic>
        <p:pic>
          <p:nvPicPr>
            <p:cNvPr id="536" name="Google Shape;536;p64"/>
            <p:cNvPicPr preferRelativeResize="0"/>
            <p:nvPr/>
          </p:nvPicPr>
          <p:blipFill rotWithShape="1">
            <a:blip r:embed="rId41">
              <a:alphaModFix/>
            </a:blip>
            <a:srcRect b="0" l="0" r="0" t="0"/>
            <a:stretch/>
          </p:blipFill>
          <p:spPr>
            <a:xfrm>
              <a:off x="15190120" y="8436303"/>
              <a:ext cx="276284" cy="276284"/>
            </a:xfrm>
            <a:prstGeom prst="rect">
              <a:avLst/>
            </a:prstGeom>
            <a:noFill/>
            <a:ln>
              <a:noFill/>
            </a:ln>
          </p:spPr>
        </p:pic>
      </p:grpSp>
      <p:sp>
        <p:nvSpPr>
          <p:cNvPr id="537" name="Google Shape;537;p64"/>
          <p:cNvSpPr txBox="1"/>
          <p:nvPr/>
        </p:nvSpPr>
        <p:spPr>
          <a:xfrm>
            <a:off x="12359535" y="8420100"/>
            <a:ext cx="120000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FFFFFF"/>
                </a:solidFill>
                <a:latin typeface="Malgun Gothic"/>
                <a:ea typeface="Malgun Gothic"/>
                <a:cs typeface="Malgun Gothic"/>
                <a:sym typeface="Malgun Gothic"/>
              </a:rPr>
              <a:t>Diagnosis</a:t>
            </a:r>
            <a:endParaRPr b="0" i="0" sz="1800" u="none" cap="none" strike="noStrike">
              <a:solidFill>
                <a:srgbClr val="000000"/>
              </a:solidFill>
              <a:latin typeface="Malgun Gothic"/>
              <a:ea typeface="Malgun Gothic"/>
              <a:cs typeface="Malgun Gothic"/>
              <a:sym typeface="Malgun Gothic"/>
            </a:endParaRPr>
          </a:p>
        </p:txBody>
      </p:sp>
      <p:grpSp>
        <p:nvGrpSpPr>
          <p:cNvPr id="538" name="Google Shape;538;p64"/>
          <p:cNvGrpSpPr/>
          <p:nvPr/>
        </p:nvGrpSpPr>
        <p:grpSpPr>
          <a:xfrm>
            <a:off x="11411307" y="278311"/>
            <a:ext cx="8200121" cy="8200121"/>
            <a:chOff x="11168174" y="170682"/>
            <a:chExt cx="8200121" cy="8200121"/>
          </a:xfrm>
        </p:grpSpPr>
        <p:pic>
          <p:nvPicPr>
            <p:cNvPr id="539" name="Google Shape;539;p64"/>
            <p:cNvPicPr preferRelativeResize="0"/>
            <p:nvPr/>
          </p:nvPicPr>
          <p:blipFill rotWithShape="1">
            <a:blip r:embed="rId42">
              <a:alphaModFix/>
            </a:blip>
            <a:srcRect b="0" l="0" r="0" t="0"/>
            <a:stretch/>
          </p:blipFill>
          <p:spPr>
            <a:xfrm rot="2700000">
              <a:off x="11551524" y="2189092"/>
              <a:ext cx="7433421" cy="4163302"/>
            </a:xfrm>
            <a:prstGeom prst="rect">
              <a:avLst/>
            </a:prstGeom>
            <a:noFill/>
            <a:ln>
              <a:noFill/>
            </a:ln>
          </p:spPr>
        </p:pic>
        <p:pic>
          <p:nvPicPr>
            <p:cNvPr id="540" name="Google Shape;540;p64"/>
            <p:cNvPicPr preferRelativeResize="0"/>
            <p:nvPr/>
          </p:nvPicPr>
          <p:blipFill rotWithShape="1">
            <a:blip r:embed="rId43">
              <a:alphaModFix/>
            </a:blip>
            <a:srcRect b="0" l="0" r="0" t="0"/>
            <a:stretch/>
          </p:blipFill>
          <p:spPr>
            <a:xfrm rot="2700000">
              <a:off x="13296652" y="3116690"/>
              <a:ext cx="3716710" cy="2081651"/>
            </a:xfrm>
            <a:prstGeom prst="rect">
              <a:avLst/>
            </a:prstGeom>
            <a:noFill/>
            <a:ln>
              <a:noFill/>
            </a:ln>
          </p:spPr>
        </p:pic>
      </p:grpSp>
      <p:pic>
        <p:nvPicPr>
          <p:cNvPr id="541" name="Google Shape;541;p64"/>
          <p:cNvPicPr preferRelativeResize="0"/>
          <p:nvPr/>
        </p:nvPicPr>
        <p:blipFill rotWithShape="1">
          <a:blip r:embed="rId44">
            <a:alphaModFix/>
          </a:blip>
          <a:srcRect b="0" l="0" r="0" t="0"/>
          <a:stretch/>
        </p:blipFill>
        <p:spPr>
          <a:xfrm>
            <a:off x="14599634" y="3382766"/>
            <a:ext cx="725334" cy="725334"/>
          </a:xfrm>
          <a:prstGeom prst="rect">
            <a:avLst/>
          </a:prstGeom>
          <a:noFill/>
          <a:ln>
            <a:noFill/>
          </a:ln>
        </p:spPr>
      </p:pic>
      <p:pic>
        <p:nvPicPr>
          <p:cNvPr id="542" name="Google Shape;542;p64"/>
          <p:cNvPicPr preferRelativeResize="0"/>
          <p:nvPr/>
        </p:nvPicPr>
        <p:blipFill rotWithShape="1">
          <a:blip r:embed="rId45">
            <a:alphaModFix/>
          </a:blip>
          <a:srcRect b="0" l="0" r="0" t="0"/>
          <a:stretch/>
        </p:blipFill>
        <p:spPr>
          <a:xfrm>
            <a:off x="5606554" y="3301882"/>
            <a:ext cx="705441" cy="806218"/>
          </a:xfrm>
          <a:prstGeom prst="rect">
            <a:avLst/>
          </a:prstGeom>
          <a:noFill/>
          <a:ln>
            <a:noFill/>
          </a:ln>
        </p:spPr>
      </p:pic>
      <p:pic>
        <p:nvPicPr>
          <p:cNvPr id="543" name="Google Shape;543;p64"/>
          <p:cNvPicPr preferRelativeResize="0"/>
          <p:nvPr/>
        </p:nvPicPr>
        <p:blipFill rotWithShape="1">
          <a:blip r:embed="rId46">
            <a:alphaModFix/>
          </a:blip>
          <a:srcRect b="0" l="0" r="0" t="0"/>
          <a:stretch/>
        </p:blipFill>
        <p:spPr>
          <a:xfrm>
            <a:off x="7818725" y="3389651"/>
            <a:ext cx="842035" cy="680097"/>
          </a:xfrm>
          <a:prstGeom prst="rect">
            <a:avLst/>
          </a:prstGeom>
          <a:noFill/>
          <a:ln>
            <a:noFill/>
          </a:ln>
        </p:spPr>
      </p:pic>
      <p:pic>
        <p:nvPicPr>
          <p:cNvPr id="544" name="Google Shape;544;p64"/>
          <p:cNvPicPr preferRelativeResize="0"/>
          <p:nvPr/>
        </p:nvPicPr>
        <p:blipFill rotWithShape="1">
          <a:blip r:embed="rId47">
            <a:alphaModFix/>
          </a:blip>
          <a:srcRect b="0" l="0" r="0" t="0"/>
          <a:stretch/>
        </p:blipFill>
        <p:spPr>
          <a:xfrm>
            <a:off x="9962889" y="3250376"/>
            <a:ext cx="897269" cy="907140"/>
          </a:xfrm>
          <a:prstGeom prst="rect">
            <a:avLst/>
          </a:prstGeom>
          <a:noFill/>
          <a:ln>
            <a:noFill/>
          </a:ln>
        </p:spPr>
      </p:pic>
      <p:pic>
        <p:nvPicPr>
          <p:cNvPr id="545" name="Google Shape;545;p64"/>
          <p:cNvPicPr preferRelativeResize="0"/>
          <p:nvPr/>
        </p:nvPicPr>
        <p:blipFill rotWithShape="1">
          <a:blip r:embed="rId48">
            <a:alphaModFix/>
          </a:blip>
          <a:srcRect b="0" l="0" r="0" t="0"/>
          <a:stretch/>
        </p:blipFill>
        <p:spPr>
          <a:xfrm>
            <a:off x="12246328" y="3329421"/>
            <a:ext cx="813228" cy="816824"/>
          </a:xfrm>
          <a:prstGeom prst="rect">
            <a:avLst/>
          </a:prstGeom>
          <a:noFill/>
          <a:ln>
            <a:noFill/>
          </a:ln>
        </p:spPr>
      </p:pic>
      <p:sp>
        <p:nvSpPr>
          <p:cNvPr id="546" name="Google Shape;546;p64"/>
          <p:cNvSpPr txBox="1"/>
          <p:nvPr/>
        </p:nvSpPr>
        <p:spPr>
          <a:xfrm>
            <a:off x="15348912" y="6479467"/>
            <a:ext cx="1391097"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Malgun Gothic"/>
                <a:ea typeface="Malgun Gothic"/>
                <a:cs typeface="Malgun Gothic"/>
                <a:sym typeface="Malgun Gothic"/>
              </a:rPr>
              <a:t>6월 4째주</a:t>
            </a:r>
            <a:endParaRPr b="0" i="0" sz="1800" u="none" cap="none" strike="noStrike">
              <a:solidFill>
                <a:srgbClr val="000000"/>
              </a:solidFill>
              <a:latin typeface="Malgun Gothic"/>
              <a:ea typeface="Malgun Gothic"/>
              <a:cs typeface="Malgun Gothic"/>
              <a:sym typeface="Malgun Gothic"/>
            </a:endParaRPr>
          </a:p>
        </p:txBody>
      </p:sp>
      <p:sp>
        <p:nvSpPr>
          <p:cNvPr id="547" name="Google Shape;547;p64"/>
          <p:cNvSpPr txBox="1"/>
          <p:nvPr/>
        </p:nvSpPr>
        <p:spPr>
          <a:xfrm>
            <a:off x="3348639" y="4267669"/>
            <a:ext cx="1757143"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FFFFFF"/>
                </a:solidFill>
                <a:latin typeface="Malgun Gothic"/>
                <a:ea typeface="Malgun Gothic"/>
                <a:cs typeface="Malgun Gothic"/>
                <a:sym typeface="Malgun Gothic"/>
              </a:rPr>
              <a:t>Planning</a:t>
            </a:r>
            <a:endParaRPr b="0" i="0" sz="1800" u="none" cap="none" strike="noStrike">
              <a:solidFill>
                <a:srgbClr val="000000"/>
              </a:solidFill>
              <a:latin typeface="Malgun Gothic"/>
              <a:ea typeface="Malgun Gothic"/>
              <a:cs typeface="Malgun Gothic"/>
              <a:sym typeface="Malgun Gothic"/>
            </a:endParaRPr>
          </a:p>
        </p:txBody>
      </p:sp>
      <p:sp>
        <p:nvSpPr>
          <p:cNvPr id="548" name="Google Shape;548;p64"/>
          <p:cNvSpPr txBox="1"/>
          <p:nvPr/>
        </p:nvSpPr>
        <p:spPr>
          <a:xfrm>
            <a:off x="4227210" y="4895048"/>
            <a:ext cx="1696386" cy="7848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FFFFFF"/>
                </a:solidFill>
                <a:latin typeface="Malgun Gothic"/>
                <a:ea typeface="Malgun Gothic"/>
                <a:cs typeface="Malgun Gothic"/>
                <a:sym typeface="Malgun Gothic"/>
              </a:rPr>
              <a:t>주제 선정</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FFFFFF"/>
                </a:solidFill>
                <a:latin typeface="Malgun Gothic"/>
                <a:ea typeface="Malgun Gothic"/>
                <a:cs typeface="Malgun Gothic"/>
                <a:sym typeface="Malgun Gothic"/>
              </a:rPr>
              <a:t>일정 계획</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FFFFFF"/>
                </a:solidFill>
                <a:latin typeface="Malgun Gothic"/>
                <a:ea typeface="Malgun Gothic"/>
                <a:cs typeface="Malgun Gothic"/>
                <a:sym typeface="Malgun Gothic"/>
              </a:rPr>
              <a:t>프로젝트 계획</a:t>
            </a:r>
            <a:endParaRPr b="0" i="0" sz="1800" u="none" cap="none" strike="noStrike">
              <a:solidFill>
                <a:srgbClr val="000000"/>
              </a:solidFill>
              <a:latin typeface="Malgun Gothic"/>
              <a:ea typeface="Malgun Gothic"/>
              <a:cs typeface="Malgun Gothic"/>
              <a:sym typeface="Malgun Gothic"/>
            </a:endParaRPr>
          </a:p>
        </p:txBody>
      </p:sp>
      <p:sp>
        <p:nvSpPr>
          <p:cNvPr id="549" name="Google Shape;549;p64"/>
          <p:cNvSpPr txBox="1"/>
          <p:nvPr/>
        </p:nvSpPr>
        <p:spPr>
          <a:xfrm>
            <a:off x="5622000" y="4285410"/>
            <a:ext cx="1757143"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FFFFFF"/>
                </a:solidFill>
                <a:latin typeface="Malgun Gothic"/>
                <a:ea typeface="Malgun Gothic"/>
                <a:cs typeface="Malgun Gothic"/>
                <a:sym typeface="Malgun Gothic"/>
              </a:rPr>
              <a:t>Analysis</a:t>
            </a:r>
            <a:endParaRPr b="0" i="0" sz="1800" u="none" cap="none" strike="noStrike">
              <a:solidFill>
                <a:srgbClr val="000000"/>
              </a:solidFill>
              <a:latin typeface="Malgun Gothic"/>
              <a:ea typeface="Malgun Gothic"/>
              <a:cs typeface="Malgun Gothic"/>
              <a:sym typeface="Malgun Gothic"/>
            </a:endParaRPr>
          </a:p>
        </p:txBody>
      </p:sp>
      <p:sp>
        <p:nvSpPr>
          <p:cNvPr id="550" name="Google Shape;550;p64"/>
          <p:cNvSpPr txBox="1"/>
          <p:nvPr/>
        </p:nvSpPr>
        <p:spPr>
          <a:xfrm>
            <a:off x="6177573" y="4893626"/>
            <a:ext cx="1981194" cy="7847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FFFFFF"/>
                </a:solidFill>
                <a:latin typeface="Malgun Gothic"/>
                <a:ea typeface="Malgun Gothic"/>
                <a:cs typeface="Malgun Gothic"/>
                <a:sym typeface="Malgun Gothic"/>
              </a:rPr>
              <a:t>컴플라이언스 조사</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FFFFFF"/>
                </a:solidFill>
                <a:latin typeface="Malgun Gothic"/>
                <a:ea typeface="Malgun Gothic"/>
                <a:cs typeface="Malgun Gothic"/>
                <a:sym typeface="Malgun Gothic"/>
              </a:rPr>
              <a:t>서비스 기능 분석</a:t>
            </a:r>
            <a:endParaRPr b="0" i="0" sz="1500" u="none" cap="none" strike="noStrike">
              <a:solidFill>
                <a:srgbClr val="FFFFFF"/>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FFFFFF"/>
                </a:solidFill>
                <a:latin typeface="Malgun Gothic"/>
                <a:ea typeface="Malgun Gothic"/>
                <a:cs typeface="Malgun Gothic"/>
                <a:sym typeface="Malgun Gothic"/>
              </a:rPr>
              <a:t>요구사항 분석</a:t>
            </a:r>
            <a:endParaRPr b="0" i="0" sz="1400" u="none" cap="none" strike="noStrike">
              <a:solidFill>
                <a:srgbClr val="000000"/>
              </a:solidFill>
              <a:latin typeface="Arial"/>
              <a:ea typeface="Arial"/>
              <a:cs typeface="Arial"/>
              <a:sym typeface="Arial"/>
            </a:endParaRPr>
          </a:p>
        </p:txBody>
      </p:sp>
      <p:sp>
        <p:nvSpPr>
          <p:cNvPr id="551" name="Google Shape;551;p64"/>
          <p:cNvSpPr txBox="1"/>
          <p:nvPr/>
        </p:nvSpPr>
        <p:spPr>
          <a:xfrm>
            <a:off x="7439331" y="4304455"/>
            <a:ext cx="2442857"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FFFFFF"/>
                </a:solidFill>
                <a:latin typeface="Malgun Gothic"/>
                <a:ea typeface="Malgun Gothic"/>
                <a:cs typeface="Malgun Gothic"/>
                <a:sym typeface="Malgun Gothic"/>
              </a:rPr>
              <a:t>Architecture</a:t>
            </a:r>
            <a:endParaRPr b="0" i="0" sz="1800" u="none" cap="none" strike="noStrike">
              <a:solidFill>
                <a:srgbClr val="000000"/>
              </a:solidFill>
              <a:latin typeface="Malgun Gothic"/>
              <a:ea typeface="Malgun Gothic"/>
              <a:cs typeface="Malgun Gothic"/>
              <a:sym typeface="Malgun Gothic"/>
            </a:endParaRPr>
          </a:p>
        </p:txBody>
      </p:sp>
      <p:sp>
        <p:nvSpPr>
          <p:cNvPr id="552" name="Google Shape;552;p64"/>
          <p:cNvSpPr txBox="1"/>
          <p:nvPr/>
        </p:nvSpPr>
        <p:spPr>
          <a:xfrm>
            <a:off x="8511392" y="4897625"/>
            <a:ext cx="1981194" cy="55395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FFFFFF"/>
                </a:solidFill>
                <a:latin typeface="Malgun Gothic"/>
                <a:ea typeface="Malgun Gothic"/>
                <a:cs typeface="Malgun Gothic"/>
                <a:sym typeface="Malgun Gothic"/>
              </a:rPr>
              <a:t>보안요건 정의</a:t>
            </a:r>
            <a:endParaRPr b="0" i="0" sz="1500" u="none" cap="none" strike="noStrike">
              <a:solidFill>
                <a:srgbClr val="FFFFFF"/>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FFFFFF"/>
                </a:solidFill>
                <a:latin typeface="Malgun Gothic"/>
                <a:ea typeface="Malgun Gothic"/>
                <a:cs typeface="Malgun Gothic"/>
                <a:sym typeface="Malgun Gothic"/>
              </a:rPr>
              <a:t>아키텍처 </a:t>
            </a:r>
            <a:r>
              <a:rPr b="0" i="0" lang="en-US" sz="1500" u="none" cap="none" strike="noStrike">
                <a:solidFill>
                  <a:srgbClr val="FFFFFF"/>
                </a:solidFill>
                <a:latin typeface="Malgun Gothic"/>
                <a:ea typeface="Malgun Gothic"/>
                <a:cs typeface="Malgun Gothic"/>
                <a:sym typeface="Malgun Gothic"/>
              </a:rPr>
              <a:t>설계</a:t>
            </a:r>
            <a:endParaRPr b="0" i="0" sz="1400" u="none" cap="none" strike="noStrike">
              <a:solidFill>
                <a:srgbClr val="000000"/>
              </a:solidFill>
              <a:latin typeface="Arial"/>
              <a:ea typeface="Arial"/>
              <a:cs typeface="Arial"/>
              <a:sym typeface="Arial"/>
            </a:endParaRPr>
          </a:p>
        </p:txBody>
      </p:sp>
      <p:sp>
        <p:nvSpPr>
          <p:cNvPr id="553" name="Google Shape;553;p64"/>
          <p:cNvSpPr txBox="1"/>
          <p:nvPr/>
        </p:nvSpPr>
        <p:spPr>
          <a:xfrm>
            <a:off x="9638762" y="4318229"/>
            <a:ext cx="2442857"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FFFFFF"/>
                </a:solidFill>
                <a:latin typeface="Malgun Gothic"/>
                <a:ea typeface="Malgun Gothic"/>
                <a:cs typeface="Malgun Gothic"/>
                <a:sym typeface="Malgun Gothic"/>
              </a:rPr>
              <a:t>Build</a:t>
            </a:r>
            <a:endParaRPr b="0" i="0" sz="1800" u="none" cap="none" strike="noStrike">
              <a:solidFill>
                <a:srgbClr val="000000"/>
              </a:solidFill>
              <a:latin typeface="Malgun Gothic"/>
              <a:ea typeface="Malgun Gothic"/>
              <a:cs typeface="Malgun Gothic"/>
              <a:sym typeface="Malgun Gothic"/>
            </a:endParaRPr>
          </a:p>
        </p:txBody>
      </p:sp>
      <p:sp>
        <p:nvSpPr>
          <p:cNvPr id="554" name="Google Shape;554;p64"/>
          <p:cNvSpPr txBox="1"/>
          <p:nvPr/>
        </p:nvSpPr>
        <p:spPr>
          <a:xfrm>
            <a:off x="10485207" y="4868545"/>
            <a:ext cx="2303349" cy="323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FFFFFF"/>
                </a:solidFill>
                <a:latin typeface="Malgun Gothic"/>
                <a:ea typeface="Malgun Gothic"/>
                <a:cs typeface="Malgun Gothic"/>
                <a:sym typeface="Malgun Gothic"/>
              </a:rPr>
              <a:t>AWS Cloud 구축</a:t>
            </a:r>
            <a:endParaRPr b="0" i="0" sz="1500" u="none" cap="none" strike="noStrike">
              <a:solidFill>
                <a:srgbClr val="FFFFFF"/>
              </a:solidFill>
              <a:latin typeface="Malgun Gothic"/>
              <a:ea typeface="Malgun Gothic"/>
              <a:cs typeface="Malgun Gothic"/>
              <a:sym typeface="Malgun Gothic"/>
            </a:endParaRPr>
          </a:p>
        </p:txBody>
      </p:sp>
      <p:sp>
        <p:nvSpPr>
          <p:cNvPr id="555" name="Google Shape;555;p64"/>
          <p:cNvSpPr txBox="1"/>
          <p:nvPr/>
        </p:nvSpPr>
        <p:spPr>
          <a:xfrm>
            <a:off x="11824381" y="4318229"/>
            <a:ext cx="2442857"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FFFFFF"/>
                </a:solidFill>
                <a:latin typeface="Malgun Gothic"/>
                <a:ea typeface="Malgun Gothic"/>
                <a:cs typeface="Malgun Gothic"/>
                <a:sym typeface="Malgun Gothic"/>
              </a:rPr>
              <a:t>Diagnosis</a:t>
            </a:r>
            <a:endParaRPr b="0" i="0" sz="1800" u="none" cap="none" strike="noStrike">
              <a:solidFill>
                <a:srgbClr val="000000"/>
              </a:solidFill>
              <a:latin typeface="Malgun Gothic"/>
              <a:ea typeface="Malgun Gothic"/>
              <a:cs typeface="Malgun Gothic"/>
              <a:sym typeface="Malgun Gothic"/>
            </a:endParaRPr>
          </a:p>
        </p:txBody>
      </p:sp>
      <p:sp>
        <p:nvSpPr>
          <p:cNvPr id="556" name="Google Shape;556;p64"/>
          <p:cNvSpPr txBox="1"/>
          <p:nvPr/>
        </p:nvSpPr>
        <p:spPr>
          <a:xfrm>
            <a:off x="12759534" y="4867298"/>
            <a:ext cx="2219781" cy="7847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500" u="none" cap="none" strike="noStrike">
                <a:solidFill>
                  <a:srgbClr val="FFFFFF"/>
                </a:solidFill>
                <a:latin typeface="Malgun Gothic"/>
                <a:ea typeface="Malgun Gothic"/>
                <a:cs typeface="Malgun Gothic"/>
                <a:sym typeface="Malgun Gothic"/>
              </a:rPr>
              <a:t>보안 요건 이행 점검</a:t>
            </a:r>
            <a:endParaRPr b="0" i="0" sz="1500" u="none" cap="none" strike="noStrike">
              <a:solidFill>
                <a:srgbClr val="FFFFFF"/>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FFFFFF"/>
                </a:solidFill>
                <a:latin typeface="Malgun Gothic"/>
                <a:ea typeface="Malgun Gothic"/>
                <a:cs typeface="Malgun Gothic"/>
                <a:sym typeface="Malgun Gothic"/>
              </a:rPr>
              <a:t>취약점 진단</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FFFFFF"/>
                </a:solidFill>
                <a:latin typeface="Malgun Gothic"/>
                <a:ea typeface="Malgun Gothic"/>
                <a:cs typeface="Malgun Gothic"/>
                <a:sym typeface="Malgun Gothic"/>
              </a:rPr>
              <a:t>취약점 조치</a:t>
            </a:r>
            <a:endParaRPr b="0" i="0" sz="1800" u="none" cap="none" strike="noStrike">
              <a:solidFill>
                <a:srgbClr val="000000"/>
              </a:solidFill>
              <a:latin typeface="Malgun Gothic"/>
              <a:ea typeface="Malgun Gothic"/>
              <a:cs typeface="Malgun Gothic"/>
              <a:sym typeface="Malgun Gothic"/>
            </a:endParaRPr>
          </a:p>
        </p:txBody>
      </p:sp>
      <p:sp>
        <p:nvSpPr>
          <p:cNvPr id="557" name="Google Shape;557;p64"/>
          <p:cNvSpPr txBox="1"/>
          <p:nvPr/>
        </p:nvSpPr>
        <p:spPr>
          <a:xfrm>
            <a:off x="14359333" y="4304457"/>
            <a:ext cx="2442857"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FFFFFF"/>
                </a:solidFill>
                <a:latin typeface="Malgun Gothic"/>
                <a:ea typeface="Malgun Gothic"/>
                <a:cs typeface="Malgun Gothic"/>
                <a:sym typeface="Malgun Gothic"/>
              </a:rPr>
              <a:t>Launch</a:t>
            </a:r>
            <a:endParaRPr b="0" i="0" sz="1800" u="none" cap="none" strike="noStrike">
              <a:solidFill>
                <a:srgbClr val="000000"/>
              </a:solidFill>
              <a:latin typeface="Malgun Gothic"/>
              <a:ea typeface="Malgun Gothic"/>
              <a:cs typeface="Malgun Gothic"/>
              <a:sym typeface="Malgun Gothic"/>
            </a:endParaRPr>
          </a:p>
        </p:txBody>
      </p:sp>
      <p:sp>
        <p:nvSpPr>
          <p:cNvPr id="558" name="Google Shape;558;p64"/>
          <p:cNvSpPr txBox="1"/>
          <p:nvPr/>
        </p:nvSpPr>
        <p:spPr>
          <a:xfrm>
            <a:off x="15343290" y="4804942"/>
            <a:ext cx="2219781"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FFFFFF"/>
                </a:solidFill>
                <a:latin typeface="Malgun Gothic"/>
                <a:ea typeface="Malgun Gothic"/>
                <a:cs typeface="Malgun Gothic"/>
                <a:sym typeface="Malgun Gothic"/>
              </a:rPr>
              <a:t>문서 정리</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FFFFFF"/>
                </a:solidFill>
                <a:latin typeface="Malgun Gothic"/>
                <a:ea typeface="Malgun Gothic"/>
                <a:cs typeface="Malgun Gothic"/>
                <a:sym typeface="Malgun Gothic"/>
              </a:rPr>
              <a:t>최종 발표</a:t>
            </a:r>
            <a:endParaRPr b="0" i="0" sz="1800" u="none" cap="none" strike="noStrike">
              <a:solidFill>
                <a:srgbClr val="000000"/>
              </a:solidFill>
              <a:latin typeface="Malgun Gothic"/>
              <a:ea typeface="Malgun Gothic"/>
              <a:cs typeface="Malgun Gothic"/>
              <a:sym typeface="Malgun Gothic"/>
            </a:endParaRPr>
          </a:p>
        </p:txBody>
      </p:sp>
      <p:grpSp>
        <p:nvGrpSpPr>
          <p:cNvPr id="559" name="Google Shape;559;p64"/>
          <p:cNvGrpSpPr/>
          <p:nvPr/>
        </p:nvGrpSpPr>
        <p:grpSpPr>
          <a:xfrm>
            <a:off x="8140008" y="7259192"/>
            <a:ext cx="402209" cy="556725"/>
            <a:chOff x="4447158" y="4096494"/>
            <a:chExt cx="1050925" cy="1219200"/>
          </a:xfrm>
        </p:grpSpPr>
        <p:sp>
          <p:nvSpPr>
            <p:cNvPr id="560" name="Google Shape;560;p64"/>
            <p:cNvSpPr/>
            <p:nvPr/>
          </p:nvSpPr>
          <p:spPr>
            <a:xfrm>
              <a:off x="4447158" y="4096494"/>
              <a:ext cx="53975" cy="1219200"/>
            </a:xfrm>
            <a:prstGeom prst="rect">
              <a:avLst/>
            </a:prstGeom>
            <a:solidFill>
              <a:srgbClr val="FF0000"/>
            </a:solidFill>
            <a:ln>
              <a:noFill/>
            </a:ln>
            <a:effectLst>
              <a:outerShdw blurRad="76200" kx="-1200000" rotWithShape="0" algn="bl" sy="23000">
                <a:srgbClr val="000000">
                  <a:alpha val="2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1" name="Google Shape;561;p64"/>
            <p:cNvSpPr/>
            <p:nvPr/>
          </p:nvSpPr>
          <p:spPr>
            <a:xfrm>
              <a:off x="4459858" y="4126658"/>
              <a:ext cx="1038225" cy="379412"/>
            </a:xfrm>
            <a:custGeom>
              <a:rect b="b" l="l" r="r" t="t"/>
              <a:pathLst>
                <a:path extrusionOk="0" h="239" w="654">
                  <a:moveTo>
                    <a:pt x="0" y="0"/>
                  </a:moveTo>
                  <a:lnTo>
                    <a:pt x="654" y="0"/>
                  </a:lnTo>
                  <a:lnTo>
                    <a:pt x="608" y="131"/>
                  </a:lnTo>
                  <a:lnTo>
                    <a:pt x="654" y="239"/>
                  </a:lnTo>
                  <a:lnTo>
                    <a:pt x="0" y="239"/>
                  </a:lnTo>
                  <a:lnTo>
                    <a:pt x="0" y="0"/>
                  </a:lnTo>
                  <a:close/>
                </a:path>
              </a:pathLst>
            </a:custGeom>
            <a:solidFill>
              <a:srgbClr val="FF0000"/>
            </a:solidFill>
            <a:ln>
              <a:noFill/>
            </a:ln>
            <a:effectLst>
              <a:outerShdw blurRad="76200" kx="-1200000" rotWithShape="0" algn="bl" sy="23000">
                <a:srgbClr val="000000">
                  <a:alpha val="2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p:txBody>
        </p:sp>
      </p:grpSp>
      <p:sp>
        <p:nvSpPr>
          <p:cNvPr id="562" name="Google Shape;562;p64"/>
          <p:cNvSpPr txBox="1"/>
          <p:nvPr>
            <p:ph idx="12" type="sldNum"/>
          </p:nvPr>
        </p:nvSpPr>
        <p:spPr>
          <a:xfrm>
            <a:off x="15786970" y="9608899"/>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563" name="Google Shape;563;p64"/>
          <p:cNvSpPr txBox="1"/>
          <p:nvPr/>
        </p:nvSpPr>
        <p:spPr>
          <a:xfrm>
            <a:off x="1056171" y="1019247"/>
            <a:ext cx="8915343" cy="43084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9E9E9E"/>
                </a:solidFill>
                <a:latin typeface="Malgun Gothic"/>
                <a:ea typeface="Malgun Gothic"/>
                <a:cs typeface="Malgun Gothic"/>
                <a:sym typeface="Malgun Gothic"/>
              </a:rPr>
              <a:t>SK 헬스 서비스의 클라우드 전환 정보보안 컨설팅</a:t>
            </a:r>
            <a:endParaRPr b="1" i="0" sz="2200" u="none" cap="none" strike="noStrike">
              <a:solidFill>
                <a:schemeClr val="dk1"/>
              </a:solidFill>
              <a:latin typeface="Malgun Gothic"/>
              <a:ea typeface="Malgun Gothic"/>
              <a:cs typeface="Malgun Gothic"/>
              <a:sym typeface="Malgun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EEFF"/>
        </a:solidFill>
      </p:bgPr>
    </p:bg>
    <p:spTree>
      <p:nvGrpSpPr>
        <p:cNvPr id="567" name="Shape 567"/>
        <p:cNvGrpSpPr/>
        <p:nvPr/>
      </p:nvGrpSpPr>
      <p:grpSpPr>
        <a:xfrm>
          <a:off x="0" y="0"/>
          <a:ext cx="0" cy="0"/>
          <a:chOff x="0" y="0"/>
          <a:chExt cx="0" cy="0"/>
        </a:xfrm>
      </p:grpSpPr>
      <p:sp>
        <p:nvSpPr>
          <p:cNvPr id="568" name="Google Shape;568;p65"/>
          <p:cNvSpPr txBox="1"/>
          <p:nvPr/>
        </p:nvSpPr>
        <p:spPr>
          <a:xfrm>
            <a:off x="1028570" y="1428629"/>
            <a:ext cx="10312620"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061F56"/>
                </a:solidFill>
                <a:latin typeface="Arial"/>
                <a:ea typeface="Arial"/>
                <a:cs typeface="Arial"/>
                <a:sym typeface="Arial"/>
              </a:rPr>
              <a:t>프로젝트 진행 과정(04.27~05.20)</a:t>
            </a:r>
            <a:endParaRPr b="1" i="0" sz="1800" u="none" cap="none" strike="noStrike">
              <a:solidFill>
                <a:srgbClr val="000000"/>
              </a:solidFill>
              <a:latin typeface="Arial"/>
              <a:ea typeface="Arial"/>
              <a:cs typeface="Arial"/>
              <a:sym typeface="Arial"/>
            </a:endParaRPr>
          </a:p>
        </p:txBody>
      </p:sp>
      <p:sp>
        <p:nvSpPr>
          <p:cNvPr id="569" name="Google Shape;569;p65"/>
          <p:cNvSpPr/>
          <p:nvPr/>
        </p:nvSpPr>
        <p:spPr>
          <a:xfrm>
            <a:off x="5764923" y="3813960"/>
            <a:ext cx="6872454" cy="5223449"/>
          </a:xfrm>
          <a:custGeom>
            <a:rect b="b" l="l" r="r" t="t"/>
            <a:pathLst>
              <a:path extrusionOk="0" h="5865" w="8881">
                <a:moveTo>
                  <a:pt x="8465" y="3450"/>
                </a:moveTo>
                <a:lnTo>
                  <a:pt x="1843" y="2109"/>
                </a:lnTo>
                <a:lnTo>
                  <a:pt x="5652" y="1192"/>
                </a:lnTo>
                <a:cubicBezTo>
                  <a:pt x="5780" y="1165"/>
                  <a:pt x="5873" y="1056"/>
                  <a:pt x="5846" y="928"/>
                </a:cubicBezTo>
                <a:lnTo>
                  <a:pt x="5834" y="891"/>
                </a:lnTo>
                <a:cubicBezTo>
                  <a:pt x="5806" y="816"/>
                  <a:pt x="5746" y="773"/>
                  <a:pt x="5666" y="766"/>
                </a:cubicBezTo>
                <a:cubicBezTo>
                  <a:pt x="5653" y="760"/>
                  <a:pt x="5639" y="755"/>
                  <a:pt x="5625" y="752"/>
                </a:cubicBezTo>
                <a:lnTo>
                  <a:pt x="2136" y="19"/>
                </a:lnTo>
                <a:cubicBezTo>
                  <a:pt x="2043" y="0"/>
                  <a:pt x="1982" y="37"/>
                  <a:pt x="1951" y="121"/>
                </a:cubicBezTo>
                <a:cubicBezTo>
                  <a:pt x="1931" y="214"/>
                  <a:pt x="1982" y="290"/>
                  <a:pt x="2074" y="310"/>
                </a:cubicBezTo>
                <a:lnTo>
                  <a:pt x="4820" y="925"/>
                </a:lnTo>
                <a:lnTo>
                  <a:pt x="276" y="1844"/>
                </a:lnTo>
                <a:cubicBezTo>
                  <a:pt x="123" y="1872"/>
                  <a:pt x="0" y="1959"/>
                  <a:pt x="0" y="2153"/>
                </a:cubicBezTo>
                <a:lnTo>
                  <a:pt x="0" y="2171"/>
                </a:lnTo>
                <a:cubicBezTo>
                  <a:pt x="5" y="2421"/>
                  <a:pt x="189" y="2525"/>
                  <a:pt x="441" y="2576"/>
                </a:cubicBezTo>
                <a:lnTo>
                  <a:pt x="6826" y="4134"/>
                </a:lnTo>
                <a:lnTo>
                  <a:pt x="3483" y="5865"/>
                </a:lnTo>
                <a:lnTo>
                  <a:pt x="6005" y="5865"/>
                </a:lnTo>
                <a:lnTo>
                  <a:pt x="8481" y="4477"/>
                </a:lnTo>
                <a:cubicBezTo>
                  <a:pt x="8633" y="4429"/>
                  <a:pt x="8766" y="4299"/>
                  <a:pt x="8812" y="4124"/>
                </a:cubicBezTo>
                <a:lnTo>
                  <a:pt x="8830" y="4036"/>
                </a:lnTo>
                <a:cubicBezTo>
                  <a:pt x="8881" y="3784"/>
                  <a:pt x="8717" y="3501"/>
                  <a:pt x="8465" y="3450"/>
                </a:cubicBez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570" name="Google Shape;570;p65"/>
          <p:cNvGrpSpPr/>
          <p:nvPr/>
        </p:nvGrpSpPr>
        <p:grpSpPr>
          <a:xfrm>
            <a:off x="7643984" y="2541386"/>
            <a:ext cx="1307345" cy="1491340"/>
            <a:chOff x="5605464" y="4746624"/>
            <a:chExt cx="1050925" cy="1217612"/>
          </a:xfrm>
        </p:grpSpPr>
        <p:sp>
          <p:nvSpPr>
            <p:cNvPr id="571" name="Google Shape;571;p65"/>
            <p:cNvSpPr/>
            <p:nvPr/>
          </p:nvSpPr>
          <p:spPr>
            <a:xfrm>
              <a:off x="5605464" y="4746624"/>
              <a:ext cx="55563" cy="1217612"/>
            </a:xfrm>
            <a:prstGeom prst="rect">
              <a:avLst/>
            </a:prstGeom>
            <a:solidFill>
              <a:srgbClr val="D79003"/>
            </a:solidFill>
            <a:ln>
              <a:noFill/>
            </a:ln>
            <a:effectLst>
              <a:outerShdw blurRad="76200" kx="-1200000" rotWithShape="0" algn="bl" sy="23000">
                <a:srgbClr val="000000">
                  <a:alpha val="2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2" name="Google Shape;572;p65"/>
            <p:cNvSpPr/>
            <p:nvPr/>
          </p:nvSpPr>
          <p:spPr>
            <a:xfrm>
              <a:off x="5618164" y="4775200"/>
              <a:ext cx="1038225" cy="381000"/>
            </a:xfrm>
            <a:custGeom>
              <a:rect b="b" l="l" r="r" t="t"/>
              <a:pathLst>
                <a:path extrusionOk="0" h="240" w="654">
                  <a:moveTo>
                    <a:pt x="0" y="0"/>
                  </a:moveTo>
                  <a:lnTo>
                    <a:pt x="654" y="0"/>
                  </a:lnTo>
                  <a:lnTo>
                    <a:pt x="608" y="132"/>
                  </a:lnTo>
                  <a:lnTo>
                    <a:pt x="654" y="240"/>
                  </a:lnTo>
                  <a:lnTo>
                    <a:pt x="0" y="240"/>
                  </a:lnTo>
                  <a:lnTo>
                    <a:pt x="0" y="0"/>
                  </a:lnTo>
                  <a:close/>
                </a:path>
              </a:pathLst>
            </a:custGeom>
            <a:solidFill>
              <a:srgbClr val="FCAD10"/>
            </a:solidFill>
            <a:ln>
              <a:noFill/>
            </a:ln>
            <a:effectLst>
              <a:outerShdw blurRad="76200" kx="-1200000" rotWithShape="0" algn="bl" sy="23000">
                <a:srgbClr val="000000">
                  <a:alpha val="2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STEP 01</a:t>
              </a:r>
              <a:endParaRPr b="1" i="0" sz="1800" u="none" cap="none" strike="noStrike">
                <a:solidFill>
                  <a:schemeClr val="lt1"/>
                </a:solidFill>
                <a:latin typeface="Arial"/>
                <a:ea typeface="Arial"/>
                <a:cs typeface="Arial"/>
                <a:sym typeface="Arial"/>
              </a:endParaRPr>
            </a:p>
          </p:txBody>
        </p:sp>
      </p:grpSp>
      <p:grpSp>
        <p:nvGrpSpPr>
          <p:cNvPr id="573" name="Google Shape;573;p65"/>
          <p:cNvGrpSpPr/>
          <p:nvPr/>
        </p:nvGrpSpPr>
        <p:grpSpPr>
          <a:xfrm>
            <a:off x="5796448" y="4273617"/>
            <a:ext cx="1307346" cy="1493285"/>
            <a:chOff x="4447158" y="4096494"/>
            <a:chExt cx="1050925" cy="1219200"/>
          </a:xfrm>
        </p:grpSpPr>
        <p:sp>
          <p:nvSpPr>
            <p:cNvPr id="574" name="Google Shape;574;p65"/>
            <p:cNvSpPr/>
            <p:nvPr/>
          </p:nvSpPr>
          <p:spPr>
            <a:xfrm>
              <a:off x="4447158" y="4096494"/>
              <a:ext cx="53975" cy="1219200"/>
            </a:xfrm>
            <a:prstGeom prst="rect">
              <a:avLst/>
            </a:prstGeom>
            <a:solidFill>
              <a:srgbClr val="4E2E7E"/>
            </a:solidFill>
            <a:ln>
              <a:noFill/>
            </a:ln>
            <a:effectLst>
              <a:outerShdw blurRad="76200" kx="-1200000" rotWithShape="0" algn="bl" sy="23000">
                <a:srgbClr val="000000">
                  <a:alpha val="2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5" name="Google Shape;575;p65"/>
            <p:cNvSpPr/>
            <p:nvPr/>
          </p:nvSpPr>
          <p:spPr>
            <a:xfrm>
              <a:off x="4459858" y="4126658"/>
              <a:ext cx="1038225" cy="379412"/>
            </a:xfrm>
            <a:custGeom>
              <a:rect b="b" l="l" r="r" t="t"/>
              <a:pathLst>
                <a:path extrusionOk="0" h="239" w="654">
                  <a:moveTo>
                    <a:pt x="0" y="0"/>
                  </a:moveTo>
                  <a:lnTo>
                    <a:pt x="654" y="0"/>
                  </a:lnTo>
                  <a:lnTo>
                    <a:pt x="608" y="131"/>
                  </a:lnTo>
                  <a:lnTo>
                    <a:pt x="654" y="239"/>
                  </a:lnTo>
                  <a:lnTo>
                    <a:pt x="0" y="239"/>
                  </a:lnTo>
                  <a:lnTo>
                    <a:pt x="0" y="0"/>
                  </a:lnTo>
                  <a:close/>
                </a:path>
              </a:pathLst>
            </a:custGeom>
            <a:solidFill>
              <a:srgbClr val="693EAA"/>
            </a:solidFill>
            <a:ln>
              <a:noFill/>
            </a:ln>
            <a:effectLst>
              <a:outerShdw blurRad="76200" kx="-1200000" rotWithShape="0" algn="bl" sy="23000">
                <a:srgbClr val="000000">
                  <a:alpha val="2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STEP 02</a:t>
              </a:r>
              <a:endParaRPr b="1" i="0" sz="1800" u="none" cap="none" strike="noStrike">
                <a:solidFill>
                  <a:schemeClr val="lt1"/>
                </a:solidFill>
                <a:latin typeface="Arial"/>
                <a:ea typeface="Arial"/>
                <a:cs typeface="Arial"/>
                <a:sym typeface="Arial"/>
              </a:endParaRPr>
            </a:p>
          </p:txBody>
        </p:sp>
      </p:grpSp>
      <p:grpSp>
        <p:nvGrpSpPr>
          <p:cNvPr id="576" name="Google Shape;576;p65"/>
          <p:cNvGrpSpPr/>
          <p:nvPr/>
        </p:nvGrpSpPr>
        <p:grpSpPr>
          <a:xfrm>
            <a:off x="10382365" y="7546069"/>
            <a:ext cx="1309322" cy="1491340"/>
            <a:chOff x="4235768" y="2570163"/>
            <a:chExt cx="1052513" cy="1217612"/>
          </a:xfrm>
        </p:grpSpPr>
        <p:sp>
          <p:nvSpPr>
            <p:cNvPr id="577" name="Google Shape;577;p65"/>
            <p:cNvSpPr/>
            <p:nvPr/>
          </p:nvSpPr>
          <p:spPr>
            <a:xfrm>
              <a:off x="4235768" y="2570163"/>
              <a:ext cx="55563" cy="1217612"/>
            </a:xfrm>
            <a:prstGeom prst="rect">
              <a:avLst/>
            </a:prstGeom>
            <a:solidFill>
              <a:srgbClr val="538CD5"/>
            </a:solidFill>
            <a:ln>
              <a:noFill/>
            </a:ln>
            <a:effectLst>
              <a:outerShdw blurRad="76200" kx="-1200000" rotWithShape="0" algn="bl" sy="23000">
                <a:srgbClr val="000000">
                  <a:alpha val="2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8" name="Google Shape;578;p65"/>
            <p:cNvSpPr/>
            <p:nvPr/>
          </p:nvSpPr>
          <p:spPr>
            <a:xfrm>
              <a:off x="4250056" y="2598738"/>
              <a:ext cx="1038225" cy="381000"/>
            </a:xfrm>
            <a:custGeom>
              <a:rect b="b" l="l" r="r" t="t"/>
              <a:pathLst>
                <a:path extrusionOk="0" h="240" w="654">
                  <a:moveTo>
                    <a:pt x="0" y="0"/>
                  </a:moveTo>
                  <a:lnTo>
                    <a:pt x="654" y="0"/>
                  </a:lnTo>
                  <a:lnTo>
                    <a:pt x="608" y="132"/>
                  </a:lnTo>
                  <a:lnTo>
                    <a:pt x="654" y="240"/>
                  </a:lnTo>
                  <a:lnTo>
                    <a:pt x="0" y="240"/>
                  </a:lnTo>
                  <a:lnTo>
                    <a:pt x="0" y="0"/>
                  </a:lnTo>
                  <a:close/>
                </a:path>
              </a:pathLst>
            </a:custGeom>
            <a:solidFill>
              <a:srgbClr val="538CD5"/>
            </a:solidFill>
            <a:ln>
              <a:noFill/>
            </a:ln>
            <a:effectLst>
              <a:outerShdw blurRad="76200" kx="-1200000" rotWithShape="0" algn="bl" sy="23000">
                <a:srgbClr val="000000">
                  <a:alpha val="2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STEP 04</a:t>
              </a:r>
              <a:endParaRPr b="1" i="0" sz="1800" u="none" cap="none" strike="noStrike">
                <a:solidFill>
                  <a:schemeClr val="lt1"/>
                </a:solidFill>
                <a:latin typeface="Arial"/>
                <a:ea typeface="Arial"/>
                <a:cs typeface="Arial"/>
                <a:sym typeface="Arial"/>
              </a:endParaRPr>
            </a:p>
          </p:txBody>
        </p:sp>
      </p:grpSp>
      <p:grpSp>
        <p:nvGrpSpPr>
          <p:cNvPr id="579" name="Google Shape;579;p65"/>
          <p:cNvGrpSpPr/>
          <p:nvPr/>
        </p:nvGrpSpPr>
        <p:grpSpPr>
          <a:xfrm>
            <a:off x="8731801" y="5223775"/>
            <a:ext cx="1405370" cy="1614633"/>
            <a:chOff x="1400177" y="3335335"/>
            <a:chExt cx="1050924" cy="1217611"/>
          </a:xfrm>
        </p:grpSpPr>
        <p:sp>
          <p:nvSpPr>
            <p:cNvPr id="580" name="Google Shape;580;p65"/>
            <p:cNvSpPr/>
            <p:nvPr/>
          </p:nvSpPr>
          <p:spPr>
            <a:xfrm>
              <a:off x="1400177" y="3335335"/>
              <a:ext cx="53975" cy="1217611"/>
            </a:xfrm>
            <a:prstGeom prst="rect">
              <a:avLst/>
            </a:prstGeom>
            <a:solidFill>
              <a:srgbClr val="515151"/>
            </a:solidFill>
            <a:ln>
              <a:noFill/>
            </a:ln>
            <a:effectLst>
              <a:outerShdw blurRad="76200" kx="-1200000" rotWithShape="0" algn="bl" sy="23000">
                <a:srgbClr val="000000">
                  <a:alpha val="2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1" name="Google Shape;581;p65"/>
            <p:cNvSpPr/>
            <p:nvPr/>
          </p:nvSpPr>
          <p:spPr>
            <a:xfrm>
              <a:off x="1412876" y="3363913"/>
              <a:ext cx="1038225" cy="381000"/>
            </a:xfrm>
            <a:custGeom>
              <a:rect b="b" l="l" r="r" t="t"/>
              <a:pathLst>
                <a:path extrusionOk="0" h="240" w="654">
                  <a:moveTo>
                    <a:pt x="0" y="0"/>
                  </a:moveTo>
                  <a:lnTo>
                    <a:pt x="654" y="0"/>
                  </a:lnTo>
                  <a:lnTo>
                    <a:pt x="608" y="131"/>
                  </a:lnTo>
                  <a:lnTo>
                    <a:pt x="654" y="240"/>
                  </a:lnTo>
                  <a:lnTo>
                    <a:pt x="0" y="240"/>
                  </a:lnTo>
                  <a:lnTo>
                    <a:pt x="0" y="0"/>
                  </a:lnTo>
                  <a:close/>
                </a:path>
              </a:pathLst>
            </a:custGeom>
            <a:solidFill>
              <a:srgbClr val="666666"/>
            </a:solidFill>
            <a:ln>
              <a:noFill/>
            </a:ln>
            <a:effectLst>
              <a:outerShdw blurRad="76200" kx="-1200000" rotWithShape="0" algn="bl" sy="23000">
                <a:srgbClr val="000000">
                  <a:alpha val="2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STEP 03</a:t>
              </a:r>
              <a:endParaRPr b="1" i="0" sz="1800" u="none" cap="none" strike="noStrike">
                <a:solidFill>
                  <a:schemeClr val="lt1"/>
                </a:solidFill>
                <a:latin typeface="Arial"/>
                <a:ea typeface="Arial"/>
                <a:cs typeface="Arial"/>
                <a:sym typeface="Arial"/>
              </a:endParaRPr>
            </a:p>
          </p:txBody>
        </p:sp>
      </p:grpSp>
      <p:grpSp>
        <p:nvGrpSpPr>
          <p:cNvPr id="582" name="Google Shape;582;p65"/>
          <p:cNvGrpSpPr/>
          <p:nvPr/>
        </p:nvGrpSpPr>
        <p:grpSpPr>
          <a:xfrm>
            <a:off x="9126714" y="2571077"/>
            <a:ext cx="3452606" cy="639204"/>
            <a:chOff x="8099053" y="2144519"/>
            <a:chExt cx="3452606" cy="639204"/>
          </a:xfrm>
        </p:grpSpPr>
        <p:sp>
          <p:nvSpPr>
            <p:cNvPr id="583" name="Google Shape;583;p65"/>
            <p:cNvSpPr/>
            <p:nvPr/>
          </p:nvSpPr>
          <p:spPr>
            <a:xfrm>
              <a:off x="8099053" y="2144519"/>
              <a:ext cx="3452606" cy="392673"/>
            </a:xfrm>
            <a:prstGeom prst="rect">
              <a:avLst/>
            </a:prstGeom>
            <a:noFill/>
            <a:ln>
              <a:noFill/>
            </a:ln>
          </p:spPr>
          <p:txBody>
            <a:bodyPr anchorCtr="0" anchor="ctr" bIns="45700" lIns="91425" spcFirstLastPara="1" rIns="91425" wrap="square" tIns="45700">
              <a:spAutoFit/>
            </a:bodyPr>
            <a:lstStyle/>
            <a:p>
              <a:pPr indent="0" lvl="0" marL="0" marR="0" rtl="0" algn="l">
                <a:lnSpc>
                  <a:spcPct val="80000"/>
                </a:lnSpc>
                <a:spcBef>
                  <a:spcPts val="0"/>
                </a:spcBef>
                <a:spcAft>
                  <a:spcPts val="0"/>
                </a:spcAft>
                <a:buNone/>
              </a:pPr>
              <a:r>
                <a:rPr b="1" i="0" lang="en-US" sz="2400" u="none" cap="none" strike="noStrike">
                  <a:solidFill>
                    <a:srgbClr val="FCAD10"/>
                  </a:solidFill>
                  <a:latin typeface="Arial"/>
                  <a:ea typeface="Arial"/>
                  <a:cs typeface="Arial"/>
                  <a:sym typeface="Arial"/>
                </a:rPr>
                <a:t>프로젝트 준비 및 계획 </a:t>
              </a:r>
              <a:endParaRPr b="1" i="0" sz="2400" u="none" cap="none" strike="noStrike">
                <a:solidFill>
                  <a:srgbClr val="FCAD10"/>
                </a:solidFill>
                <a:latin typeface="Arial"/>
                <a:ea typeface="Arial"/>
                <a:cs typeface="Arial"/>
                <a:sym typeface="Arial"/>
              </a:endParaRPr>
            </a:p>
          </p:txBody>
        </p:sp>
        <p:sp>
          <p:nvSpPr>
            <p:cNvPr id="584" name="Google Shape;584;p65"/>
            <p:cNvSpPr/>
            <p:nvPr/>
          </p:nvSpPr>
          <p:spPr>
            <a:xfrm flipH="1">
              <a:off x="8099053" y="2536894"/>
              <a:ext cx="3452605" cy="2468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WBS 작성, 브레인스토밍, 시나리오 작성  </a:t>
              </a:r>
              <a:endParaRPr b="0" i="0" sz="1200" u="none" cap="none" strike="noStrike">
                <a:solidFill>
                  <a:srgbClr val="000000"/>
                </a:solidFill>
                <a:latin typeface="Arial"/>
                <a:ea typeface="Arial"/>
                <a:cs typeface="Arial"/>
                <a:sym typeface="Arial"/>
              </a:endParaRPr>
            </a:p>
          </p:txBody>
        </p:sp>
      </p:grpSp>
      <p:grpSp>
        <p:nvGrpSpPr>
          <p:cNvPr id="585" name="Google Shape;585;p65"/>
          <p:cNvGrpSpPr/>
          <p:nvPr/>
        </p:nvGrpSpPr>
        <p:grpSpPr>
          <a:xfrm>
            <a:off x="10239805" y="5234970"/>
            <a:ext cx="3721088" cy="618654"/>
            <a:chOff x="8067592" y="3013121"/>
            <a:chExt cx="3484066" cy="618654"/>
          </a:xfrm>
        </p:grpSpPr>
        <p:sp>
          <p:nvSpPr>
            <p:cNvPr id="586" name="Google Shape;586;p65"/>
            <p:cNvSpPr/>
            <p:nvPr/>
          </p:nvSpPr>
          <p:spPr>
            <a:xfrm>
              <a:off x="8067592" y="3013121"/>
              <a:ext cx="3452606" cy="392673"/>
            </a:xfrm>
            <a:prstGeom prst="rect">
              <a:avLst/>
            </a:prstGeom>
            <a:noFill/>
            <a:ln>
              <a:noFill/>
            </a:ln>
          </p:spPr>
          <p:txBody>
            <a:bodyPr anchorCtr="0" anchor="ctr" bIns="45700" lIns="91425" spcFirstLastPara="1" rIns="91425" wrap="square" tIns="45700">
              <a:spAutoFit/>
            </a:bodyPr>
            <a:lstStyle/>
            <a:p>
              <a:pPr indent="0" lvl="0" marL="0" marR="0" rtl="0" algn="l">
                <a:lnSpc>
                  <a:spcPct val="80000"/>
                </a:lnSpc>
                <a:spcBef>
                  <a:spcPts val="0"/>
                </a:spcBef>
                <a:spcAft>
                  <a:spcPts val="0"/>
                </a:spcAft>
                <a:buNone/>
              </a:pPr>
              <a:r>
                <a:rPr b="1" i="0" lang="en-US" sz="2400" u="none" cap="none" strike="noStrike">
                  <a:solidFill>
                    <a:srgbClr val="666666"/>
                  </a:solidFill>
                  <a:latin typeface="Arial"/>
                  <a:ea typeface="Arial"/>
                  <a:cs typeface="Arial"/>
                  <a:sym typeface="Arial"/>
                </a:rPr>
                <a:t>프로젝트 자료 조사 </a:t>
              </a:r>
              <a:endParaRPr b="1" i="0" sz="2400" u="none" cap="none" strike="noStrike">
                <a:solidFill>
                  <a:srgbClr val="666666"/>
                </a:solidFill>
                <a:latin typeface="Arial"/>
                <a:ea typeface="Arial"/>
                <a:cs typeface="Arial"/>
                <a:sym typeface="Arial"/>
              </a:endParaRPr>
            </a:p>
          </p:txBody>
        </p:sp>
        <p:sp>
          <p:nvSpPr>
            <p:cNvPr id="587" name="Google Shape;587;p65"/>
            <p:cNvSpPr/>
            <p:nvPr/>
          </p:nvSpPr>
          <p:spPr>
            <a:xfrm flipH="1">
              <a:off x="8099053" y="3385554"/>
              <a:ext cx="3452605"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법률 조사, AWS 서비스 조사, 서비스 컨셉 구체화</a:t>
              </a:r>
              <a:endParaRPr b="0" i="0" sz="1200" u="none" cap="none" strike="noStrike">
                <a:solidFill>
                  <a:srgbClr val="000000"/>
                </a:solidFill>
                <a:latin typeface="Arial"/>
                <a:ea typeface="Arial"/>
                <a:cs typeface="Arial"/>
                <a:sym typeface="Arial"/>
              </a:endParaRPr>
            </a:p>
          </p:txBody>
        </p:sp>
      </p:grpSp>
      <p:grpSp>
        <p:nvGrpSpPr>
          <p:cNvPr id="588" name="Google Shape;588;p65"/>
          <p:cNvGrpSpPr/>
          <p:nvPr/>
        </p:nvGrpSpPr>
        <p:grpSpPr>
          <a:xfrm>
            <a:off x="11978137" y="7516192"/>
            <a:ext cx="3943844" cy="638596"/>
            <a:chOff x="8099053" y="4690499"/>
            <a:chExt cx="3452606" cy="638596"/>
          </a:xfrm>
        </p:grpSpPr>
        <p:sp>
          <p:nvSpPr>
            <p:cNvPr id="589" name="Google Shape;589;p65"/>
            <p:cNvSpPr/>
            <p:nvPr/>
          </p:nvSpPr>
          <p:spPr>
            <a:xfrm>
              <a:off x="8099053" y="4690499"/>
              <a:ext cx="3452606" cy="392673"/>
            </a:xfrm>
            <a:prstGeom prst="rect">
              <a:avLst/>
            </a:prstGeom>
            <a:noFill/>
            <a:ln>
              <a:noFill/>
            </a:ln>
          </p:spPr>
          <p:txBody>
            <a:bodyPr anchorCtr="0" anchor="ctr" bIns="45700" lIns="91425" spcFirstLastPara="1" rIns="91425" wrap="square" tIns="45700">
              <a:spAutoFit/>
            </a:bodyPr>
            <a:lstStyle/>
            <a:p>
              <a:pPr indent="0" lvl="0" marL="0" marR="0" rtl="0" algn="l">
                <a:lnSpc>
                  <a:spcPct val="80000"/>
                </a:lnSpc>
                <a:spcBef>
                  <a:spcPts val="0"/>
                </a:spcBef>
                <a:spcAft>
                  <a:spcPts val="0"/>
                </a:spcAft>
                <a:buNone/>
              </a:pPr>
              <a:r>
                <a:rPr b="1" i="0" lang="en-US" sz="2400" u="none" cap="none" strike="noStrike">
                  <a:solidFill>
                    <a:srgbClr val="558ED5"/>
                  </a:solidFill>
                  <a:latin typeface="Arial"/>
                  <a:ea typeface="Arial"/>
                  <a:cs typeface="Arial"/>
                  <a:sym typeface="Arial"/>
                </a:rPr>
                <a:t>보안 요건 정의 </a:t>
              </a:r>
              <a:endParaRPr b="1" i="0" sz="2400" u="none" cap="none" strike="noStrike">
                <a:solidFill>
                  <a:srgbClr val="558ED5"/>
                </a:solidFill>
                <a:latin typeface="Arial"/>
                <a:ea typeface="Arial"/>
                <a:cs typeface="Arial"/>
                <a:sym typeface="Arial"/>
              </a:endParaRPr>
            </a:p>
          </p:txBody>
        </p:sp>
        <p:sp>
          <p:nvSpPr>
            <p:cNvPr id="590" name="Google Shape;590;p65"/>
            <p:cNvSpPr/>
            <p:nvPr/>
          </p:nvSpPr>
          <p:spPr>
            <a:xfrm flipH="1">
              <a:off x="8099053" y="5082874"/>
              <a:ext cx="3452605"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ISMS-P 법률 매핑, 보안요건 도출, AWS 서비스 매핑</a:t>
              </a:r>
              <a:endParaRPr b="0" i="0" sz="1200" u="none" cap="none" strike="noStrike">
                <a:solidFill>
                  <a:srgbClr val="000000"/>
                </a:solidFill>
                <a:latin typeface="Arial"/>
                <a:ea typeface="Arial"/>
                <a:cs typeface="Arial"/>
                <a:sym typeface="Arial"/>
              </a:endParaRPr>
            </a:p>
          </p:txBody>
        </p:sp>
      </p:grpSp>
      <p:grpSp>
        <p:nvGrpSpPr>
          <p:cNvPr id="591" name="Google Shape;591;p65"/>
          <p:cNvGrpSpPr/>
          <p:nvPr/>
        </p:nvGrpSpPr>
        <p:grpSpPr>
          <a:xfrm>
            <a:off x="3567187" y="4273617"/>
            <a:ext cx="3452606" cy="639204"/>
            <a:chOff x="8099053" y="3841839"/>
            <a:chExt cx="3452606" cy="639204"/>
          </a:xfrm>
        </p:grpSpPr>
        <p:sp>
          <p:nvSpPr>
            <p:cNvPr id="592" name="Google Shape;592;p65"/>
            <p:cNvSpPr/>
            <p:nvPr/>
          </p:nvSpPr>
          <p:spPr>
            <a:xfrm>
              <a:off x="8099053" y="3841839"/>
              <a:ext cx="3452606" cy="392673"/>
            </a:xfrm>
            <a:prstGeom prst="rect">
              <a:avLst/>
            </a:prstGeom>
            <a:noFill/>
            <a:ln>
              <a:noFill/>
            </a:ln>
          </p:spPr>
          <p:txBody>
            <a:bodyPr anchorCtr="0" anchor="ctr" bIns="45700" lIns="91425" spcFirstLastPara="1" rIns="91425" wrap="square" tIns="45700">
              <a:spAutoFit/>
            </a:bodyPr>
            <a:lstStyle/>
            <a:p>
              <a:pPr indent="0" lvl="0" marL="0" marR="0" rtl="0" algn="l">
                <a:lnSpc>
                  <a:spcPct val="80000"/>
                </a:lnSpc>
                <a:spcBef>
                  <a:spcPts val="0"/>
                </a:spcBef>
                <a:spcAft>
                  <a:spcPts val="0"/>
                </a:spcAft>
                <a:buNone/>
              </a:pPr>
              <a:r>
                <a:rPr b="1" i="0" lang="en-US" sz="2400" u="none" cap="none" strike="noStrike">
                  <a:solidFill>
                    <a:srgbClr val="693EAA"/>
                  </a:solidFill>
                  <a:latin typeface="Arial"/>
                  <a:ea typeface="Arial"/>
                  <a:cs typeface="Arial"/>
                  <a:sym typeface="Arial"/>
                </a:rPr>
                <a:t>요구사항 정의 </a:t>
              </a:r>
              <a:endParaRPr b="1" i="0" sz="2400" u="none" cap="none" strike="noStrike">
                <a:solidFill>
                  <a:srgbClr val="693EAA"/>
                </a:solidFill>
                <a:latin typeface="Arial"/>
                <a:ea typeface="Arial"/>
                <a:cs typeface="Arial"/>
                <a:sym typeface="Arial"/>
              </a:endParaRPr>
            </a:p>
          </p:txBody>
        </p:sp>
        <p:sp>
          <p:nvSpPr>
            <p:cNvPr id="593" name="Google Shape;593;p65"/>
            <p:cNvSpPr/>
            <p:nvPr/>
          </p:nvSpPr>
          <p:spPr>
            <a:xfrm flipH="1">
              <a:off x="8099053" y="4234214"/>
              <a:ext cx="3452605" cy="2468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사용자 입장 요구사항 도출 </a:t>
              </a:r>
              <a:endParaRPr b="0" i="0" sz="1200" u="none" cap="none" strike="noStrike">
                <a:solidFill>
                  <a:srgbClr val="000000"/>
                </a:solidFill>
                <a:latin typeface="Arial"/>
                <a:ea typeface="Arial"/>
                <a:cs typeface="Arial"/>
                <a:sym typeface="Arial"/>
              </a:endParaRPr>
            </a:p>
          </p:txBody>
        </p:sp>
      </p:grpSp>
      <p:sp>
        <p:nvSpPr>
          <p:cNvPr id="594" name="Google Shape;594;p65"/>
          <p:cNvSpPr txBox="1"/>
          <p:nvPr>
            <p:ph idx="12" type="sldNum"/>
          </p:nvPr>
        </p:nvSpPr>
        <p:spPr>
          <a:xfrm>
            <a:off x="15786970" y="9608899"/>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595" name="Google Shape;595;p65"/>
          <p:cNvSpPr txBox="1"/>
          <p:nvPr/>
        </p:nvSpPr>
        <p:spPr>
          <a:xfrm>
            <a:off x="1056171" y="1019247"/>
            <a:ext cx="8915343" cy="43084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9E9E9E"/>
                </a:solidFill>
                <a:latin typeface="Arial"/>
                <a:ea typeface="Arial"/>
                <a:cs typeface="Arial"/>
                <a:sym typeface="Arial"/>
              </a:rPr>
              <a:t>SK 헬스 서비스의 클라우드 전환 정보보안 컨설팅</a:t>
            </a:r>
            <a:endParaRPr b="1" i="0" sz="2200" u="none" cap="none" strike="noStrike">
              <a:solidFill>
                <a:schemeClr val="dk1"/>
              </a:solidFill>
              <a:latin typeface="Arial"/>
              <a:ea typeface="Arial"/>
              <a:cs typeface="Arial"/>
              <a:sym typeface="Arial"/>
            </a:endParaRPr>
          </a:p>
        </p:txBody>
      </p:sp>
      <p:sp>
        <p:nvSpPr>
          <p:cNvPr id="596" name="Google Shape;596;p65"/>
          <p:cNvSpPr/>
          <p:nvPr/>
        </p:nvSpPr>
        <p:spPr>
          <a:xfrm>
            <a:off x="12637377" y="2571077"/>
            <a:ext cx="910181" cy="388691"/>
          </a:xfrm>
          <a:prstGeom prst="roundRect">
            <a:avLst>
              <a:gd fmla="val 16667" name="adj"/>
            </a:avLst>
          </a:prstGeom>
          <a:solidFill>
            <a:srgbClr val="76923C"/>
          </a:solidFill>
          <a:ln cap="flat" cmpd="sng" w="25400">
            <a:solidFill>
              <a:srgbClr val="7692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완료</a:t>
            </a:r>
            <a:endParaRPr/>
          </a:p>
        </p:txBody>
      </p:sp>
      <p:sp>
        <p:nvSpPr>
          <p:cNvPr id="597" name="Google Shape;597;p65"/>
          <p:cNvSpPr/>
          <p:nvPr/>
        </p:nvSpPr>
        <p:spPr>
          <a:xfrm>
            <a:off x="2431231" y="4309416"/>
            <a:ext cx="910181" cy="388691"/>
          </a:xfrm>
          <a:prstGeom prst="roundRect">
            <a:avLst>
              <a:gd fmla="val 16667" name="adj"/>
            </a:avLst>
          </a:prstGeom>
          <a:solidFill>
            <a:srgbClr val="76923C"/>
          </a:solidFill>
          <a:ln cap="flat" cmpd="sng" w="25400">
            <a:solidFill>
              <a:srgbClr val="7692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완료</a:t>
            </a:r>
            <a:endParaRPr/>
          </a:p>
        </p:txBody>
      </p:sp>
      <p:sp>
        <p:nvSpPr>
          <p:cNvPr id="598" name="Google Shape;598;p65"/>
          <p:cNvSpPr/>
          <p:nvPr/>
        </p:nvSpPr>
        <p:spPr>
          <a:xfrm>
            <a:off x="13960893" y="5238952"/>
            <a:ext cx="910181" cy="388691"/>
          </a:xfrm>
          <a:prstGeom prst="roundRect">
            <a:avLst>
              <a:gd fmla="val 16667" name="adj"/>
            </a:avLst>
          </a:prstGeom>
          <a:solidFill>
            <a:srgbClr val="76923C"/>
          </a:solidFill>
          <a:ln cap="flat" cmpd="sng" w="25400">
            <a:solidFill>
              <a:srgbClr val="7692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완료</a:t>
            </a:r>
            <a:endParaRPr/>
          </a:p>
        </p:txBody>
      </p:sp>
      <p:sp>
        <p:nvSpPr>
          <p:cNvPr id="599" name="Google Shape;599;p65"/>
          <p:cNvSpPr/>
          <p:nvPr/>
        </p:nvSpPr>
        <p:spPr>
          <a:xfrm>
            <a:off x="15753339" y="7516192"/>
            <a:ext cx="910181" cy="388691"/>
          </a:xfrm>
          <a:prstGeom prst="roundRect">
            <a:avLst>
              <a:gd fmla="val 16667" name="adj"/>
            </a:avLst>
          </a:prstGeom>
          <a:solidFill>
            <a:srgbClr val="17365D"/>
          </a:solidFill>
          <a:ln cap="flat" cmpd="sng" w="25400">
            <a:solidFill>
              <a:srgbClr val="1736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진행중</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EEFF"/>
        </a:solidFill>
      </p:bgPr>
    </p:bg>
    <p:spTree>
      <p:nvGrpSpPr>
        <p:cNvPr id="603" name="Shape 603"/>
        <p:cNvGrpSpPr/>
        <p:nvPr/>
      </p:nvGrpSpPr>
      <p:grpSpPr>
        <a:xfrm>
          <a:off x="0" y="0"/>
          <a:ext cx="0" cy="0"/>
          <a:chOff x="0" y="0"/>
          <a:chExt cx="0" cy="0"/>
        </a:xfrm>
      </p:grpSpPr>
      <p:sp>
        <p:nvSpPr>
          <p:cNvPr id="604" name="Google Shape;604;p18"/>
          <p:cNvSpPr txBox="1"/>
          <p:nvPr/>
        </p:nvSpPr>
        <p:spPr>
          <a:xfrm>
            <a:off x="1028571" y="1428629"/>
            <a:ext cx="9428571"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061F56"/>
                </a:solidFill>
                <a:latin typeface="Malgun Gothic"/>
                <a:ea typeface="Malgun Gothic"/>
                <a:cs typeface="Malgun Gothic"/>
                <a:sym typeface="Malgun Gothic"/>
              </a:rPr>
              <a:t>프로젝트 중간 수행 결과</a:t>
            </a:r>
            <a:endParaRPr b="1" i="0" sz="1800" u="none" cap="none" strike="noStrike">
              <a:solidFill>
                <a:schemeClr val="dk1"/>
              </a:solidFill>
              <a:latin typeface="Malgun Gothic"/>
              <a:ea typeface="Malgun Gothic"/>
              <a:cs typeface="Malgun Gothic"/>
              <a:sym typeface="Malgun Gothic"/>
            </a:endParaRPr>
          </a:p>
        </p:txBody>
      </p:sp>
      <p:sp>
        <p:nvSpPr>
          <p:cNvPr id="605" name="Google Shape;605;p18"/>
          <p:cNvSpPr txBox="1"/>
          <p:nvPr/>
        </p:nvSpPr>
        <p:spPr>
          <a:xfrm>
            <a:off x="1519100" y="2259626"/>
            <a:ext cx="9428571"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61F56"/>
                </a:solidFill>
                <a:latin typeface="Malgun Gothic"/>
                <a:ea typeface="Malgun Gothic"/>
                <a:cs typeface="Malgun Gothic"/>
                <a:sym typeface="Malgun Gothic"/>
              </a:rPr>
              <a:t>STEP 01. 프로젝트 준비 및 계획 </a:t>
            </a:r>
            <a:endParaRPr b="0" i="0" sz="3600" u="none" cap="none" strike="noStrike">
              <a:solidFill>
                <a:schemeClr val="dk1"/>
              </a:solidFill>
              <a:latin typeface="Malgun Gothic"/>
              <a:ea typeface="Malgun Gothic"/>
              <a:cs typeface="Malgun Gothic"/>
              <a:sym typeface="Malgun Gothic"/>
            </a:endParaRPr>
          </a:p>
        </p:txBody>
      </p:sp>
      <p:pic>
        <p:nvPicPr>
          <p:cNvPr descr="텍스트, 화이트보드이(가) 표시된 사진&#10;&#10;자동 생성된 설명" id="606" name="Google Shape;606;p18"/>
          <p:cNvPicPr preferRelativeResize="0"/>
          <p:nvPr/>
        </p:nvPicPr>
        <p:blipFill rotWithShape="1">
          <a:blip r:embed="rId3">
            <a:alphaModFix/>
          </a:blip>
          <a:srcRect b="0" l="0" r="0" t="0"/>
          <a:stretch/>
        </p:blipFill>
        <p:spPr>
          <a:xfrm>
            <a:off x="951937" y="3565317"/>
            <a:ext cx="8013978" cy="5702435"/>
          </a:xfrm>
          <a:prstGeom prst="rect">
            <a:avLst/>
          </a:prstGeom>
          <a:noFill/>
          <a:ln>
            <a:noFill/>
          </a:ln>
        </p:spPr>
      </p:pic>
      <p:pic>
        <p:nvPicPr>
          <p:cNvPr id="607" name="Google Shape;607;p18"/>
          <p:cNvPicPr preferRelativeResize="0"/>
          <p:nvPr/>
        </p:nvPicPr>
        <p:blipFill rotWithShape="1">
          <a:blip r:embed="rId4">
            <a:alphaModFix/>
          </a:blip>
          <a:srcRect b="0" l="0" r="0" t="0"/>
          <a:stretch/>
        </p:blipFill>
        <p:spPr>
          <a:xfrm>
            <a:off x="975394" y="3565317"/>
            <a:ext cx="8013372" cy="5702435"/>
          </a:xfrm>
          <a:prstGeom prst="rect">
            <a:avLst/>
          </a:prstGeom>
          <a:noFill/>
          <a:ln>
            <a:noFill/>
          </a:ln>
        </p:spPr>
      </p:pic>
      <p:sp>
        <p:nvSpPr>
          <p:cNvPr id="608" name="Google Shape;608;p18"/>
          <p:cNvSpPr txBox="1"/>
          <p:nvPr>
            <p:ph idx="12" type="sldNum"/>
          </p:nvPr>
        </p:nvSpPr>
        <p:spPr>
          <a:xfrm>
            <a:off x="15786970" y="9608899"/>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pic>
        <p:nvPicPr>
          <p:cNvPr id="609" name="Google Shape;609;p18"/>
          <p:cNvPicPr preferRelativeResize="0"/>
          <p:nvPr/>
        </p:nvPicPr>
        <p:blipFill rotWithShape="1">
          <a:blip r:embed="rId5">
            <a:alphaModFix/>
          </a:blip>
          <a:srcRect b="0" l="0" r="0" t="0"/>
          <a:stretch/>
        </p:blipFill>
        <p:spPr>
          <a:xfrm>
            <a:off x="9322087" y="3565318"/>
            <a:ext cx="8436170" cy="5702434"/>
          </a:xfrm>
          <a:prstGeom prst="rect">
            <a:avLst/>
          </a:prstGeom>
          <a:noFill/>
          <a:ln>
            <a:noFill/>
          </a:ln>
        </p:spPr>
      </p:pic>
      <p:sp>
        <p:nvSpPr>
          <p:cNvPr id="610" name="Google Shape;610;p18"/>
          <p:cNvSpPr txBox="1"/>
          <p:nvPr/>
        </p:nvSpPr>
        <p:spPr>
          <a:xfrm>
            <a:off x="1056171" y="1019247"/>
            <a:ext cx="8915343" cy="43084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9E9E9E"/>
                </a:solidFill>
                <a:latin typeface="Malgun Gothic"/>
                <a:ea typeface="Malgun Gothic"/>
                <a:cs typeface="Malgun Gothic"/>
                <a:sym typeface="Malgun Gothic"/>
              </a:rPr>
              <a:t>SK 헬스 서비스의 클라우드 전환 정보보안 컨설팅</a:t>
            </a:r>
            <a:endParaRPr b="1" i="0" sz="2200" u="none" cap="none" strike="noStrike">
              <a:solidFill>
                <a:schemeClr val="dk1"/>
              </a:solidFill>
              <a:latin typeface="Malgun Gothic"/>
              <a:ea typeface="Malgun Gothic"/>
              <a:cs typeface="Malgun Gothic"/>
              <a:sym typeface="Malgun Gothic"/>
            </a:endParaRPr>
          </a:p>
        </p:txBody>
      </p:sp>
      <p:pic>
        <p:nvPicPr>
          <p:cNvPr id="611" name="Google Shape;611;p18"/>
          <p:cNvPicPr preferRelativeResize="0"/>
          <p:nvPr/>
        </p:nvPicPr>
        <p:blipFill rotWithShape="1">
          <a:blip r:embed="rId6">
            <a:alphaModFix/>
          </a:blip>
          <a:srcRect b="0" l="0" r="0" t="0"/>
          <a:stretch/>
        </p:blipFill>
        <p:spPr>
          <a:xfrm>
            <a:off x="9322087" y="3565317"/>
            <a:ext cx="8481872" cy="5702434"/>
          </a:xfrm>
          <a:prstGeom prst="rect">
            <a:avLst/>
          </a:prstGeom>
          <a:noFill/>
          <a:ln>
            <a:noFill/>
          </a:ln>
        </p:spPr>
      </p:pic>
      <p:sp>
        <p:nvSpPr>
          <p:cNvPr id="612" name="Google Shape;612;p18"/>
          <p:cNvSpPr txBox="1"/>
          <p:nvPr/>
        </p:nvSpPr>
        <p:spPr>
          <a:xfrm>
            <a:off x="3726653" y="9327734"/>
            <a:ext cx="2464546"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61F56"/>
                </a:solidFill>
                <a:latin typeface="Malgun Gothic"/>
                <a:ea typeface="Malgun Gothic"/>
                <a:cs typeface="Malgun Gothic"/>
                <a:sym typeface="Malgun Gothic"/>
              </a:rPr>
              <a:t>&lt;이벤트스토밍&gt;</a:t>
            </a:r>
            <a:endParaRPr b="0" i="0" sz="2400" u="none" cap="none" strike="noStrike">
              <a:solidFill>
                <a:schemeClr val="dk1"/>
              </a:solidFill>
              <a:latin typeface="Malgun Gothic"/>
              <a:ea typeface="Malgun Gothic"/>
              <a:cs typeface="Malgun Gothic"/>
              <a:sym typeface="Malgun Gothic"/>
            </a:endParaRPr>
          </a:p>
        </p:txBody>
      </p:sp>
      <p:sp>
        <p:nvSpPr>
          <p:cNvPr id="613" name="Google Shape;613;p18"/>
          <p:cNvSpPr txBox="1"/>
          <p:nvPr/>
        </p:nvSpPr>
        <p:spPr>
          <a:xfrm>
            <a:off x="4337369" y="9327734"/>
            <a:ext cx="1289422"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61F56"/>
                </a:solidFill>
                <a:latin typeface="Malgun Gothic"/>
                <a:ea typeface="Malgun Gothic"/>
                <a:cs typeface="Malgun Gothic"/>
                <a:sym typeface="Malgun Gothic"/>
              </a:rPr>
              <a:t>&lt;WBS&gt;</a:t>
            </a:r>
            <a:endParaRPr b="0" i="0" sz="2400" u="none" cap="none" strike="noStrike">
              <a:solidFill>
                <a:schemeClr val="dk1"/>
              </a:solidFill>
              <a:latin typeface="Malgun Gothic"/>
              <a:ea typeface="Malgun Gothic"/>
              <a:cs typeface="Malgun Gothic"/>
              <a:sym typeface="Malgun Gothic"/>
            </a:endParaRPr>
          </a:p>
        </p:txBody>
      </p:sp>
      <p:sp>
        <p:nvSpPr>
          <p:cNvPr id="614" name="Google Shape;614;p18"/>
          <p:cNvSpPr txBox="1"/>
          <p:nvPr/>
        </p:nvSpPr>
        <p:spPr>
          <a:xfrm>
            <a:off x="12849242" y="9327734"/>
            <a:ext cx="2687192"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61F56"/>
                </a:solidFill>
                <a:latin typeface="Malgun Gothic"/>
                <a:ea typeface="Malgun Gothic"/>
                <a:cs typeface="Malgun Gothic"/>
                <a:sym typeface="Malgun Gothic"/>
              </a:rPr>
              <a:t>&lt;간트차트&gt;</a:t>
            </a:r>
            <a:endParaRPr b="0" i="0" sz="2400" u="none" cap="none" strike="noStrike">
              <a:solidFill>
                <a:schemeClr val="dk1"/>
              </a:solidFill>
              <a:latin typeface="Malgun Gothic"/>
              <a:ea typeface="Malgun Gothic"/>
              <a:cs typeface="Malgun Gothic"/>
              <a:sym typeface="Malgun Gothic"/>
            </a:endParaRPr>
          </a:p>
        </p:txBody>
      </p:sp>
      <p:sp>
        <p:nvSpPr>
          <p:cNvPr id="615" name="Google Shape;615;p18"/>
          <p:cNvSpPr txBox="1"/>
          <p:nvPr/>
        </p:nvSpPr>
        <p:spPr>
          <a:xfrm>
            <a:off x="12871263" y="9327733"/>
            <a:ext cx="2665171"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61F56"/>
                </a:solidFill>
                <a:latin typeface="Malgun Gothic"/>
                <a:ea typeface="Malgun Gothic"/>
                <a:cs typeface="Malgun Gothic"/>
                <a:sym typeface="Malgun Gothic"/>
              </a:rPr>
              <a:t>&lt;마인드맵&gt;</a:t>
            </a:r>
            <a:endParaRPr b="0" i="0" sz="2400" u="none" cap="none" strike="noStrike">
              <a:solidFill>
                <a:schemeClr val="dk1"/>
              </a:solidFill>
              <a:latin typeface="Malgun Gothic"/>
              <a:ea typeface="Malgun Gothic"/>
              <a:cs typeface="Malgun Gothic"/>
              <a:sym typeface="Malgun Gothic"/>
            </a:endParaRPr>
          </a:p>
        </p:txBody>
      </p:sp>
      <p:sp>
        <p:nvSpPr>
          <p:cNvPr id="616" name="Google Shape;616;p18"/>
          <p:cNvSpPr/>
          <p:nvPr/>
        </p:nvSpPr>
        <p:spPr>
          <a:xfrm>
            <a:off x="8365454" y="2376979"/>
            <a:ext cx="971147" cy="426350"/>
          </a:xfrm>
          <a:prstGeom prst="roundRect">
            <a:avLst>
              <a:gd fmla="val 16667" name="adj"/>
            </a:avLst>
          </a:prstGeom>
          <a:solidFill>
            <a:srgbClr val="76923C"/>
          </a:solidFill>
          <a:ln cap="flat" cmpd="sng" w="25400">
            <a:solidFill>
              <a:srgbClr val="7692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200" u="none" cap="none" strike="noStrike">
                <a:solidFill>
                  <a:schemeClr val="lt1"/>
                </a:solidFill>
                <a:latin typeface="Arial"/>
                <a:ea typeface="Arial"/>
                <a:cs typeface="Arial"/>
                <a:sym typeface="Arial"/>
              </a:rPr>
              <a:t>완료</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60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60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61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61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6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EEFF"/>
        </a:solidFill>
      </p:bgPr>
    </p:bg>
    <p:spTree>
      <p:nvGrpSpPr>
        <p:cNvPr id="620" name="Shape 620"/>
        <p:cNvGrpSpPr/>
        <p:nvPr/>
      </p:nvGrpSpPr>
      <p:grpSpPr>
        <a:xfrm>
          <a:off x="0" y="0"/>
          <a:ext cx="0" cy="0"/>
          <a:chOff x="0" y="0"/>
          <a:chExt cx="0" cy="0"/>
        </a:xfrm>
      </p:grpSpPr>
      <p:sp>
        <p:nvSpPr>
          <p:cNvPr id="621" name="Google Shape;621;p66"/>
          <p:cNvSpPr txBox="1"/>
          <p:nvPr/>
        </p:nvSpPr>
        <p:spPr>
          <a:xfrm>
            <a:off x="1028571" y="1428629"/>
            <a:ext cx="9428571"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061F56"/>
                </a:solidFill>
                <a:latin typeface="Malgun Gothic"/>
                <a:ea typeface="Malgun Gothic"/>
                <a:cs typeface="Malgun Gothic"/>
                <a:sym typeface="Malgun Gothic"/>
              </a:rPr>
              <a:t>프로젝트 중간 수행 결과</a:t>
            </a:r>
            <a:endParaRPr b="1" i="0" sz="1800" u="none" cap="none" strike="noStrike">
              <a:solidFill>
                <a:srgbClr val="000000"/>
              </a:solidFill>
              <a:latin typeface="Malgun Gothic"/>
              <a:ea typeface="Malgun Gothic"/>
              <a:cs typeface="Malgun Gothic"/>
              <a:sym typeface="Malgun Gothic"/>
            </a:endParaRPr>
          </a:p>
        </p:txBody>
      </p:sp>
      <p:sp>
        <p:nvSpPr>
          <p:cNvPr id="622" name="Google Shape;622;p66"/>
          <p:cNvSpPr txBox="1"/>
          <p:nvPr/>
        </p:nvSpPr>
        <p:spPr>
          <a:xfrm>
            <a:off x="1519100" y="2259626"/>
            <a:ext cx="9428571"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61F56"/>
                </a:solidFill>
                <a:latin typeface="Malgun Gothic"/>
                <a:ea typeface="Malgun Gothic"/>
                <a:cs typeface="Malgun Gothic"/>
                <a:sym typeface="Malgun Gothic"/>
              </a:rPr>
              <a:t>STEP 02. 요구사항 정의</a:t>
            </a:r>
            <a:endParaRPr b="0" i="0" sz="3600" u="none" cap="none" strike="noStrike">
              <a:solidFill>
                <a:srgbClr val="000000"/>
              </a:solidFill>
              <a:latin typeface="Malgun Gothic"/>
              <a:ea typeface="Malgun Gothic"/>
              <a:cs typeface="Malgun Gothic"/>
              <a:sym typeface="Malgun Gothic"/>
            </a:endParaRPr>
          </a:p>
        </p:txBody>
      </p:sp>
      <p:sp>
        <p:nvSpPr>
          <p:cNvPr id="623" name="Google Shape;623;p66"/>
          <p:cNvSpPr txBox="1"/>
          <p:nvPr>
            <p:ph idx="12" type="sldNum"/>
          </p:nvPr>
        </p:nvSpPr>
        <p:spPr>
          <a:xfrm>
            <a:off x="15786970" y="9608899"/>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888888"/>
                </a:solidFill>
                <a:latin typeface="Arial"/>
                <a:ea typeface="Arial"/>
                <a:cs typeface="Arial"/>
                <a:sym typeface="Arial"/>
              </a:rPr>
              <a:t>‹#›</a:t>
            </a:fld>
            <a:endParaRPr b="0" i="0" sz="2400" u="none" cap="none" strike="noStrike">
              <a:solidFill>
                <a:srgbClr val="888888"/>
              </a:solidFill>
              <a:latin typeface="Arial"/>
              <a:ea typeface="Arial"/>
              <a:cs typeface="Arial"/>
              <a:sym typeface="Arial"/>
            </a:endParaRPr>
          </a:p>
        </p:txBody>
      </p:sp>
      <p:sp>
        <p:nvSpPr>
          <p:cNvPr id="624" name="Google Shape;624;p66"/>
          <p:cNvSpPr txBox="1"/>
          <p:nvPr/>
        </p:nvSpPr>
        <p:spPr>
          <a:xfrm>
            <a:off x="1056171" y="1019247"/>
            <a:ext cx="8915343" cy="43084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9E9E9E"/>
                </a:solidFill>
                <a:latin typeface="Malgun Gothic"/>
                <a:ea typeface="Malgun Gothic"/>
                <a:cs typeface="Malgun Gothic"/>
                <a:sym typeface="Malgun Gothic"/>
              </a:rPr>
              <a:t>SK 헬스 서비스의 클라우드 전환 정보보안 컨설팅</a:t>
            </a:r>
            <a:endParaRPr b="1" i="0" sz="2200" u="none" cap="none" strike="noStrike">
              <a:solidFill>
                <a:srgbClr val="000000"/>
              </a:solidFill>
              <a:latin typeface="Malgun Gothic"/>
              <a:ea typeface="Malgun Gothic"/>
              <a:cs typeface="Malgun Gothic"/>
              <a:sym typeface="Malgun Gothic"/>
            </a:endParaRPr>
          </a:p>
        </p:txBody>
      </p:sp>
      <p:sp>
        <p:nvSpPr>
          <p:cNvPr id="625" name="Google Shape;625;p66"/>
          <p:cNvSpPr/>
          <p:nvPr/>
        </p:nvSpPr>
        <p:spPr>
          <a:xfrm>
            <a:off x="1998070" y="3342985"/>
            <a:ext cx="2202474" cy="921924"/>
          </a:xfrm>
          <a:prstGeom prst="roundRect">
            <a:avLst>
              <a:gd fmla="val 16667" name="adj"/>
            </a:avLst>
          </a:prstGeom>
          <a:solidFill>
            <a:srgbClr val="173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100"/>
              <a:buFont typeface="Arial"/>
              <a:buNone/>
            </a:pPr>
            <a:r>
              <a:rPr b="0" i="0" lang="en-US" sz="2100" u="none" cap="none" strike="noStrike">
                <a:solidFill>
                  <a:srgbClr val="FFFFFF"/>
                </a:solidFill>
                <a:latin typeface="Malgun Gothic"/>
                <a:ea typeface="Malgun Gothic"/>
                <a:cs typeface="Malgun Gothic"/>
                <a:sym typeface="Malgun Gothic"/>
              </a:rPr>
              <a:t>On-Premise</a:t>
            </a:r>
            <a:endParaRPr b="0" i="0" sz="2100" u="none" cap="none" strike="noStrike">
              <a:solidFill>
                <a:srgbClr val="FFFFFF"/>
              </a:solidFill>
              <a:latin typeface="Malgun Gothic"/>
              <a:ea typeface="Malgun Gothic"/>
              <a:cs typeface="Malgun Gothic"/>
              <a:sym typeface="Malgun Gothic"/>
            </a:endParaRPr>
          </a:p>
        </p:txBody>
      </p:sp>
      <p:sp>
        <p:nvSpPr>
          <p:cNvPr id="626" name="Google Shape;626;p66"/>
          <p:cNvSpPr/>
          <p:nvPr/>
        </p:nvSpPr>
        <p:spPr>
          <a:xfrm>
            <a:off x="5469510" y="3342985"/>
            <a:ext cx="2202474" cy="921924"/>
          </a:xfrm>
          <a:prstGeom prst="roundRect">
            <a:avLst>
              <a:gd fmla="val 16667" name="adj"/>
            </a:avLst>
          </a:prstGeom>
          <a:solidFill>
            <a:srgbClr val="173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100"/>
              <a:buFont typeface="Arial"/>
              <a:buNone/>
            </a:pPr>
            <a:r>
              <a:rPr b="0" i="0" lang="en-US" sz="2100" u="none" cap="none" strike="noStrike">
                <a:solidFill>
                  <a:srgbClr val="FFFFFF"/>
                </a:solidFill>
                <a:latin typeface="Malgun Gothic"/>
                <a:ea typeface="Malgun Gothic"/>
                <a:cs typeface="Malgun Gothic"/>
                <a:sym typeface="Malgun Gothic"/>
              </a:rPr>
              <a:t>이전 계획 수립</a:t>
            </a:r>
            <a:endParaRPr/>
          </a:p>
        </p:txBody>
      </p:sp>
      <p:cxnSp>
        <p:nvCxnSpPr>
          <p:cNvPr id="627" name="Google Shape;627;p66"/>
          <p:cNvCxnSpPr>
            <a:stCxn id="626" idx="3"/>
            <a:endCxn id="628" idx="1"/>
          </p:cNvCxnSpPr>
          <p:nvPr/>
        </p:nvCxnSpPr>
        <p:spPr>
          <a:xfrm flipH="1" rot="10800000">
            <a:off x="7671984" y="3800647"/>
            <a:ext cx="1282500" cy="3300"/>
          </a:xfrm>
          <a:prstGeom prst="straightConnector1">
            <a:avLst/>
          </a:prstGeom>
          <a:noFill/>
          <a:ln cap="flat" cmpd="sng" w="57150">
            <a:solidFill>
              <a:srgbClr val="4A7DBA"/>
            </a:solidFill>
            <a:prstDash val="solid"/>
            <a:round/>
            <a:headEnd len="sm" w="sm" type="none"/>
            <a:tailEnd len="med" w="med" type="triangle"/>
          </a:ln>
        </p:spPr>
      </p:cxnSp>
      <p:cxnSp>
        <p:nvCxnSpPr>
          <p:cNvPr id="629" name="Google Shape;629;p66"/>
          <p:cNvCxnSpPr>
            <a:stCxn id="628" idx="3"/>
            <a:endCxn id="630" idx="1"/>
          </p:cNvCxnSpPr>
          <p:nvPr/>
        </p:nvCxnSpPr>
        <p:spPr>
          <a:xfrm>
            <a:off x="11156950" y="3800521"/>
            <a:ext cx="1155900" cy="0"/>
          </a:xfrm>
          <a:prstGeom prst="straightConnector1">
            <a:avLst/>
          </a:prstGeom>
          <a:noFill/>
          <a:ln cap="flat" cmpd="sng" w="57150">
            <a:solidFill>
              <a:srgbClr val="4A7DBA"/>
            </a:solidFill>
            <a:prstDash val="solid"/>
            <a:round/>
            <a:headEnd len="sm" w="sm" type="none"/>
            <a:tailEnd len="med" w="med" type="triangle"/>
          </a:ln>
        </p:spPr>
      </p:cxnSp>
      <p:sp>
        <p:nvSpPr>
          <p:cNvPr id="631" name="Google Shape;631;p66"/>
          <p:cNvSpPr/>
          <p:nvPr/>
        </p:nvSpPr>
        <p:spPr>
          <a:xfrm>
            <a:off x="6710828" y="2376979"/>
            <a:ext cx="971147" cy="426350"/>
          </a:xfrm>
          <a:prstGeom prst="roundRect">
            <a:avLst>
              <a:gd fmla="val 16667" name="adj"/>
            </a:avLst>
          </a:prstGeom>
          <a:solidFill>
            <a:srgbClr val="76923C"/>
          </a:solidFill>
          <a:ln cap="flat" cmpd="sng" w="25400">
            <a:solidFill>
              <a:srgbClr val="7692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FFFFFF"/>
                </a:solidFill>
                <a:latin typeface="Arial"/>
                <a:ea typeface="Arial"/>
                <a:cs typeface="Arial"/>
                <a:sym typeface="Arial"/>
              </a:rPr>
              <a:t>완료</a:t>
            </a:r>
            <a:endParaRPr/>
          </a:p>
        </p:txBody>
      </p:sp>
      <p:sp>
        <p:nvSpPr>
          <p:cNvPr id="628" name="Google Shape;628;p66"/>
          <p:cNvSpPr/>
          <p:nvPr/>
        </p:nvSpPr>
        <p:spPr>
          <a:xfrm>
            <a:off x="8954476" y="3339559"/>
            <a:ext cx="2202474" cy="921924"/>
          </a:xfrm>
          <a:prstGeom prst="roundRect">
            <a:avLst>
              <a:gd fmla="val 16667" name="adj"/>
            </a:avLst>
          </a:prstGeom>
          <a:solidFill>
            <a:srgbClr val="173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100"/>
              <a:buFont typeface="Arial"/>
              <a:buNone/>
            </a:pPr>
            <a:r>
              <a:rPr b="0" i="0" lang="en-US" sz="2100" u="none" cap="none" strike="noStrike">
                <a:solidFill>
                  <a:srgbClr val="FFFFFF"/>
                </a:solidFill>
                <a:latin typeface="Malgun Gothic"/>
                <a:ea typeface="Malgun Gothic"/>
                <a:cs typeface="Malgun Gothic"/>
                <a:sym typeface="Malgun Gothic"/>
              </a:rPr>
              <a:t>CSP, MSP 선정</a:t>
            </a:r>
            <a:endParaRPr/>
          </a:p>
        </p:txBody>
      </p:sp>
      <p:cxnSp>
        <p:nvCxnSpPr>
          <p:cNvPr id="632" name="Google Shape;632;p66"/>
          <p:cNvCxnSpPr>
            <a:stCxn id="625" idx="3"/>
            <a:endCxn id="626" idx="1"/>
          </p:cNvCxnSpPr>
          <p:nvPr/>
        </p:nvCxnSpPr>
        <p:spPr>
          <a:xfrm>
            <a:off x="4200544" y="3803947"/>
            <a:ext cx="1269000" cy="0"/>
          </a:xfrm>
          <a:prstGeom prst="straightConnector1">
            <a:avLst/>
          </a:prstGeom>
          <a:noFill/>
          <a:ln cap="flat" cmpd="sng" w="57150">
            <a:solidFill>
              <a:srgbClr val="4A7DBA"/>
            </a:solidFill>
            <a:prstDash val="solid"/>
            <a:round/>
            <a:headEnd len="sm" w="sm" type="none"/>
            <a:tailEnd len="med" w="med" type="triangle"/>
          </a:ln>
        </p:spPr>
      </p:cxnSp>
      <p:graphicFrame>
        <p:nvGraphicFramePr>
          <p:cNvPr id="633" name="Google Shape;633;p66"/>
          <p:cNvGraphicFramePr/>
          <p:nvPr/>
        </p:nvGraphicFramePr>
        <p:xfrm>
          <a:off x="2646626" y="5370285"/>
          <a:ext cx="3000000" cy="3000000"/>
        </p:xfrm>
        <a:graphic>
          <a:graphicData uri="http://schemas.openxmlformats.org/drawingml/2006/table">
            <a:tbl>
              <a:tblPr bandRow="1" firstRow="1">
                <a:noFill/>
                <a:tableStyleId>{898C042B-FE2E-43A9-806F-23825FCC9F37}</a:tableStyleId>
              </a:tblPr>
              <a:tblGrid>
                <a:gridCol w="11810100"/>
                <a:gridCol w="1130775"/>
                <a:gridCol w="1205525"/>
              </a:tblGrid>
              <a:tr h="950000">
                <a:tc rowSpan="4">
                  <a:txBody>
                    <a:bodyPr/>
                    <a:lstStyle/>
                    <a:p>
                      <a:pPr indent="0" lvl="0" marL="0" marR="0" rtl="0" algn="ctr">
                        <a:lnSpc>
                          <a:spcPct val="100000"/>
                        </a:lnSpc>
                        <a:spcBef>
                          <a:spcPts val="0"/>
                        </a:spcBef>
                        <a:spcAft>
                          <a:spcPts val="0"/>
                        </a:spcAft>
                        <a:buNone/>
                      </a:pPr>
                      <a:r>
                        <a:t/>
                      </a:r>
                      <a:endParaRPr sz="2000" u="none" cap="none" strike="noStrike">
                        <a:solidFill>
                          <a:schemeClr val="lt1"/>
                        </a:solidFill>
                      </a:endParaRPr>
                    </a:p>
                  </a:txBody>
                  <a:tcPr marT="45725" marB="45725" marR="91450" marL="91450" anchor="ctr"/>
                </a:tc>
                <a:tc gridSpan="2">
                  <a:txBody>
                    <a:bodyPr/>
                    <a:lstStyle/>
                    <a:p>
                      <a:pPr indent="0" lvl="0" marL="0" marR="0" rtl="0" algn="ctr">
                        <a:lnSpc>
                          <a:spcPct val="100000"/>
                        </a:lnSpc>
                        <a:spcBef>
                          <a:spcPts val="0"/>
                        </a:spcBef>
                        <a:spcAft>
                          <a:spcPts val="0"/>
                        </a:spcAft>
                        <a:buNone/>
                      </a:pPr>
                      <a:r>
                        <a:rPr lang="en-US" sz="2000" u="none" cap="none" strike="noStrike">
                          <a:solidFill>
                            <a:schemeClr val="lt1"/>
                          </a:solidFill>
                        </a:rPr>
                        <a:t>요구사항 정의서</a:t>
                      </a:r>
                      <a:endParaRPr/>
                    </a:p>
                  </a:txBody>
                  <a:tcPr marT="45725" marB="45725" marR="91450" marL="91450" anchor="ctr"/>
                </a:tc>
                <a:tc hMerge="1"/>
              </a:tr>
              <a:tr h="1030250">
                <a:tc vMerge="1"/>
                <a:tc>
                  <a:txBody>
                    <a:bodyPr/>
                    <a:lstStyle/>
                    <a:p>
                      <a:pPr indent="0" lvl="0" marL="0" marR="0" rtl="0" algn="ctr">
                        <a:lnSpc>
                          <a:spcPct val="100000"/>
                        </a:lnSpc>
                        <a:spcBef>
                          <a:spcPts val="0"/>
                        </a:spcBef>
                        <a:spcAft>
                          <a:spcPts val="0"/>
                        </a:spcAft>
                        <a:buNone/>
                      </a:pPr>
                      <a:r>
                        <a:rPr lang="en-US" sz="1800" u="none" cap="none" strike="noStrike"/>
                        <a:t>대분류</a:t>
                      </a:r>
                      <a:endParaRPr sz="1800" u="none" cap="none" strike="noStrike">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800" u="none" cap="none" strike="noStrike"/>
                        <a:t>8개</a:t>
                      </a:r>
                      <a:endParaRPr sz="1800" u="none" cap="none" strike="noStrike">
                        <a:latin typeface="Arial"/>
                        <a:ea typeface="Arial"/>
                        <a:cs typeface="Arial"/>
                        <a:sym typeface="Arial"/>
                      </a:endParaRPr>
                    </a:p>
                  </a:txBody>
                  <a:tcPr marT="45725" marB="45725" marR="91450" marL="91450" anchor="ctr"/>
                </a:tc>
              </a:tr>
              <a:tr h="1030250">
                <a:tc vMerge="1"/>
                <a:tc>
                  <a:txBody>
                    <a:bodyPr/>
                    <a:lstStyle/>
                    <a:p>
                      <a:pPr indent="0" lvl="0" marL="0" marR="0" rtl="0" algn="ctr">
                        <a:lnSpc>
                          <a:spcPct val="100000"/>
                        </a:lnSpc>
                        <a:spcBef>
                          <a:spcPts val="0"/>
                        </a:spcBef>
                        <a:spcAft>
                          <a:spcPts val="0"/>
                        </a:spcAft>
                        <a:buNone/>
                      </a:pPr>
                      <a:r>
                        <a:rPr lang="en-US" sz="1800" u="none" cap="none" strike="noStrike"/>
                        <a:t>중분류</a:t>
                      </a:r>
                      <a:endParaRPr sz="1800" u="none" cap="none" strike="noStrike">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800" u="none" cap="none" strike="noStrike"/>
                        <a:t>29개</a:t>
                      </a:r>
                      <a:endParaRPr sz="1800" u="none" cap="none" strike="noStrike">
                        <a:latin typeface="Arial"/>
                        <a:ea typeface="Arial"/>
                        <a:cs typeface="Arial"/>
                        <a:sym typeface="Arial"/>
                      </a:endParaRPr>
                    </a:p>
                  </a:txBody>
                  <a:tcPr marT="45725" marB="45725" marR="91450" marL="91450" anchor="ctr"/>
                </a:tc>
              </a:tr>
              <a:tr h="1030250">
                <a:tc vMerge="1"/>
                <a:tc>
                  <a:txBody>
                    <a:bodyPr/>
                    <a:lstStyle/>
                    <a:p>
                      <a:pPr indent="0" lvl="0" marL="0" marR="0" rtl="0" algn="ctr">
                        <a:lnSpc>
                          <a:spcPct val="100000"/>
                        </a:lnSpc>
                        <a:spcBef>
                          <a:spcPts val="0"/>
                        </a:spcBef>
                        <a:spcAft>
                          <a:spcPts val="0"/>
                        </a:spcAft>
                        <a:buNone/>
                      </a:pPr>
                      <a:r>
                        <a:rPr lang="en-US" sz="1800" u="none" cap="none" strike="noStrike"/>
                        <a:t>요구사항</a:t>
                      </a:r>
                      <a:endParaRPr sz="1800" u="none" cap="none" strike="noStrike">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800" u="none" cap="none" strike="noStrike"/>
                        <a:t>105개</a:t>
                      </a:r>
                      <a:endParaRPr sz="1800" u="none" cap="none" strike="noStrike">
                        <a:latin typeface="Arial"/>
                        <a:ea typeface="Arial"/>
                        <a:cs typeface="Arial"/>
                        <a:sym typeface="Arial"/>
                      </a:endParaRPr>
                    </a:p>
                  </a:txBody>
                  <a:tcPr marT="45725" marB="45725" marR="91450" marL="91450" anchor="ctr"/>
                </a:tc>
              </a:tr>
            </a:tbl>
          </a:graphicData>
        </a:graphic>
      </p:graphicFrame>
      <p:sp>
        <p:nvSpPr>
          <p:cNvPr id="634" name="Google Shape;634;p66"/>
          <p:cNvSpPr/>
          <p:nvPr/>
        </p:nvSpPr>
        <p:spPr>
          <a:xfrm>
            <a:off x="2641600" y="4194629"/>
            <a:ext cx="14151428" cy="1175657"/>
          </a:xfrm>
          <a:custGeom>
            <a:rect b="b" l="l" r="r" t="t"/>
            <a:pathLst>
              <a:path extrusionOk="0" h="1175657" w="14151429">
                <a:moveTo>
                  <a:pt x="9710057" y="29028"/>
                </a:moveTo>
                <a:lnTo>
                  <a:pt x="0" y="1146628"/>
                </a:lnTo>
                <a:lnTo>
                  <a:pt x="14151429" y="1175657"/>
                </a:lnTo>
                <a:lnTo>
                  <a:pt x="11785600" y="0"/>
                </a:lnTo>
                <a:lnTo>
                  <a:pt x="11814629" y="43542"/>
                </a:lnTo>
              </a:path>
            </a:pathLst>
          </a:custGeom>
          <a:solidFill>
            <a:srgbClr val="FBE3D5"/>
          </a:solidFill>
          <a:ln cap="flat" cmpd="sng" w="9525">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5" name="Google Shape;635;p66"/>
          <p:cNvSpPr txBox="1"/>
          <p:nvPr/>
        </p:nvSpPr>
        <p:spPr>
          <a:xfrm>
            <a:off x="8605544" y="4739469"/>
            <a:ext cx="753434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61F56"/>
                </a:solidFill>
                <a:latin typeface="Malgun Gothic"/>
                <a:ea typeface="Malgun Gothic"/>
                <a:cs typeface="Malgun Gothic"/>
                <a:sym typeface="Malgun Gothic"/>
              </a:rPr>
              <a:t> RFP(제안요청서), 기존고객 요구사항, 기술협상 요구사항</a:t>
            </a:r>
            <a:endParaRPr b="0" i="0" sz="2000" u="none" cap="none" strike="noStrike">
              <a:solidFill>
                <a:srgbClr val="000000"/>
              </a:solidFill>
              <a:latin typeface="Arial"/>
              <a:ea typeface="Arial"/>
              <a:cs typeface="Arial"/>
              <a:sym typeface="Arial"/>
            </a:endParaRPr>
          </a:p>
        </p:txBody>
      </p:sp>
      <p:sp>
        <p:nvSpPr>
          <p:cNvPr id="630" name="Google Shape;630;p66"/>
          <p:cNvSpPr/>
          <p:nvPr/>
        </p:nvSpPr>
        <p:spPr>
          <a:xfrm>
            <a:off x="12312818" y="3339559"/>
            <a:ext cx="2202474" cy="921924"/>
          </a:xfrm>
          <a:prstGeom prst="roundRect">
            <a:avLst>
              <a:gd fmla="val 16667" name="adj"/>
            </a:avLst>
          </a:prstGeom>
          <a:solidFill>
            <a:srgbClr val="173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100"/>
              <a:buFont typeface="Arial"/>
              <a:buNone/>
            </a:pPr>
            <a:r>
              <a:rPr b="0" i="0" lang="en-US" sz="2100" u="none" cap="none" strike="noStrike">
                <a:solidFill>
                  <a:srgbClr val="FFFFFF"/>
                </a:solidFill>
                <a:latin typeface="Malgun Gothic"/>
                <a:ea typeface="Malgun Gothic"/>
                <a:cs typeface="Malgun Gothic"/>
                <a:sym typeface="Malgun Gothic"/>
              </a:rPr>
              <a:t>이전 구축 사업</a:t>
            </a:r>
            <a:endParaRPr/>
          </a:p>
        </p:txBody>
      </p:sp>
      <p:pic>
        <p:nvPicPr>
          <p:cNvPr descr="텍스트이(가) 표시된 사진&#10;&#10;자동 생성된 설명" id="636" name="Google Shape;636;p66"/>
          <p:cNvPicPr preferRelativeResize="0"/>
          <p:nvPr/>
        </p:nvPicPr>
        <p:blipFill rotWithShape="1">
          <a:blip r:embed="rId3">
            <a:alphaModFix/>
          </a:blip>
          <a:srcRect b="0" l="0" r="0" t="0"/>
          <a:stretch/>
        </p:blipFill>
        <p:spPr>
          <a:xfrm>
            <a:off x="2646624" y="5370285"/>
            <a:ext cx="11868668" cy="40480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EEFF"/>
        </a:solidFill>
      </p:bgPr>
    </p:bg>
    <p:spTree>
      <p:nvGrpSpPr>
        <p:cNvPr id="640" name="Shape 640"/>
        <p:cNvGrpSpPr/>
        <p:nvPr/>
      </p:nvGrpSpPr>
      <p:grpSpPr>
        <a:xfrm>
          <a:off x="0" y="0"/>
          <a:ext cx="0" cy="0"/>
          <a:chOff x="0" y="0"/>
          <a:chExt cx="0" cy="0"/>
        </a:xfrm>
      </p:grpSpPr>
      <p:sp>
        <p:nvSpPr>
          <p:cNvPr id="641" name="Google Shape;641;p67"/>
          <p:cNvSpPr txBox="1"/>
          <p:nvPr/>
        </p:nvSpPr>
        <p:spPr>
          <a:xfrm>
            <a:off x="1028571" y="1428629"/>
            <a:ext cx="9428571"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061F56"/>
                </a:solidFill>
                <a:latin typeface="Malgun Gothic"/>
                <a:ea typeface="Malgun Gothic"/>
                <a:cs typeface="Malgun Gothic"/>
                <a:sym typeface="Malgun Gothic"/>
              </a:rPr>
              <a:t>프로젝트 중간 수행 결과</a:t>
            </a:r>
            <a:endParaRPr b="1" i="0" sz="1800" u="none" cap="none" strike="noStrike">
              <a:solidFill>
                <a:srgbClr val="000000"/>
              </a:solidFill>
              <a:latin typeface="Malgun Gothic"/>
              <a:ea typeface="Malgun Gothic"/>
              <a:cs typeface="Malgun Gothic"/>
              <a:sym typeface="Malgun Gothic"/>
            </a:endParaRPr>
          </a:p>
        </p:txBody>
      </p:sp>
      <p:sp>
        <p:nvSpPr>
          <p:cNvPr id="642" name="Google Shape;642;p67"/>
          <p:cNvSpPr txBox="1"/>
          <p:nvPr/>
        </p:nvSpPr>
        <p:spPr>
          <a:xfrm>
            <a:off x="1519100" y="2259626"/>
            <a:ext cx="10180929"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61F56"/>
                </a:solidFill>
                <a:latin typeface="Malgun Gothic"/>
                <a:ea typeface="Malgun Gothic"/>
                <a:cs typeface="Malgun Gothic"/>
                <a:sym typeface="Malgun Gothic"/>
              </a:rPr>
              <a:t>STEP 03. 프로젝트 자료 조사 (AWS서비스) </a:t>
            </a:r>
            <a:endParaRPr b="0" i="0" sz="3600" u="none" cap="none" strike="noStrike">
              <a:solidFill>
                <a:srgbClr val="000000"/>
              </a:solidFill>
              <a:latin typeface="Malgun Gothic"/>
              <a:ea typeface="Malgun Gothic"/>
              <a:cs typeface="Malgun Gothic"/>
              <a:sym typeface="Malgun Gothic"/>
            </a:endParaRPr>
          </a:p>
        </p:txBody>
      </p:sp>
      <p:pic>
        <p:nvPicPr>
          <p:cNvPr id="643" name="Google Shape;643;p67"/>
          <p:cNvPicPr preferRelativeResize="0"/>
          <p:nvPr/>
        </p:nvPicPr>
        <p:blipFill rotWithShape="1">
          <a:blip r:embed="rId3">
            <a:alphaModFix/>
          </a:blip>
          <a:srcRect b="0" l="0" r="0" t="0"/>
          <a:stretch/>
        </p:blipFill>
        <p:spPr>
          <a:xfrm>
            <a:off x="6439358" y="3288551"/>
            <a:ext cx="5045359" cy="2385846"/>
          </a:xfrm>
          <a:prstGeom prst="rect">
            <a:avLst/>
          </a:prstGeom>
          <a:noFill/>
          <a:ln>
            <a:noFill/>
          </a:ln>
        </p:spPr>
      </p:pic>
      <p:pic>
        <p:nvPicPr>
          <p:cNvPr id="644" name="Google Shape;644;p67"/>
          <p:cNvPicPr preferRelativeResize="0"/>
          <p:nvPr/>
        </p:nvPicPr>
        <p:blipFill rotWithShape="1">
          <a:blip r:embed="rId4">
            <a:alphaModFix/>
          </a:blip>
          <a:srcRect b="0" l="0" r="0" t="0"/>
          <a:stretch/>
        </p:blipFill>
        <p:spPr>
          <a:xfrm>
            <a:off x="678245" y="3288551"/>
            <a:ext cx="5681332" cy="2035104"/>
          </a:xfrm>
          <a:prstGeom prst="rect">
            <a:avLst/>
          </a:prstGeom>
          <a:noFill/>
          <a:ln>
            <a:noFill/>
          </a:ln>
        </p:spPr>
      </p:pic>
      <p:pic>
        <p:nvPicPr>
          <p:cNvPr id="645" name="Google Shape;645;p67"/>
          <p:cNvPicPr preferRelativeResize="0"/>
          <p:nvPr/>
        </p:nvPicPr>
        <p:blipFill rotWithShape="1">
          <a:blip r:embed="rId5">
            <a:alphaModFix/>
          </a:blip>
          <a:srcRect b="0" l="0" r="0" t="0"/>
          <a:stretch/>
        </p:blipFill>
        <p:spPr>
          <a:xfrm>
            <a:off x="680895" y="5365179"/>
            <a:ext cx="5681787" cy="1448575"/>
          </a:xfrm>
          <a:prstGeom prst="rect">
            <a:avLst/>
          </a:prstGeom>
          <a:noFill/>
          <a:ln>
            <a:noFill/>
          </a:ln>
        </p:spPr>
      </p:pic>
      <p:pic>
        <p:nvPicPr>
          <p:cNvPr id="646" name="Google Shape;646;p67"/>
          <p:cNvPicPr preferRelativeResize="0"/>
          <p:nvPr/>
        </p:nvPicPr>
        <p:blipFill rotWithShape="1">
          <a:blip r:embed="rId6">
            <a:alphaModFix/>
          </a:blip>
          <a:srcRect b="0" l="0" r="0" t="0"/>
          <a:stretch/>
        </p:blipFill>
        <p:spPr>
          <a:xfrm>
            <a:off x="6439359" y="5716639"/>
            <a:ext cx="5045358" cy="3663335"/>
          </a:xfrm>
          <a:prstGeom prst="rect">
            <a:avLst/>
          </a:prstGeom>
          <a:noFill/>
          <a:ln>
            <a:noFill/>
          </a:ln>
        </p:spPr>
      </p:pic>
      <p:pic>
        <p:nvPicPr>
          <p:cNvPr id="647" name="Google Shape;647;p67"/>
          <p:cNvPicPr preferRelativeResize="0"/>
          <p:nvPr/>
        </p:nvPicPr>
        <p:blipFill rotWithShape="1">
          <a:blip r:embed="rId7">
            <a:alphaModFix/>
          </a:blip>
          <a:srcRect b="0" l="0" r="0" t="0"/>
          <a:stretch/>
        </p:blipFill>
        <p:spPr>
          <a:xfrm>
            <a:off x="678245" y="6855279"/>
            <a:ext cx="5681332" cy="2524696"/>
          </a:xfrm>
          <a:prstGeom prst="rect">
            <a:avLst/>
          </a:prstGeom>
          <a:noFill/>
          <a:ln>
            <a:noFill/>
          </a:ln>
        </p:spPr>
      </p:pic>
      <p:pic>
        <p:nvPicPr>
          <p:cNvPr id="648" name="Google Shape;648;p67"/>
          <p:cNvPicPr preferRelativeResize="0"/>
          <p:nvPr/>
        </p:nvPicPr>
        <p:blipFill rotWithShape="1">
          <a:blip r:embed="rId8">
            <a:alphaModFix/>
          </a:blip>
          <a:srcRect b="0" l="0" r="0" t="0"/>
          <a:stretch/>
        </p:blipFill>
        <p:spPr>
          <a:xfrm>
            <a:off x="11925320" y="3288551"/>
            <a:ext cx="5433528" cy="6075232"/>
          </a:xfrm>
          <a:prstGeom prst="rect">
            <a:avLst/>
          </a:prstGeom>
          <a:noFill/>
          <a:ln>
            <a:noFill/>
          </a:ln>
        </p:spPr>
      </p:pic>
      <p:sp>
        <p:nvSpPr>
          <p:cNvPr id="649" name="Google Shape;649;p67"/>
          <p:cNvSpPr txBox="1"/>
          <p:nvPr>
            <p:ph idx="12" type="sldNum"/>
          </p:nvPr>
        </p:nvSpPr>
        <p:spPr>
          <a:xfrm>
            <a:off x="15786970" y="9608899"/>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650" name="Google Shape;650;p67"/>
          <p:cNvSpPr txBox="1"/>
          <p:nvPr/>
        </p:nvSpPr>
        <p:spPr>
          <a:xfrm>
            <a:off x="1056171" y="1019247"/>
            <a:ext cx="8915343" cy="43084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9E9E9E"/>
                </a:solidFill>
                <a:latin typeface="Malgun Gothic"/>
                <a:ea typeface="Malgun Gothic"/>
                <a:cs typeface="Malgun Gothic"/>
                <a:sym typeface="Malgun Gothic"/>
              </a:rPr>
              <a:t>SK 헬스 서비스의 클라우드 전환 정보보안 컨설팅</a:t>
            </a:r>
            <a:endParaRPr b="1" i="0" sz="2200" u="none" cap="none" strike="noStrike">
              <a:solidFill>
                <a:schemeClr val="dk1"/>
              </a:solidFill>
              <a:latin typeface="Malgun Gothic"/>
              <a:ea typeface="Malgun Gothic"/>
              <a:cs typeface="Malgun Gothic"/>
              <a:sym typeface="Malgun Gothic"/>
            </a:endParaRPr>
          </a:p>
        </p:txBody>
      </p:sp>
      <p:sp>
        <p:nvSpPr>
          <p:cNvPr id="651" name="Google Shape;651;p67"/>
          <p:cNvSpPr txBox="1"/>
          <p:nvPr/>
        </p:nvSpPr>
        <p:spPr>
          <a:xfrm>
            <a:off x="4856139" y="9422216"/>
            <a:ext cx="4287861"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Malgun Gothic"/>
                <a:ea typeface="Malgun Gothic"/>
                <a:cs typeface="Malgun Gothic"/>
                <a:sym typeface="Malgun Gothic"/>
              </a:rPr>
              <a:t>&lt;AWS서비스 분류&gt;</a:t>
            </a:r>
            <a:endParaRPr b="0" i="0" sz="2400" u="none" cap="none" strike="noStrike">
              <a:solidFill>
                <a:schemeClr val="dk1"/>
              </a:solidFill>
              <a:latin typeface="Malgun Gothic"/>
              <a:ea typeface="Malgun Gothic"/>
              <a:cs typeface="Malgun Gothic"/>
              <a:sym typeface="Malgun Gothic"/>
            </a:endParaRPr>
          </a:p>
        </p:txBody>
      </p:sp>
      <p:sp>
        <p:nvSpPr>
          <p:cNvPr id="652" name="Google Shape;652;p67"/>
          <p:cNvSpPr txBox="1"/>
          <p:nvPr/>
        </p:nvSpPr>
        <p:spPr>
          <a:xfrm>
            <a:off x="12690063" y="9422215"/>
            <a:ext cx="4163707" cy="4616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Malgun Gothic"/>
                <a:ea typeface="Malgun Gothic"/>
                <a:cs typeface="Malgun Gothic"/>
                <a:sym typeface="Malgun Gothic"/>
              </a:rPr>
              <a:t>&lt;K-ISMS 충족 AWS서비스&gt;</a:t>
            </a:r>
            <a:endParaRPr b="0" i="0" sz="2400" u="none" cap="none" strike="noStrike">
              <a:solidFill>
                <a:schemeClr val="dk1"/>
              </a:solidFill>
              <a:latin typeface="Malgun Gothic"/>
              <a:ea typeface="Malgun Gothic"/>
              <a:cs typeface="Malgun Gothic"/>
              <a:sym typeface="Malgun Gothic"/>
            </a:endParaRPr>
          </a:p>
        </p:txBody>
      </p:sp>
      <p:sp>
        <p:nvSpPr>
          <p:cNvPr id="653" name="Google Shape;653;p67"/>
          <p:cNvSpPr/>
          <p:nvPr/>
        </p:nvSpPr>
        <p:spPr>
          <a:xfrm>
            <a:off x="10513571" y="2391493"/>
            <a:ext cx="971147" cy="426350"/>
          </a:xfrm>
          <a:prstGeom prst="roundRect">
            <a:avLst>
              <a:gd fmla="val 16667" name="adj"/>
            </a:avLst>
          </a:prstGeom>
          <a:solidFill>
            <a:srgbClr val="76923C"/>
          </a:solidFill>
          <a:ln cap="flat" cmpd="sng" w="25400">
            <a:solidFill>
              <a:srgbClr val="7692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200" u="none" cap="none" strike="noStrike">
                <a:solidFill>
                  <a:schemeClr val="lt1"/>
                </a:solidFill>
                <a:latin typeface="Arial"/>
                <a:ea typeface="Arial"/>
                <a:cs typeface="Arial"/>
                <a:sym typeface="Arial"/>
              </a:rPr>
              <a:t>완료</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EEFF"/>
        </a:solidFill>
      </p:bgPr>
    </p:bg>
    <p:spTree>
      <p:nvGrpSpPr>
        <p:cNvPr id="657" name="Shape 657"/>
        <p:cNvGrpSpPr/>
        <p:nvPr/>
      </p:nvGrpSpPr>
      <p:grpSpPr>
        <a:xfrm>
          <a:off x="0" y="0"/>
          <a:ext cx="0" cy="0"/>
          <a:chOff x="0" y="0"/>
          <a:chExt cx="0" cy="0"/>
        </a:xfrm>
      </p:grpSpPr>
      <p:sp>
        <p:nvSpPr>
          <p:cNvPr id="658" name="Google Shape;658;p68"/>
          <p:cNvSpPr txBox="1"/>
          <p:nvPr/>
        </p:nvSpPr>
        <p:spPr>
          <a:xfrm>
            <a:off x="1028571" y="1428629"/>
            <a:ext cx="9428571"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061F56"/>
                </a:solidFill>
                <a:latin typeface="Malgun Gothic"/>
                <a:ea typeface="Malgun Gothic"/>
                <a:cs typeface="Malgun Gothic"/>
                <a:sym typeface="Malgun Gothic"/>
              </a:rPr>
              <a:t>프로젝트 중간 수행 결과</a:t>
            </a:r>
            <a:endParaRPr b="1" i="0" sz="1800" u="none" cap="none" strike="noStrike">
              <a:solidFill>
                <a:srgbClr val="000000"/>
              </a:solidFill>
              <a:latin typeface="Malgun Gothic"/>
              <a:ea typeface="Malgun Gothic"/>
              <a:cs typeface="Malgun Gothic"/>
              <a:sym typeface="Malgun Gothic"/>
            </a:endParaRPr>
          </a:p>
        </p:txBody>
      </p:sp>
      <p:sp>
        <p:nvSpPr>
          <p:cNvPr id="659" name="Google Shape;659;p68"/>
          <p:cNvSpPr txBox="1"/>
          <p:nvPr/>
        </p:nvSpPr>
        <p:spPr>
          <a:xfrm>
            <a:off x="1519100" y="2259626"/>
            <a:ext cx="10180929"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61F56"/>
                </a:solidFill>
                <a:latin typeface="Malgun Gothic"/>
                <a:ea typeface="Malgun Gothic"/>
                <a:cs typeface="Malgun Gothic"/>
                <a:sym typeface="Malgun Gothic"/>
              </a:rPr>
              <a:t>STEP 03. 프로젝트 자료 조사 (법률 및 ISMS-P) </a:t>
            </a:r>
            <a:endParaRPr b="0" i="0" sz="3600" u="none" cap="none" strike="noStrike">
              <a:solidFill>
                <a:srgbClr val="000000"/>
              </a:solidFill>
              <a:latin typeface="Malgun Gothic"/>
              <a:ea typeface="Malgun Gothic"/>
              <a:cs typeface="Malgun Gothic"/>
              <a:sym typeface="Malgun Gothic"/>
            </a:endParaRPr>
          </a:p>
        </p:txBody>
      </p:sp>
      <p:sp>
        <p:nvSpPr>
          <p:cNvPr id="660" name="Google Shape;660;p68"/>
          <p:cNvSpPr txBox="1"/>
          <p:nvPr>
            <p:ph idx="12" type="sldNum"/>
          </p:nvPr>
        </p:nvSpPr>
        <p:spPr>
          <a:xfrm>
            <a:off x="15786970" y="9608899"/>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888888"/>
                </a:solidFill>
                <a:latin typeface="Arial"/>
                <a:ea typeface="Arial"/>
                <a:cs typeface="Arial"/>
                <a:sym typeface="Arial"/>
              </a:rPr>
              <a:t>‹#›</a:t>
            </a:fld>
            <a:endParaRPr b="0" i="0" sz="2400" u="none" cap="none" strike="noStrike">
              <a:solidFill>
                <a:srgbClr val="888888"/>
              </a:solidFill>
              <a:latin typeface="Arial"/>
              <a:ea typeface="Arial"/>
              <a:cs typeface="Arial"/>
              <a:sym typeface="Arial"/>
            </a:endParaRPr>
          </a:p>
        </p:txBody>
      </p:sp>
      <p:sp>
        <p:nvSpPr>
          <p:cNvPr id="661" name="Google Shape;661;p68"/>
          <p:cNvSpPr txBox="1"/>
          <p:nvPr/>
        </p:nvSpPr>
        <p:spPr>
          <a:xfrm>
            <a:off x="1056171" y="1019247"/>
            <a:ext cx="8915343" cy="43084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9E9E9E"/>
                </a:solidFill>
                <a:latin typeface="Malgun Gothic"/>
                <a:ea typeface="Malgun Gothic"/>
                <a:cs typeface="Malgun Gothic"/>
                <a:sym typeface="Malgun Gothic"/>
              </a:rPr>
              <a:t>SK 헬스 서비스의 클라우드 전환 정보보안 컨설팅</a:t>
            </a:r>
            <a:endParaRPr b="1" i="0" sz="2200" u="none" cap="none" strike="noStrike">
              <a:solidFill>
                <a:srgbClr val="000000"/>
              </a:solidFill>
              <a:latin typeface="Malgun Gothic"/>
              <a:ea typeface="Malgun Gothic"/>
              <a:cs typeface="Malgun Gothic"/>
              <a:sym typeface="Malgun Gothic"/>
            </a:endParaRPr>
          </a:p>
        </p:txBody>
      </p:sp>
      <p:sp>
        <p:nvSpPr>
          <p:cNvPr id="662" name="Google Shape;662;p68"/>
          <p:cNvSpPr/>
          <p:nvPr/>
        </p:nvSpPr>
        <p:spPr>
          <a:xfrm>
            <a:off x="11364687" y="2417977"/>
            <a:ext cx="971147" cy="426350"/>
          </a:xfrm>
          <a:prstGeom prst="roundRect">
            <a:avLst>
              <a:gd fmla="val 16667" name="adj"/>
            </a:avLst>
          </a:prstGeom>
          <a:solidFill>
            <a:srgbClr val="76923C"/>
          </a:solidFill>
          <a:ln cap="flat" cmpd="sng" w="25400">
            <a:solidFill>
              <a:srgbClr val="7692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FFFFFF"/>
                </a:solidFill>
                <a:latin typeface="Arial"/>
                <a:ea typeface="Arial"/>
                <a:cs typeface="Arial"/>
                <a:sym typeface="Arial"/>
              </a:rPr>
              <a:t>완료</a:t>
            </a:r>
            <a:endParaRPr/>
          </a:p>
        </p:txBody>
      </p:sp>
      <p:graphicFrame>
        <p:nvGraphicFramePr>
          <p:cNvPr id="663" name="Google Shape;663;p68"/>
          <p:cNvGraphicFramePr/>
          <p:nvPr/>
        </p:nvGraphicFramePr>
        <p:xfrm>
          <a:off x="1102114" y="3090623"/>
          <a:ext cx="3000000" cy="3000000"/>
        </p:xfrm>
        <a:graphic>
          <a:graphicData uri="http://schemas.openxmlformats.org/drawingml/2006/table">
            <a:tbl>
              <a:tblPr bandRow="1" firstRow="1">
                <a:noFill/>
                <a:tableStyleId>{D4CB0499-5929-435A-9645-30087A03F9DC}</a:tableStyleId>
              </a:tblPr>
              <a:tblGrid>
                <a:gridCol w="2221650"/>
                <a:gridCol w="2786750"/>
                <a:gridCol w="2598050"/>
                <a:gridCol w="6517875"/>
                <a:gridCol w="1959425"/>
              </a:tblGrid>
              <a:tr h="468150">
                <a:tc>
                  <a:txBody>
                    <a:bodyPr/>
                    <a:lstStyle/>
                    <a:p>
                      <a:pPr indent="0" lvl="0" marL="0" marR="0" rtl="0" algn="ctr">
                        <a:lnSpc>
                          <a:spcPct val="100000"/>
                        </a:lnSpc>
                        <a:spcBef>
                          <a:spcPts val="0"/>
                        </a:spcBef>
                        <a:spcAft>
                          <a:spcPts val="0"/>
                        </a:spcAft>
                        <a:buNone/>
                      </a:pPr>
                      <a:r>
                        <a:rPr lang="en-US" sz="1800" u="none" cap="none" strike="noStrike">
                          <a:latin typeface="Arial"/>
                          <a:ea typeface="Arial"/>
                          <a:cs typeface="Arial"/>
                          <a:sym typeface="Arial"/>
                        </a:rPr>
                        <a:t>법률</a:t>
                      </a:r>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800" u="none" cap="none" strike="noStrike">
                          <a:latin typeface="Arial"/>
                          <a:ea typeface="Arial"/>
                          <a:cs typeface="Arial"/>
                          <a:sym typeface="Arial"/>
                        </a:rPr>
                        <a:t>시행령</a:t>
                      </a:r>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800" u="none" cap="none" strike="noStrike">
                          <a:latin typeface="Arial"/>
                          <a:ea typeface="Arial"/>
                          <a:cs typeface="Arial"/>
                          <a:sym typeface="Arial"/>
                        </a:rPr>
                        <a:t>시행 규칙</a:t>
                      </a:r>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800" u="none" cap="none" strike="noStrike">
                          <a:latin typeface="Arial"/>
                          <a:ea typeface="Arial"/>
                          <a:cs typeface="Arial"/>
                          <a:sym typeface="Arial"/>
                        </a:rPr>
                        <a:t>고시</a:t>
                      </a:r>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800" u="none" cap="none" strike="noStrike">
                          <a:latin typeface="Arial"/>
                          <a:ea typeface="Arial"/>
                          <a:cs typeface="Arial"/>
                          <a:sym typeface="Arial"/>
                        </a:rPr>
                        <a:t>검토 항목 수</a:t>
                      </a:r>
                      <a:endParaRPr/>
                    </a:p>
                  </a:txBody>
                  <a:tcPr marT="45725" marB="45725" marR="91450" marL="91450" anchor="ctr"/>
                </a:tc>
              </a:tr>
              <a:tr h="2109650">
                <a:tc>
                  <a:txBody>
                    <a:bodyPr/>
                    <a:lstStyle/>
                    <a:p>
                      <a:pPr indent="0" lvl="0" marL="0" marR="0" rtl="0" algn="ctr">
                        <a:lnSpc>
                          <a:spcPct val="100000"/>
                        </a:lnSpc>
                        <a:spcBef>
                          <a:spcPts val="0"/>
                        </a:spcBef>
                        <a:spcAft>
                          <a:spcPts val="0"/>
                        </a:spcAft>
                        <a:buNone/>
                      </a:pPr>
                      <a:r>
                        <a:rPr b="1" lang="en-US" sz="1800" u="none" cap="none" strike="noStrike">
                          <a:latin typeface="Arial"/>
                          <a:ea typeface="Arial"/>
                          <a:cs typeface="Arial"/>
                          <a:sym typeface="Arial"/>
                        </a:rPr>
                        <a:t>개인정보 보호법</a:t>
                      </a:r>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개인정보보호법 시행령</a:t>
                      </a:r>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a:t>
                      </a:r>
                      <a:endParaRPr b="1" i="0" sz="1800" u="none" cap="none" strike="noStrike">
                        <a:solidFill>
                          <a:schemeClr val="dk1"/>
                        </a:solidFill>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600" u="none" cap="none" strike="noStrike">
                          <a:latin typeface="Arial"/>
                          <a:ea typeface="Arial"/>
                          <a:cs typeface="Arial"/>
                          <a:sym typeface="Arial"/>
                        </a:rPr>
                        <a:t>개인정보의 기술적, 관리적 보호조치 기준</a:t>
                      </a:r>
                      <a:endParaRPr b="1" sz="16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1" sz="16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lang="en-US" sz="1600" u="none" cap="none" strike="noStrike">
                          <a:latin typeface="Arial"/>
                          <a:ea typeface="Arial"/>
                          <a:cs typeface="Arial"/>
                          <a:sym typeface="Arial"/>
                        </a:rPr>
                        <a:t>개인정보의 안정성 확보조치 기준</a:t>
                      </a:r>
                      <a:endParaRPr b="1" sz="16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1" sz="16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lang="en-US" sz="1600" u="none" cap="none" strike="noStrike">
                          <a:latin typeface="Arial"/>
                          <a:ea typeface="Arial"/>
                          <a:cs typeface="Arial"/>
                          <a:sym typeface="Arial"/>
                        </a:rPr>
                        <a:t>정보보호 및 개인정보보호 관리체계 인증 등에 관한 고시</a:t>
                      </a:r>
                      <a:endParaRPr b="1" sz="16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1" sz="16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lang="en-US" sz="1600" u="none" cap="none" strike="noStrike">
                          <a:latin typeface="Arial"/>
                          <a:ea typeface="Arial"/>
                          <a:cs typeface="Arial"/>
                          <a:sym typeface="Arial"/>
                        </a:rPr>
                        <a:t>표준 개인정보 보호지침</a:t>
                      </a:r>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800" u="none" cap="none" strike="noStrike">
                          <a:latin typeface="Arial"/>
                          <a:ea typeface="Arial"/>
                          <a:cs typeface="Arial"/>
                          <a:sym typeface="Arial"/>
                        </a:rPr>
                        <a:t>47개</a:t>
                      </a:r>
                      <a:endParaRPr/>
                    </a:p>
                  </a:txBody>
                  <a:tcPr marT="45725" marB="45725" marR="91450" marL="91450" anchor="ctr"/>
                </a:tc>
              </a:tr>
              <a:tr h="1514050">
                <a:tc>
                  <a:txBody>
                    <a:bodyPr/>
                    <a:lstStyle/>
                    <a:p>
                      <a:pPr indent="0" lvl="0" marL="0" marR="0" rtl="0" algn="ctr">
                        <a:lnSpc>
                          <a:spcPct val="100000"/>
                        </a:lnSpc>
                        <a:spcBef>
                          <a:spcPts val="0"/>
                        </a:spcBef>
                        <a:spcAft>
                          <a:spcPts val="0"/>
                        </a:spcAft>
                        <a:buNone/>
                      </a:pPr>
                      <a:r>
                        <a:rPr b="1" lang="en-US" sz="1800" u="none" cap="none" strike="noStrike">
                          <a:latin typeface="Arial"/>
                          <a:ea typeface="Arial"/>
                          <a:cs typeface="Arial"/>
                          <a:sym typeface="Arial"/>
                        </a:rPr>
                        <a:t>정보통신망법</a:t>
                      </a:r>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800" u="none" cap="none" strike="noStrike">
                          <a:latin typeface="Arial"/>
                          <a:ea typeface="Arial"/>
                          <a:cs typeface="Arial"/>
                          <a:sym typeface="Arial"/>
                        </a:rPr>
                        <a:t>정보통신망 이용촉진 및 정보보호 등에 관한 법률 시행령</a:t>
                      </a:r>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800" u="none" cap="none" strike="noStrike">
                          <a:latin typeface="Arial"/>
                          <a:ea typeface="Arial"/>
                          <a:cs typeface="Arial"/>
                          <a:sym typeface="Arial"/>
                        </a:rPr>
                        <a:t>정보통신망 이용촉진 및 정보보호 등에 관한 법률 시행규칙</a:t>
                      </a:r>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600" u="none" cap="none" strike="noStrike">
                          <a:latin typeface="Arial"/>
                          <a:ea typeface="Arial"/>
                          <a:cs typeface="Arial"/>
                          <a:sym typeface="Arial"/>
                        </a:rPr>
                        <a:t>정보보호 및 개인정보보호 관리체계 인증 등에 관한 고시</a:t>
                      </a:r>
                      <a:endParaRPr b="1" sz="16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1" sz="16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lang="en-US" sz="1600" u="none" cap="none" strike="noStrike">
                          <a:latin typeface="Arial"/>
                          <a:ea typeface="Arial"/>
                          <a:cs typeface="Arial"/>
                          <a:sym typeface="Arial"/>
                        </a:rPr>
                        <a:t>정보보호조치에 관한 지침</a:t>
                      </a:r>
                      <a:endParaRPr b="1" sz="16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1" sz="16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lang="en-US" sz="1600" u="none" cap="none" strike="noStrike">
                          <a:latin typeface="Arial"/>
                          <a:ea typeface="Arial"/>
                          <a:cs typeface="Arial"/>
                          <a:sym typeface="Arial"/>
                        </a:rPr>
                        <a:t>정보보호 사전점검에 관한 고시</a:t>
                      </a:r>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800" u="none" cap="none" strike="noStrike">
                          <a:latin typeface="Arial"/>
                          <a:ea typeface="Arial"/>
                          <a:cs typeface="Arial"/>
                          <a:sym typeface="Arial"/>
                        </a:rPr>
                        <a:t>17개</a:t>
                      </a:r>
                      <a:endParaRPr/>
                    </a:p>
                  </a:txBody>
                  <a:tcPr marT="45725" marB="45725" marR="91450" marL="91450" anchor="ctr"/>
                </a:tc>
              </a:tr>
              <a:tr h="1387675">
                <a:tc>
                  <a:txBody>
                    <a:bodyPr/>
                    <a:lstStyle/>
                    <a:p>
                      <a:pPr indent="0" lvl="0" marL="0" marR="0" rtl="0" algn="ctr">
                        <a:lnSpc>
                          <a:spcPct val="100000"/>
                        </a:lnSpc>
                        <a:spcBef>
                          <a:spcPts val="0"/>
                        </a:spcBef>
                        <a:spcAft>
                          <a:spcPts val="0"/>
                        </a:spcAft>
                        <a:buNone/>
                      </a:pPr>
                      <a:r>
                        <a:rPr b="1" lang="en-US" sz="1800" u="none" cap="none" strike="noStrike">
                          <a:latin typeface="Arial"/>
                          <a:ea typeface="Arial"/>
                          <a:cs typeface="Arial"/>
                          <a:sym typeface="Arial"/>
                        </a:rPr>
                        <a:t>위치정보법</a:t>
                      </a:r>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800" u="none" cap="none" strike="noStrike">
                          <a:latin typeface="Arial"/>
                          <a:ea typeface="Arial"/>
                          <a:cs typeface="Arial"/>
                          <a:sym typeface="Arial"/>
                        </a:rPr>
                        <a:t>위치정보의 보호 및 이용 등에 관한 법률 시행령</a:t>
                      </a:r>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800" u="none" cap="none" strike="noStrike">
                          <a:latin typeface="Arial"/>
                          <a:ea typeface="Arial"/>
                          <a:cs typeface="Arial"/>
                          <a:sym typeface="Arial"/>
                        </a:rPr>
                        <a:t>-</a:t>
                      </a:r>
                      <a:endParaRPr b="1" sz="1800" u="none" cap="none" strike="noStrike">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600" u="none" cap="none" strike="noStrike">
                          <a:latin typeface="Arial"/>
                          <a:ea typeface="Arial"/>
                          <a:cs typeface="Arial"/>
                          <a:sym typeface="Arial"/>
                        </a:rPr>
                        <a:t>위치정보의 보호 및 이용 등에 관한 법률 시행에 관한 방송통신위원회 규정</a:t>
                      </a:r>
                      <a:endParaRPr b="1" sz="16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1" sz="16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lang="en-US" sz="1600" u="none" cap="none" strike="noStrike">
                          <a:latin typeface="Arial"/>
                          <a:ea typeface="Arial"/>
                          <a:cs typeface="Arial"/>
                          <a:sym typeface="Arial"/>
                        </a:rPr>
                        <a:t>긴급구조를 위한 소방기관의 위치정보 이용·관리 지침</a:t>
                      </a:r>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800" u="none" cap="none" strike="noStrike">
                          <a:latin typeface="Arial"/>
                          <a:ea typeface="Arial"/>
                          <a:cs typeface="Arial"/>
                          <a:sym typeface="Arial"/>
                        </a:rPr>
                        <a:t>12개</a:t>
                      </a:r>
                      <a:endParaRPr/>
                    </a:p>
                  </a:txBody>
                  <a:tcPr marT="45725" marB="45725" marR="91450" marL="91450" anchor="ctr"/>
                </a:tc>
              </a:tr>
              <a:tr h="739425">
                <a:tc>
                  <a:txBody>
                    <a:bodyPr/>
                    <a:lstStyle/>
                    <a:p>
                      <a:pPr indent="0" lvl="0" marL="0" marR="0" rtl="0" algn="ctr">
                        <a:lnSpc>
                          <a:spcPct val="100000"/>
                        </a:lnSpc>
                        <a:spcBef>
                          <a:spcPts val="0"/>
                        </a:spcBef>
                        <a:spcAft>
                          <a:spcPts val="0"/>
                        </a:spcAft>
                        <a:buNone/>
                      </a:pPr>
                      <a:r>
                        <a:rPr b="1" lang="en-US" sz="1800" u="none" cap="none" strike="noStrike">
                          <a:latin typeface="Arial"/>
                          <a:ea typeface="Arial"/>
                          <a:cs typeface="Arial"/>
                          <a:sym typeface="Arial"/>
                        </a:rPr>
                        <a:t>클라우드컴퓨팅법</a:t>
                      </a:r>
                      <a:endParaRPr b="1" sz="1800" u="none" cap="none" strike="noStrike">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800" u="none" cap="none" strike="noStrike">
                          <a:latin typeface="Arial"/>
                          <a:ea typeface="Arial"/>
                          <a:cs typeface="Arial"/>
                          <a:sym typeface="Arial"/>
                        </a:rPr>
                        <a:t>클라우드컴퓨팅 발전 및 이용자 보호에 관한 법률 시행령</a:t>
                      </a:r>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800" u="none" cap="none" strike="noStrike">
                          <a:latin typeface="Arial"/>
                          <a:ea typeface="Arial"/>
                          <a:cs typeface="Arial"/>
                          <a:sym typeface="Arial"/>
                        </a:rPr>
                        <a:t>-</a:t>
                      </a:r>
                      <a:endParaRPr b="1" sz="1800" u="none" cap="none" strike="noStrike">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600" u="none" cap="none" strike="noStrike">
                          <a:latin typeface="Arial"/>
                          <a:ea typeface="Arial"/>
                          <a:cs typeface="Arial"/>
                          <a:sym typeface="Arial"/>
                        </a:rPr>
                        <a:t>클라우드컴퓨팅서비스 정보보호에 관한 기준</a:t>
                      </a:r>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800" u="none" cap="none" strike="noStrike">
                          <a:latin typeface="Arial"/>
                          <a:ea typeface="Arial"/>
                          <a:cs typeface="Arial"/>
                          <a:sym typeface="Arial"/>
                        </a:rPr>
                        <a:t>6개</a:t>
                      </a:r>
                      <a:endParaRPr/>
                    </a:p>
                  </a:txBody>
                  <a:tcPr marT="45725" marB="45725" marR="91450" marL="9145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EEFF"/>
        </a:solidFill>
      </p:bgPr>
    </p:bg>
    <p:spTree>
      <p:nvGrpSpPr>
        <p:cNvPr id="225" name="Shape 225"/>
        <p:cNvGrpSpPr/>
        <p:nvPr/>
      </p:nvGrpSpPr>
      <p:grpSpPr>
        <a:xfrm>
          <a:off x="0" y="0"/>
          <a:ext cx="0" cy="0"/>
          <a:chOff x="0" y="0"/>
          <a:chExt cx="0" cy="0"/>
        </a:xfrm>
      </p:grpSpPr>
      <p:pic>
        <p:nvPicPr>
          <p:cNvPr id="226" name="Google Shape;226;p3"/>
          <p:cNvPicPr preferRelativeResize="0"/>
          <p:nvPr/>
        </p:nvPicPr>
        <p:blipFill rotWithShape="1">
          <a:blip r:embed="rId3">
            <a:alphaModFix/>
          </a:blip>
          <a:srcRect b="0" l="0" r="0" t="0"/>
          <a:stretch/>
        </p:blipFill>
        <p:spPr>
          <a:xfrm rot="2700000">
            <a:off x="7837657" y="-289008"/>
            <a:ext cx="12244245" cy="6850624"/>
          </a:xfrm>
          <a:prstGeom prst="rect">
            <a:avLst/>
          </a:prstGeom>
          <a:noFill/>
          <a:ln>
            <a:noFill/>
          </a:ln>
        </p:spPr>
      </p:pic>
      <p:pic>
        <p:nvPicPr>
          <p:cNvPr id="227" name="Google Shape;227;p3"/>
          <p:cNvPicPr preferRelativeResize="0"/>
          <p:nvPr/>
        </p:nvPicPr>
        <p:blipFill rotWithShape="1">
          <a:blip r:embed="rId4">
            <a:alphaModFix/>
          </a:blip>
          <a:srcRect b="0" l="0" r="0" t="0"/>
          <a:stretch/>
        </p:blipFill>
        <p:spPr>
          <a:xfrm rot="-2700000">
            <a:off x="5669632" y="4458593"/>
            <a:ext cx="14784245" cy="6850624"/>
          </a:xfrm>
          <a:prstGeom prst="rect">
            <a:avLst/>
          </a:prstGeom>
          <a:noFill/>
          <a:ln>
            <a:noFill/>
          </a:ln>
        </p:spPr>
      </p:pic>
      <p:pic>
        <p:nvPicPr>
          <p:cNvPr id="228" name="Google Shape;228;p3"/>
          <p:cNvPicPr preferRelativeResize="0"/>
          <p:nvPr/>
        </p:nvPicPr>
        <p:blipFill rotWithShape="1">
          <a:blip r:embed="rId5">
            <a:alphaModFix/>
          </a:blip>
          <a:srcRect b="0" l="0" r="0" t="0"/>
          <a:stretch/>
        </p:blipFill>
        <p:spPr>
          <a:xfrm>
            <a:off x="0" y="8723810"/>
            <a:ext cx="18285714" cy="1561905"/>
          </a:xfrm>
          <a:prstGeom prst="rect">
            <a:avLst/>
          </a:prstGeom>
          <a:noFill/>
          <a:ln>
            <a:noFill/>
          </a:ln>
        </p:spPr>
      </p:pic>
      <p:grpSp>
        <p:nvGrpSpPr>
          <p:cNvPr id="229" name="Google Shape;229;p3"/>
          <p:cNvGrpSpPr/>
          <p:nvPr/>
        </p:nvGrpSpPr>
        <p:grpSpPr>
          <a:xfrm>
            <a:off x="599515" y="5624888"/>
            <a:ext cx="1825322" cy="1825322"/>
            <a:chOff x="599515" y="5624888"/>
            <a:chExt cx="1825322" cy="1825322"/>
          </a:xfrm>
        </p:grpSpPr>
        <p:pic>
          <p:nvPicPr>
            <p:cNvPr id="230" name="Google Shape;230;p3"/>
            <p:cNvPicPr preferRelativeResize="0"/>
            <p:nvPr/>
          </p:nvPicPr>
          <p:blipFill rotWithShape="1">
            <a:blip r:embed="rId6">
              <a:alphaModFix/>
            </a:blip>
            <a:srcRect b="0" l="0" r="0" t="0"/>
            <a:stretch/>
          </p:blipFill>
          <p:spPr>
            <a:xfrm rot="-2700000">
              <a:off x="722900" y="6036127"/>
              <a:ext cx="1578551" cy="1002844"/>
            </a:xfrm>
            <a:prstGeom prst="rect">
              <a:avLst/>
            </a:prstGeom>
            <a:noFill/>
            <a:ln>
              <a:noFill/>
            </a:ln>
          </p:spPr>
        </p:pic>
        <p:pic>
          <p:nvPicPr>
            <p:cNvPr id="231" name="Google Shape;231;p3"/>
            <p:cNvPicPr preferRelativeResize="0"/>
            <p:nvPr/>
          </p:nvPicPr>
          <p:blipFill rotWithShape="1">
            <a:blip r:embed="rId7">
              <a:alphaModFix/>
            </a:blip>
            <a:srcRect b="0" l="0" r="0" t="0"/>
            <a:stretch/>
          </p:blipFill>
          <p:spPr>
            <a:xfrm rot="-2700000">
              <a:off x="1090264" y="6259564"/>
              <a:ext cx="789275" cy="501422"/>
            </a:xfrm>
            <a:prstGeom prst="rect">
              <a:avLst/>
            </a:prstGeom>
            <a:noFill/>
            <a:ln>
              <a:noFill/>
            </a:ln>
          </p:spPr>
        </p:pic>
      </p:grpSp>
      <p:grpSp>
        <p:nvGrpSpPr>
          <p:cNvPr id="232" name="Google Shape;232;p3"/>
          <p:cNvGrpSpPr/>
          <p:nvPr/>
        </p:nvGrpSpPr>
        <p:grpSpPr>
          <a:xfrm>
            <a:off x="4148537" y="3281962"/>
            <a:ext cx="1825322" cy="1825322"/>
            <a:chOff x="4148537" y="3281962"/>
            <a:chExt cx="1825322" cy="1825322"/>
          </a:xfrm>
        </p:grpSpPr>
        <p:pic>
          <p:nvPicPr>
            <p:cNvPr id="233" name="Google Shape;233;p3"/>
            <p:cNvPicPr preferRelativeResize="0"/>
            <p:nvPr/>
          </p:nvPicPr>
          <p:blipFill rotWithShape="1">
            <a:blip r:embed="rId8">
              <a:alphaModFix/>
            </a:blip>
            <a:srcRect b="0" l="0" r="0" t="0"/>
            <a:stretch/>
          </p:blipFill>
          <p:spPr>
            <a:xfrm rot="-2700000">
              <a:off x="4271922" y="3693201"/>
              <a:ext cx="1578551" cy="1002844"/>
            </a:xfrm>
            <a:prstGeom prst="rect">
              <a:avLst/>
            </a:prstGeom>
            <a:noFill/>
            <a:ln>
              <a:noFill/>
            </a:ln>
          </p:spPr>
        </p:pic>
        <p:pic>
          <p:nvPicPr>
            <p:cNvPr id="234" name="Google Shape;234;p3"/>
            <p:cNvPicPr preferRelativeResize="0"/>
            <p:nvPr/>
          </p:nvPicPr>
          <p:blipFill rotWithShape="1">
            <a:blip r:embed="rId9">
              <a:alphaModFix/>
            </a:blip>
            <a:srcRect b="0" l="0" r="0" t="0"/>
            <a:stretch/>
          </p:blipFill>
          <p:spPr>
            <a:xfrm rot="-2700000">
              <a:off x="4639286" y="3916638"/>
              <a:ext cx="789275" cy="501422"/>
            </a:xfrm>
            <a:prstGeom prst="rect">
              <a:avLst/>
            </a:prstGeom>
            <a:noFill/>
            <a:ln>
              <a:noFill/>
            </a:ln>
          </p:spPr>
        </p:pic>
      </p:grpSp>
      <p:grpSp>
        <p:nvGrpSpPr>
          <p:cNvPr id="235" name="Google Shape;235;p3"/>
          <p:cNvGrpSpPr/>
          <p:nvPr/>
        </p:nvGrpSpPr>
        <p:grpSpPr>
          <a:xfrm>
            <a:off x="599515" y="3281962"/>
            <a:ext cx="1825322" cy="1825322"/>
            <a:chOff x="599515" y="3281962"/>
            <a:chExt cx="1825322" cy="1825322"/>
          </a:xfrm>
        </p:grpSpPr>
        <p:pic>
          <p:nvPicPr>
            <p:cNvPr id="236" name="Google Shape;236;p3"/>
            <p:cNvPicPr preferRelativeResize="0"/>
            <p:nvPr/>
          </p:nvPicPr>
          <p:blipFill rotWithShape="1">
            <a:blip r:embed="rId10">
              <a:alphaModFix/>
            </a:blip>
            <a:srcRect b="0" l="0" r="0" t="0"/>
            <a:stretch/>
          </p:blipFill>
          <p:spPr>
            <a:xfrm rot="-2700000">
              <a:off x="722900" y="3693201"/>
              <a:ext cx="1578551" cy="1002844"/>
            </a:xfrm>
            <a:prstGeom prst="rect">
              <a:avLst/>
            </a:prstGeom>
            <a:noFill/>
            <a:ln>
              <a:noFill/>
            </a:ln>
          </p:spPr>
        </p:pic>
        <p:pic>
          <p:nvPicPr>
            <p:cNvPr id="237" name="Google Shape;237;p3"/>
            <p:cNvPicPr preferRelativeResize="0"/>
            <p:nvPr/>
          </p:nvPicPr>
          <p:blipFill rotWithShape="1">
            <a:blip r:embed="rId11">
              <a:alphaModFix/>
            </a:blip>
            <a:srcRect b="0" l="0" r="0" t="0"/>
            <a:stretch/>
          </p:blipFill>
          <p:spPr>
            <a:xfrm rot="-2700000">
              <a:off x="1090264" y="3916638"/>
              <a:ext cx="789275" cy="501422"/>
            </a:xfrm>
            <a:prstGeom prst="rect">
              <a:avLst/>
            </a:prstGeom>
            <a:noFill/>
            <a:ln>
              <a:noFill/>
            </a:ln>
          </p:spPr>
        </p:pic>
      </p:grpSp>
      <p:grpSp>
        <p:nvGrpSpPr>
          <p:cNvPr id="238" name="Google Shape;238;p3"/>
          <p:cNvGrpSpPr/>
          <p:nvPr/>
        </p:nvGrpSpPr>
        <p:grpSpPr>
          <a:xfrm>
            <a:off x="7695431" y="3281962"/>
            <a:ext cx="1825322" cy="1825322"/>
            <a:chOff x="7695431" y="3281962"/>
            <a:chExt cx="1825322" cy="1825322"/>
          </a:xfrm>
        </p:grpSpPr>
        <p:pic>
          <p:nvPicPr>
            <p:cNvPr id="239" name="Google Shape;239;p3"/>
            <p:cNvPicPr preferRelativeResize="0"/>
            <p:nvPr/>
          </p:nvPicPr>
          <p:blipFill rotWithShape="1">
            <a:blip r:embed="rId12">
              <a:alphaModFix/>
            </a:blip>
            <a:srcRect b="0" l="0" r="0" t="0"/>
            <a:stretch/>
          </p:blipFill>
          <p:spPr>
            <a:xfrm rot="-2700000">
              <a:off x="7818816" y="3693201"/>
              <a:ext cx="1578551" cy="1002844"/>
            </a:xfrm>
            <a:prstGeom prst="rect">
              <a:avLst/>
            </a:prstGeom>
            <a:noFill/>
            <a:ln>
              <a:noFill/>
            </a:ln>
          </p:spPr>
        </p:pic>
        <p:pic>
          <p:nvPicPr>
            <p:cNvPr id="240" name="Google Shape;240;p3"/>
            <p:cNvPicPr preferRelativeResize="0"/>
            <p:nvPr/>
          </p:nvPicPr>
          <p:blipFill rotWithShape="1">
            <a:blip r:embed="rId13">
              <a:alphaModFix/>
            </a:blip>
            <a:srcRect b="0" l="0" r="0" t="0"/>
            <a:stretch/>
          </p:blipFill>
          <p:spPr>
            <a:xfrm rot="-2700000">
              <a:off x="8186180" y="3916638"/>
              <a:ext cx="789275" cy="501422"/>
            </a:xfrm>
            <a:prstGeom prst="rect">
              <a:avLst/>
            </a:prstGeom>
            <a:noFill/>
            <a:ln>
              <a:noFill/>
            </a:ln>
          </p:spPr>
        </p:pic>
      </p:grpSp>
      <p:sp>
        <p:nvSpPr>
          <p:cNvPr id="241" name="Google Shape;241;p3"/>
          <p:cNvSpPr txBox="1"/>
          <p:nvPr/>
        </p:nvSpPr>
        <p:spPr>
          <a:xfrm>
            <a:off x="668881" y="6065324"/>
            <a:ext cx="1136214" cy="83099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4800"/>
              <a:buFont typeface="Arial"/>
              <a:buNone/>
            </a:pPr>
            <a:r>
              <a:rPr b="0" i="0" lang="en-US" sz="4800" u="none" cap="none" strike="noStrike">
                <a:solidFill>
                  <a:srgbClr val="E7EEFF"/>
                </a:solidFill>
                <a:latin typeface="Malgun Gothic"/>
                <a:ea typeface="Malgun Gothic"/>
                <a:cs typeface="Malgun Gothic"/>
                <a:sym typeface="Malgun Gothic"/>
              </a:rPr>
              <a:t>04</a:t>
            </a:r>
            <a:endParaRPr b="0" i="0" sz="1800" u="none" cap="none" strike="noStrike">
              <a:solidFill>
                <a:schemeClr val="dk1"/>
              </a:solidFill>
              <a:latin typeface="Malgun Gothic"/>
              <a:ea typeface="Malgun Gothic"/>
              <a:cs typeface="Malgun Gothic"/>
              <a:sym typeface="Malgun Gothic"/>
            </a:endParaRPr>
          </a:p>
        </p:txBody>
      </p:sp>
      <p:sp>
        <p:nvSpPr>
          <p:cNvPr id="242" name="Google Shape;242;p3"/>
          <p:cNvSpPr txBox="1"/>
          <p:nvPr/>
        </p:nvSpPr>
        <p:spPr>
          <a:xfrm>
            <a:off x="7929581" y="3722390"/>
            <a:ext cx="971429" cy="83099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4800"/>
              <a:buFont typeface="Arial"/>
              <a:buNone/>
            </a:pPr>
            <a:r>
              <a:rPr b="0" i="0" lang="en-US" sz="4800" u="none" cap="none" strike="noStrike">
                <a:solidFill>
                  <a:srgbClr val="E7EEFF"/>
                </a:solidFill>
                <a:latin typeface="Malgun Gothic"/>
                <a:ea typeface="Malgun Gothic"/>
                <a:cs typeface="Malgun Gothic"/>
                <a:sym typeface="Malgun Gothic"/>
              </a:rPr>
              <a:t>03</a:t>
            </a:r>
            <a:endParaRPr b="0" i="0" sz="1800" u="none" cap="none" strike="noStrike">
              <a:solidFill>
                <a:schemeClr val="dk1"/>
              </a:solidFill>
              <a:latin typeface="Malgun Gothic"/>
              <a:ea typeface="Malgun Gothic"/>
              <a:cs typeface="Malgun Gothic"/>
              <a:sym typeface="Malgun Gothic"/>
            </a:endParaRPr>
          </a:p>
        </p:txBody>
      </p:sp>
      <p:sp>
        <p:nvSpPr>
          <p:cNvPr id="243" name="Google Shape;243;p3"/>
          <p:cNvSpPr txBox="1"/>
          <p:nvPr/>
        </p:nvSpPr>
        <p:spPr>
          <a:xfrm>
            <a:off x="4382686" y="3722390"/>
            <a:ext cx="971429" cy="83099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4800"/>
              <a:buFont typeface="Arial"/>
              <a:buNone/>
            </a:pPr>
            <a:r>
              <a:rPr b="0" i="0" lang="en-US" sz="4800" u="none" cap="none" strike="noStrike">
                <a:solidFill>
                  <a:srgbClr val="E7EEFF"/>
                </a:solidFill>
                <a:latin typeface="Malgun Gothic"/>
                <a:ea typeface="Malgun Gothic"/>
                <a:cs typeface="Malgun Gothic"/>
                <a:sym typeface="Malgun Gothic"/>
              </a:rPr>
              <a:t>02</a:t>
            </a:r>
            <a:endParaRPr b="0" i="0" sz="1800" u="none" cap="none" strike="noStrike">
              <a:solidFill>
                <a:schemeClr val="dk1"/>
              </a:solidFill>
              <a:latin typeface="Malgun Gothic"/>
              <a:ea typeface="Malgun Gothic"/>
              <a:cs typeface="Malgun Gothic"/>
              <a:sym typeface="Malgun Gothic"/>
            </a:endParaRPr>
          </a:p>
        </p:txBody>
      </p:sp>
      <p:sp>
        <p:nvSpPr>
          <p:cNvPr id="244" name="Google Shape;244;p3"/>
          <p:cNvSpPr txBox="1"/>
          <p:nvPr/>
        </p:nvSpPr>
        <p:spPr>
          <a:xfrm>
            <a:off x="664840" y="3722396"/>
            <a:ext cx="1136214" cy="83099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4800"/>
              <a:buFont typeface="Arial"/>
              <a:buNone/>
            </a:pPr>
            <a:r>
              <a:rPr b="0" i="0" lang="en-US" sz="4800" u="none" cap="none" strike="noStrike">
                <a:solidFill>
                  <a:srgbClr val="E7EEFF"/>
                </a:solidFill>
                <a:latin typeface="Malgun Gothic"/>
                <a:ea typeface="Malgun Gothic"/>
                <a:cs typeface="Malgun Gothic"/>
                <a:sym typeface="Malgun Gothic"/>
              </a:rPr>
              <a:t>01</a:t>
            </a:r>
            <a:endParaRPr b="0" i="0" sz="1800" u="none" cap="none" strike="noStrike">
              <a:solidFill>
                <a:schemeClr val="dk1"/>
              </a:solidFill>
              <a:latin typeface="Malgun Gothic"/>
              <a:ea typeface="Malgun Gothic"/>
              <a:cs typeface="Malgun Gothic"/>
              <a:sym typeface="Malgun Gothic"/>
            </a:endParaRPr>
          </a:p>
        </p:txBody>
      </p:sp>
      <p:sp>
        <p:nvSpPr>
          <p:cNvPr id="245" name="Google Shape;245;p3"/>
          <p:cNvSpPr txBox="1"/>
          <p:nvPr/>
        </p:nvSpPr>
        <p:spPr>
          <a:xfrm>
            <a:off x="9095706" y="4406120"/>
            <a:ext cx="3417188" cy="83095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Malgun Gothic"/>
                <a:ea typeface="Malgun Gothic"/>
                <a:cs typeface="Malgun Gothic"/>
                <a:sym typeface="Malgun Gothic"/>
              </a:rPr>
              <a:t>프로젝트 추진 일정</a:t>
            </a:r>
            <a:endParaRPr b="0" i="0" sz="1600" u="none" cap="none" strike="noStrike">
              <a:solidFill>
                <a:srgbClr val="595959"/>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Malgun Gothic"/>
                <a:ea typeface="Malgun Gothic"/>
                <a:cs typeface="Malgun Gothic"/>
                <a:sym typeface="Malgun Gothic"/>
              </a:rPr>
              <a:t>프로젝트 진행 과정</a:t>
            </a:r>
            <a:endParaRPr b="0" i="0" sz="1600" u="none" cap="none" strike="noStrike">
              <a:solidFill>
                <a:srgbClr val="595959"/>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Malgun Gothic"/>
                <a:ea typeface="Malgun Gothic"/>
                <a:cs typeface="Malgun Gothic"/>
                <a:sym typeface="Malgun Gothic"/>
              </a:rPr>
              <a:t>프로젝트 중간 수행 결과 </a:t>
            </a:r>
            <a:endParaRPr b="0" i="0" sz="1800" u="none" cap="none" strike="noStrike">
              <a:solidFill>
                <a:schemeClr val="dk1"/>
              </a:solidFill>
              <a:latin typeface="Malgun Gothic"/>
              <a:ea typeface="Malgun Gothic"/>
              <a:cs typeface="Malgun Gothic"/>
              <a:sym typeface="Malgun Gothic"/>
            </a:endParaRPr>
          </a:p>
        </p:txBody>
      </p:sp>
      <p:sp>
        <p:nvSpPr>
          <p:cNvPr id="246" name="Google Shape;246;p3"/>
          <p:cNvSpPr txBox="1"/>
          <p:nvPr/>
        </p:nvSpPr>
        <p:spPr>
          <a:xfrm>
            <a:off x="2011629" y="4515320"/>
            <a:ext cx="3431475" cy="86173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Malgun Gothic"/>
                <a:ea typeface="Malgun Gothic"/>
                <a:cs typeface="Malgun Gothic"/>
                <a:sym typeface="Malgun Gothic"/>
              </a:rPr>
              <a:t>프로젝트 배경</a:t>
            </a:r>
            <a:endParaRPr b="0" i="0" sz="1600" u="none" cap="none" strike="noStrike">
              <a:solidFill>
                <a:srgbClr val="595959"/>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Malgun Gothic"/>
                <a:ea typeface="Malgun Gothic"/>
                <a:cs typeface="Malgun Gothic"/>
                <a:sym typeface="Malgun Gothic"/>
              </a:rPr>
              <a:t>SK헬스 서비스 컨셉 </a:t>
            </a:r>
            <a:endParaRPr b="0" i="0" sz="1600" u="none" cap="none" strike="noStrike">
              <a:solidFill>
                <a:srgbClr val="595959"/>
              </a:solidFill>
              <a:latin typeface="Malgun Gothic"/>
              <a:ea typeface="Malgun Gothic"/>
              <a:cs typeface="Malgun Gothic"/>
              <a:sym typeface="Malgun Gothic"/>
            </a:endParaRPr>
          </a:p>
          <a:p>
            <a:pPr indent="0" lvl="0" marL="0" marR="0" rtl="0" algn="l">
              <a:lnSpc>
                <a:spcPct val="100000"/>
              </a:lnSpc>
              <a:spcBef>
                <a:spcPts val="0"/>
              </a:spcBef>
              <a:spcAft>
                <a:spcPts val="0"/>
              </a:spcAft>
              <a:buNone/>
            </a:pPr>
            <a:r>
              <a:rPr b="0" i="0" lang="en-US" sz="1600" u="none" cap="none" strike="noStrike">
                <a:solidFill>
                  <a:srgbClr val="595959"/>
                </a:solidFill>
                <a:latin typeface="Malgun Gothic"/>
                <a:ea typeface="Malgun Gothic"/>
                <a:cs typeface="Malgun Gothic"/>
                <a:sym typeface="Malgun Gothic"/>
              </a:rPr>
              <a:t>프로젝트 주제</a:t>
            </a:r>
            <a:endParaRPr b="0" i="0" sz="1600" u="none" cap="none" strike="noStrike">
              <a:solidFill>
                <a:srgbClr val="595959"/>
              </a:solidFill>
              <a:latin typeface="Malgun Gothic"/>
              <a:ea typeface="Malgun Gothic"/>
              <a:cs typeface="Malgun Gothic"/>
              <a:sym typeface="Malgun Gothic"/>
            </a:endParaRPr>
          </a:p>
        </p:txBody>
      </p:sp>
      <p:sp>
        <p:nvSpPr>
          <p:cNvPr id="247" name="Google Shape;247;p3"/>
          <p:cNvSpPr txBox="1"/>
          <p:nvPr/>
        </p:nvSpPr>
        <p:spPr>
          <a:xfrm>
            <a:off x="2019162" y="6279463"/>
            <a:ext cx="3425413" cy="46162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61F56"/>
                </a:solidFill>
                <a:latin typeface="Malgun Gothic"/>
                <a:ea typeface="Malgun Gothic"/>
                <a:cs typeface="Malgun Gothic"/>
                <a:sym typeface="Malgun Gothic"/>
              </a:rPr>
              <a:t>추후 계획</a:t>
            </a:r>
            <a:endParaRPr b="1" i="0" sz="1800" u="none" cap="none" strike="noStrike">
              <a:solidFill>
                <a:schemeClr val="dk1"/>
              </a:solidFill>
              <a:latin typeface="Malgun Gothic"/>
              <a:ea typeface="Malgun Gothic"/>
              <a:cs typeface="Malgun Gothic"/>
              <a:sym typeface="Malgun Gothic"/>
            </a:endParaRPr>
          </a:p>
        </p:txBody>
      </p:sp>
      <p:sp>
        <p:nvSpPr>
          <p:cNvPr id="248" name="Google Shape;248;p3"/>
          <p:cNvSpPr txBox="1"/>
          <p:nvPr/>
        </p:nvSpPr>
        <p:spPr>
          <a:xfrm>
            <a:off x="5564686" y="3911278"/>
            <a:ext cx="3425413" cy="46162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Malgun Gothic"/>
                <a:ea typeface="Malgun Gothic"/>
                <a:cs typeface="Malgun Gothic"/>
                <a:sym typeface="Malgun Gothic"/>
              </a:rPr>
              <a:t>프로젝트 조직</a:t>
            </a:r>
            <a:endParaRPr b="1" i="0" sz="2400" u="none" cap="none" strike="noStrike">
              <a:solidFill>
                <a:schemeClr val="dk1"/>
              </a:solidFill>
              <a:latin typeface="Malgun Gothic"/>
              <a:ea typeface="Malgun Gothic"/>
              <a:cs typeface="Malgun Gothic"/>
              <a:sym typeface="Malgun Gothic"/>
            </a:endParaRPr>
          </a:p>
        </p:txBody>
      </p:sp>
      <p:sp>
        <p:nvSpPr>
          <p:cNvPr id="249" name="Google Shape;249;p3"/>
          <p:cNvSpPr txBox="1"/>
          <p:nvPr/>
        </p:nvSpPr>
        <p:spPr>
          <a:xfrm>
            <a:off x="2011629" y="3922697"/>
            <a:ext cx="3431474" cy="46162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61F56"/>
                </a:solidFill>
                <a:latin typeface="Malgun Gothic"/>
                <a:ea typeface="Malgun Gothic"/>
                <a:cs typeface="Malgun Gothic"/>
                <a:sym typeface="Malgun Gothic"/>
              </a:rPr>
              <a:t>프로젝트 개요</a:t>
            </a:r>
            <a:endParaRPr b="1" i="0" sz="1800" u="none" cap="none" strike="noStrike">
              <a:solidFill>
                <a:schemeClr val="dk1"/>
              </a:solidFill>
              <a:latin typeface="Malgun Gothic"/>
              <a:ea typeface="Malgun Gothic"/>
              <a:cs typeface="Malgun Gothic"/>
              <a:sym typeface="Malgun Gothic"/>
            </a:endParaRPr>
          </a:p>
        </p:txBody>
      </p:sp>
      <p:sp>
        <p:nvSpPr>
          <p:cNvPr id="250" name="Google Shape;250;p3"/>
          <p:cNvSpPr txBox="1"/>
          <p:nvPr/>
        </p:nvSpPr>
        <p:spPr>
          <a:xfrm>
            <a:off x="1028571" y="1028629"/>
            <a:ext cx="8657143"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200"/>
              <a:buFont typeface="Arial"/>
              <a:buNone/>
            </a:pPr>
            <a:r>
              <a:rPr b="1" i="0" lang="en-US" sz="7200" u="none" cap="none" strike="noStrike">
                <a:solidFill>
                  <a:srgbClr val="061F56"/>
                </a:solidFill>
                <a:latin typeface="Malgun Gothic"/>
                <a:ea typeface="Malgun Gothic"/>
                <a:cs typeface="Malgun Gothic"/>
                <a:sym typeface="Malgun Gothic"/>
              </a:rPr>
              <a:t>CONTENTS</a:t>
            </a:r>
            <a:endParaRPr b="1" i="0" sz="1800" u="none" cap="none" strike="noStrike">
              <a:solidFill>
                <a:schemeClr val="dk1"/>
              </a:solidFill>
              <a:latin typeface="Malgun Gothic"/>
              <a:ea typeface="Malgun Gothic"/>
              <a:cs typeface="Malgun Gothic"/>
              <a:sym typeface="Malgun Gothic"/>
            </a:endParaRPr>
          </a:p>
        </p:txBody>
      </p:sp>
      <p:sp>
        <p:nvSpPr>
          <p:cNvPr id="251" name="Google Shape;251;p3"/>
          <p:cNvSpPr txBox="1"/>
          <p:nvPr/>
        </p:nvSpPr>
        <p:spPr>
          <a:xfrm>
            <a:off x="9111581" y="3912047"/>
            <a:ext cx="3425413" cy="46166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61F56"/>
                </a:solidFill>
                <a:latin typeface="Malgun Gothic"/>
                <a:ea typeface="Malgun Gothic"/>
                <a:cs typeface="Malgun Gothic"/>
                <a:sym typeface="Malgun Gothic"/>
              </a:rPr>
              <a:t>프로젝트 진행</a:t>
            </a:r>
            <a:endParaRPr b="1" i="0" sz="1800" u="none" cap="none" strike="noStrike">
              <a:solidFill>
                <a:schemeClr val="dk1"/>
              </a:solidFill>
              <a:latin typeface="Malgun Gothic"/>
              <a:ea typeface="Malgun Gothic"/>
              <a:cs typeface="Malgun Gothic"/>
              <a:sym typeface="Malgun Gothic"/>
            </a:endParaRPr>
          </a:p>
        </p:txBody>
      </p:sp>
      <p:sp>
        <p:nvSpPr>
          <p:cNvPr id="252" name="Google Shape;252;p3"/>
          <p:cNvSpPr txBox="1"/>
          <p:nvPr/>
        </p:nvSpPr>
        <p:spPr>
          <a:xfrm>
            <a:off x="2021544" y="6793151"/>
            <a:ext cx="3431475" cy="58473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Malgun Gothic"/>
                <a:ea typeface="Malgun Gothic"/>
                <a:cs typeface="Malgun Gothic"/>
                <a:sym typeface="Malgun Gothic"/>
              </a:rPr>
              <a:t>프로젝트 추진 일정</a:t>
            </a:r>
            <a:endParaRPr b="0" i="0" sz="1600" u="none" cap="none" strike="noStrike">
              <a:solidFill>
                <a:srgbClr val="595959"/>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Malgun Gothic"/>
                <a:ea typeface="Malgun Gothic"/>
                <a:cs typeface="Malgun Gothic"/>
                <a:sym typeface="Malgun Gothic"/>
              </a:rPr>
              <a:t>최종 목표 이미지</a:t>
            </a:r>
            <a:endParaRPr b="0" i="0" sz="1800" u="none" cap="none" strike="noStrike">
              <a:solidFill>
                <a:schemeClr val="dk1"/>
              </a:solidFill>
              <a:latin typeface="Malgun Gothic"/>
              <a:ea typeface="Malgun Gothic"/>
              <a:cs typeface="Malgun Gothic"/>
              <a:sym typeface="Malgun Gothic"/>
            </a:endParaRPr>
          </a:p>
        </p:txBody>
      </p:sp>
      <p:sp>
        <p:nvSpPr>
          <p:cNvPr id="253" name="Google Shape;253;p3"/>
          <p:cNvSpPr txBox="1"/>
          <p:nvPr>
            <p:ph idx="12" type="sldNum"/>
          </p:nvPr>
        </p:nvSpPr>
        <p:spPr>
          <a:xfrm>
            <a:off x="15786970" y="9608899"/>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EEFF"/>
        </a:solidFill>
      </p:bgPr>
    </p:bg>
    <p:spTree>
      <p:nvGrpSpPr>
        <p:cNvPr id="667" name="Shape 667"/>
        <p:cNvGrpSpPr/>
        <p:nvPr/>
      </p:nvGrpSpPr>
      <p:grpSpPr>
        <a:xfrm>
          <a:off x="0" y="0"/>
          <a:ext cx="0" cy="0"/>
          <a:chOff x="0" y="0"/>
          <a:chExt cx="0" cy="0"/>
        </a:xfrm>
      </p:grpSpPr>
      <p:sp>
        <p:nvSpPr>
          <p:cNvPr id="668" name="Google Shape;668;p2"/>
          <p:cNvSpPr txBox="1"/>
          <p:nvPr/>
        </p:nvSpPr>
        <p:spPr>
          <a:xfrm>
            <a:off x="1028571" y="1428631"/>
            <a:ext cx="9428571" cy="8309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4800" u="none" cap="none" strike="noStrike">
                <a:solidFill>
                  <a:srgbClr val="061F56"/>
                </a:solidFill>
                <a:latin typeface="Malgun Gothic"/>
                <a:ea typeface="Malgun Gothic"/>
                <a:cs typeface="Malgun Gothic"/>
                <a:sym typeface="Malgun Gothic"/>
              </a:rPr>
              <a:t>프로젝트 중간 수행 결과</a:t>
            </a:r>
            <a:endParaRPr b="1" i="0" sz="1800" u="none" cap="none" strike="noStrike">
              <a:solidFill>
                <a:srgbClr val="000000"/>
              </a:solidFill>
              <a:latin typeface="Malgun Gothic"/>
              <a:ea typeface="Malgun Gothic"/>
              <a:cs typeface="Malgun Gothic"/>
              <a:sym typeface="Malgun Gothic"/>
            </a:endParaRPr>
          </a:p>
        </p:txBody>
      </p:sp>
      <p:sp>
        <p:nvSpPr>
          <p:cNvPr id="669" name="Google Shape;669;p2"/>
          <p:cNvSpPr txBox="1"/>
          <p:nvPr/>
        </p:nvSpPr>
        <p:spPr>
          <a:xfrm>
            <a:off x="1489604" y="2259628"/>
            <a:ext cx="9822410" cy="6462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3600" u="none" cap="none" strike="noStrike">
                <a:solidFill>
                  <a:srgbClr val="061F56"/>
                </a:solidFill>
                <a:latin typeface="Malgun Gothic"/>
                <a:ea typeface="Malgun Gothic"/>
                <a:cs typeface="Malgun Gothic"/>
                <a:sym typeface="Malgun Gothic"/>
              </a:rPr>
              <a:t>STEP 04. 보안요건 정의 (ISMS-P 항목 분류) </a:t>
            </a:r>
            <a:endParaRPr b="0" i="0" sz="3600" u="none" cap="none" strike="noStrike">
              <a:solidFill>
                <a:srgbClr val="000000"/>
              </a:solidFill>
              <a:latin typeface="Malgun Gothic"/>
              <a:ea typeface="Malgun Gothic"/>
              <a:cs typeface="Malgun Gothic"/>
              <a:sym typeface="Malgun Gothic"/>
            </a:endParaRPr>
          </a:p>
        </p:txBody>
      </p:sp>
      <p:sp>
        <p:nvSpPr>
          <p:cNvPr id="670" name="Google Shape;670;p2"/>
          <p:cNvSpPr txBox="1"/>
          <p:nvPr>
            <p:ph idx="12" type="sldNum"/>
          </p:nvPr>
        </p:nvSpPr>
        <p:spPr>
          <a:xfrm>
            <a:off x="15786971" y="9608900"/>
            <a:ext cx="2133600" cy="36512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671" name="Google Shape;671;p2"/>
          <p:cNvSpPr txBox="1"/>
          <p:nvPr/>
        </p:nvSpPr>
        <p:spPr>
          <a:xfrm>
            <a:off x="1056171" y="1019181"/>
            <a:ext cx="8915343" cy="43097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2201" u="none" cap="none" strike="noStrike">
                <a:solidFill>
                  <a:srgbClr val="9E9E9E"/>
                </a:solidFill>
                <a:latin typeface="Malgun Gothic"/>
                <a:ea typeface="Malgun Gothic"/>
                <a:cs typeface="Malgun Gothic"/>
                <a:sym typeface="Malgun Gothic"/>
              </a:rPr>
              <a:t>SK 헬스 서비스의 클라우드 전환 정보보안 컨설팅</a:t>
            </a:r>
            <a:endParaRPr b="1" i="0" sz="2201" u="none" cap="none" strike="noStrike">
              <a:solidFill>
                <a:srgbClr val="000000"/>
              </a:solidFill>
              <a:latin typeface="Malgun Gothic"/>
              <a:ea typeface="Malgun Gothic"/>
              <a:cs typeface="Malgun Gothic"/>
              <a:sym typeface="Malgun Gothic"/>
            </a:endParaRPr>
          </a:p>
        </p:txBody>
      </p:sp>
      <p:sp>
        <p:nvSpPr>
          <p:cNvPr id="672" name="Google Shape;672;p2"/>
          <p:cNvSpPr txBox="1"/>
          <p:nvPr/>
        </p:nvSpPr>
        <p:spPr>
          <a:xfrm>
            <a:off x="2327485" y="6507495"/>
            <a:ext cx="14961714" cy="224737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1" u="none" cap="none" strike="noStrike">
              <a:solidFill>
                <a:srgbClr val="061F56"/>
              </a:solidFill>
              <a:latin typeface="Malgun Gothic"/>
              <a:ea typeface="Malgun Gothic"/>
              <a:cs typeface="Malgun Gothic"/>
              <a:sym typeface="Malgun Gothic"/>
            </a:endParaRPr>
          </a:p>
          <a:p>
            <a:pPr indent="0" lvl="0" marL="0" marR="0" rtl="0" algn="l">
              <a:lnSpc>
                <a:spcPct val="100000"/>
              </a:lnSpc>
              <a:spcBef>
                <a:spcPts val="0"/>
              </a:spcBef>
              <a:spcAft>
                <a:spcPts val="0"/>
              </a:spcAft>
              <a:buNone/>
            </a:pPr>
            <a:r>
              <a:rPr b="1" i="0" lang="en-US" sz="2801" u="none" cap="none" strike="noStrike">
                <a:solidFill>
                  <a:srgbClr val="061F56"/>
                </a:solidFill>
                <a:latin typeface="Malgun Gothic"/>
                <a:ea typeface="Malgun Gothic"/>
                <a:cs typeface="Malgun Gothic"/>
                <a:sym typeface="Malgun Gothic"/>
              </a:rPr>
              <a:t>✔ </a:t>
            </a:r>
            <a:r>
              <a:rPr b="0" i="0" lang="en-US" sz="2801" u="none" cap="none" strike="noStrike">
                <a:solidFill>
                  <a:srgbClr val="061F56"/>
                </a:solidFill>
                <a:latin typeface="Malgun Gothic"/>
                <a:ea typeface="Malgun Gothic"/>
                <a:cs typeface="Malgun Gothic"/>
                <a:sym typeface="Malgun Gothic"/>
              </a:rPr>
              <a:t>보안요건 항목 : ISMS-P 기술적 보호조치 기준</a:t>
            </a:r>
            <a:endParaRPr b="0" i="0" sz="2801" u="none" cap="none" strike="noStrike">
              <a:solidFill>
                <a:srgbClr val="061F56"/>
              </a:solidFill>
              <a:latin typeface="Malgun Gothic"/>
              <a:ea typeface="Malgun Gothic"/>
              <a:cs typeface="Malgun Gothic"/>
              <a:sym typeface="Malgun Gothic"/>
            </a:endParaRPr>
          </a:p>
          <a:p>
            <a:pPr indent="0" lvl="0" marL="0" marR="0" rtl="0" algn="l">
              <a:lnSpc>
                <a:spcPct val="100000"/>
              </a:lnSpc>
              <a:spcBef>
                <a:spcPts val="0"/>
              </a:spcBef>
              <a:spcAft>
                <a:spcPts val="0"/>
              </a:spcAft>
              <a:buNone/>
            </a:pPr>
            <a:r>
              <a:t/>
            </a:r>
            <a:endParaRPr b="0" i="0" sz="2801"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2801" u="none" cap="none" strike="noStrike">
                <a:solidFill>
                  <a:srgbClr val="061F56"/>
                </a:solidFill>
                <a:latin typeface="Malgun Gothic"/>
                <a:ea typeface="Malgun Gothic"/>
                <a:cs typeface="Malgun Gothic"/>
                <a:sym typeface="Malgun Gothic"/>
              </a:rPr>
              <a:t>✔ </a:t>
            </a:r>
            <a:r>
              <a:rPr b="0" i="0" lang="en-US" sz="2801" u="none" cap="none" strike="noStrike">
                <a:solidFill>
                  <a:srgbClr val="061F56"/>
                </a:solidFill>
                <a:latin typeface="Malgun Gothic"/>
                <a:ea typeface="Malgun Gothic"/>
                <a:cs typeface="Malgun Gothic"/>
                <a:sym typeface="Malgun Gothic"/>
              </a:rPr>
              <a:t>보안요건 정의서 작성 기준 : ITU-T X.805 시스템 계층별 정보보호 기술영역  </a:t>
            </a:r>
            <a:endParaRPr b="0" i="0" sz="2801" u="none" cap="none" strike="noStrike">
              <a:solidFill>
                <a:srgbClr val="061F56"/>
              </a:solidFill>
              <a:latin typeface="Malgun Gothic"/>
              <a:ea typeface="Malgun Gothic"/>
              <a:cs typeface="Malgun Gothic"/>
              <a:sym typeface="Malgun Gothic"/>
            </a:endParaRPr>
          </a:p>
          <a:p>
            <a:pPr indent="0" lvl="0" marL="0" marR="0" rtl="0" algn="l">
              <a:lnSpc>
                <a:spcPct val="100000"/>
              </a:lnSpc>
              <a:spcBef>
                <a:spcPts val="0"/>
              </a:spcBef>
              <a:spcAft>
                <a:spcPts val="0"/>
              </a:spcAft>
              <a:buNone/>
            </a:pPr>
            <a:r>
              <a:t/>
            </a:r>
            <a:endParaRPr b="0" i="0" sz="2801" u="none" cap="none" strike="noStrike">
              <a:solidFill>
                <a:srgbClr val="000000"/>
              </a:solidFill>
              <a:latin typeface="Malgun Gothic"/>
              <a:ea typeface="Malgun Gothic"/>
              <a:cs typeface="Malgun Gothic"/>
              <a:sym typeface="Malgun Gothic"/>
            </a:endParaRPr>
          </a:p>
        </p:txBody>
      </p:sp>
      <p:grpSp>
        <p:nvGrpSpPr>
          <p:cNvPr id="673" name="Google Shape;673;p2"/>
          <p:cNvGrpSpPr/>
          <p:nvPr/>
        </p:nvGrpSpPr>
        <p:grpSpPr>
          <a:xfrm>
            <a:off x="1183830" y="3732552"/>
            <a:ext cx="12131973" cy="2315878"/>
            <a:chOff x="4002950" y="3629043"/>
            <a:chExt cx="12131972" cy="2315877"/>
          </a:xfrm>
        </p:grpSpPr>
        <p:sp>
          <p:nvSpPr>
            <p:cNvPr id="674" name="Google Shape;674;p2"/>
            <p:cNvSpPr/>
            <p:nvPr/>
          </p:nvSpPr>
          <p:spPr>
            <a:xfrm>
              <a:off x="8625725" y="4564460"/>
              <a:ext cx="4444590" cy="473589"/>
            </a:xfrm>
            <a:prstGeom prst="rightArrow">
              <a:avLst>
                <a:gd fmla="val 50000" name="adj1"/>
                <a:gd fmla="val 50000" name="adj2"/>
              </a:avLst>
            </a:prstGeom>
            <a:solidFill>
              <a:srgbClr val="93B3D7"/>
            </a:solidFill>
            <a:ln cap="flat" cmpd="sng" w="25400">
              <a:solidFill>
                <a:srgbClr val="93B3D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75" name="Google Shape;675;p2"/>
            <p:cNvSpPr/>
            <p:nvPr/>
          </p:nvSpPr>
          <p:spPr>
            <a:xfrm>
              <a:off x="8026064" y="4723857"/>
              <a:ext cx="726369" cy="222505"/>
            </a:xfrm>
            <a:prstGeom prst="rect">
              <a:avLst/>
            </a:prstGeom>
            <a:solidFill>
              <a:srgbClr val="8CB3E3"/>
            </a:solidFill>
            <a:ln cap="flat" cmpd="sng" w="25400">
              <a:solidFill>
                <a:srgbClr val="8CB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76" name="Google Shape;676;p2"/>
            <p:cNvSpPr/>
            <p:nvPr/>
          </p:nvSpPr>
          <p:spPr>
            <a:xfrm>
              <a:off x="8630172" y="3767001"/>
              <a:ext cx="4444590" cy="473589"/>
            </a:xfrm>
            <a:prstGeom prst="rightArrow">
              <a:avLst>
                <a:gd fmla="val 50000" name="adj1"/>
                <a:gd fmla="val 50000" name="adj2"/>
              </a:avLst>
            </a:prstGeom>
            <a:solidFill>
              <a:srgbClr val="93B3D7"/>
            </a:solidFill>
            <a:ln cap="flat" cmpd="sng" w="25400">
              <a:solidFill>
                <a:srgbClr val="93B3D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77" name="Google Shape;677;p2"/>
            <p:cNvSpPr/>
            <p:nvPr/>
          </p:nvSpPr>
          <p:spPr>
            <a:xfrm>
              <a:off x="9143392" y="3644156"/>
              <a:ext cx="3360198" cy="683884"/>
            </a:xfrm>
            <a:prstGeom prst="roundRect">
              <a:avLst>
                <a:gd fmla="val 16667" name="adj"/>
              </a:avLst>
            </a:prstGeom>
            <a:solidFill>
              <a:srgbClr val="366092"/>
            </a:solidFill>
            <a:ln cap="flat" cmpd="sng" w="25400">
              <a:solidFill>
                <a:srgbClr val="36609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rgbClr val="FFFFFF"/>
                  </a:solidFill>
                  <a:latin typeface="Arial"/>
                  <a:ea typeface="Arial"/>
                  <a:cs typeface="Arial"/>
                  <a:sym typeface="Arial"/>
                </a:rPr>
                <a:t>제 3조  (관리적 보호조치)</a:t>
              </a:r>
              <a:endParaRPr b="0" i="0" sz="2000" u="none" cap="none" strike="noStrike">
                <a:solidFill>
                  <a:srgbClr val="FFFFFF"/>
                </a:solidFill>
                <a:latin typeface="Arial"/>
                <a:ea typeface="Arial"/>
                <a:cs typeface="Arial"/>
                <a:sym typeface="Arial"/>
              </a:endParaRPr>
            </a:p>
          </p:txBody>
        </p:sp>
        <p:sp>
          <p:nvSpPr>
            <p:cNvPr id="678" name="Google Shape;678;p2"/>
            <p:cNvSpPr/>
            <p:nvPr/>
          </p:nvSpPr>
          <p:spPr>
            <a:xfrm>
              <a:off x="4002950" y="4002637"/>
              <a:ext cx="4094472" cy="1586590"/>
            </a:xfrm>
            <a:prstGeom prst="roundRect">
              <a:avLst>
                <a:gd fmla="val 16667" name="adj"/>
              </a:avLst>
            </a:prstGeom>
            <a:solidFill>
              <a:srgbClr val="C5D8F1"/>
            </a:solidFill>
            <a:ln cap="flat" cmpd="sng" w="25400">
              <a:solidFill>
                <a:srgbClr val="C5D8F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79" name="Google Shape;679;p2"/>
            <p:cNvSpPr/>
            <p:nvPr/>
          </p:nvSpPr>
          <p:spPr>
            <a:xfrm>
              <a:off x="4002950" y="4022955"/>
              <a:ext cx="4076140" cy="541505"/>
            </a:xfrm>
            <a:prstGeom prst="roundRect">
              <a:avLst>
                <a:gd fmla="val 50000" name="adj"/>
              </a:avLst>
            </a:prstGeom>
            <a:solidFill>
              <a:srgbClr val="366092"/>
            </a:solidFill>
            <a:ln cap="flat" cmpd="sng" w="25400">
              <a:solidFill>
                <a:srgbClr val="36609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201" u="none" cap="none" strike="noStrike">
                  <a:solidFill>
                    <a:srgbClr val="FFFFFF"/>
                  </a:solidFill>
                  <a:latin typeface="Arial"/>
                  <a:ea typeface="Arial"/>
                  <a:cs typeface="Arial"/>
                  <a:sym typeface="Arial"/>
                </a:rPr>
                <a:t>ISMS-P  인증 항목 (102개)</a:t>
              </a:r>
              <a:endParaRPr b="0" i="0" sz="2201" u="none" cap="none" strike="noStrike">
                <a:solidFill>
                  <a:srgbClr val="FFFFFF"/>
                </a:solidFill>
                <a:latin typeface="Arial"/>
                <a:ea typeface="Arial"/>
                <a:cs typeface="Arial"/>
                <a:sym typeface="Arial"/>
              </a:endParaRPr>
            </a:p>
          </p:txBody>
        </p:sp>
        <p:sp>
          <p:nvSpPr>
            <p:cNvPr id="680" name="Google Shape;680;p2"/>
            <p:cNvSpPr txBox="1"/>
            <p:nvPr/>
          </p:nvSpPr>
          <p:spPr>
            <a:xfrm>
              <a:off x="4574613" y="4735438"/>
              <a:ext cx="3726985" cy="7696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201" u="none" cap="none" strike="noStrike">
                  <a:solidFill>
                    <a:srgbClr val="000000"/>
                  </a:solidFill>
                  <a:latin typeface="Arial"/>
                  <a:ea typeface="Arial"/>
                  <a:cs typeface="Arial"/>
                  <a:sym typeface="Arial"/>
                </a:rPr>
                <a:t>클라우드컴퓨팅서비스</a:t>
              </a:r>
              <a:endParaRPr b="0" i="0" sz="2201"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201" u="none" cap="none" strike="noStrike">
                  <a:solidFill>
                    <a:srgbClr val="000000"/>
                  </a:solidFill>
                  <a:latin typeface="Arial"/>
                  <a:ea typeface="Arial"/>
                  <a:cs typeface="Arial"/>
                  <a:sym typeface="Arial"/>
                </a:rPr>
                <a:t> 정보보호에 관한 기준 </a:t>
              </a:r>
              <a:endParaRPr/>
            </a:p>
          </p:txBody>
        </p:sp>
        <p:sp>
          <p:nvSpPr>
            <p:cNvPr id="681" name="Google Shape;681;p2"/>
            <p:cNvSpPr/>
            <p:nvPr/>
          </p:nvSpPr>
          <p:spPr>
            <a:xfrm>
              <a:off x="8625725" y="5295736"/>
              <a:ext cx="4444590" cy="519394"/>
            </a:xfrm>
            <a:prstGeom prst="rightArrow">
              <a:avLst>
                <a:gd fmla="val 50000" name="adj1"/>
                <a:gd fmla="val 50000" name="adj2"/>
              </a:avLst>
            </a:prstGeom>
            <a:solidFill>
              <a:srgbClr val="93B3D7"/>
            </a:solidFill>
            <a:ln cap="flat" cmpd="sng" w="25400">
              <a:solidFill>
                <a:srgbClr val="93B3D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82" name="Google Shape;682;p2"/>
            <p:cNvSpPr/>
            <p:nvPr/>
          </p:nvSpPr>
          <p:spPr>
            <a:xfrm>
              <a:off x="8625725" y="3996855"/>
              <a:ext cx="227833" cy="1480197"/>
            </a:xfrm>
            <a:prstGeom prst="rect">
              <a:avLst/>
            </a:prstGeom>
            <a:solidFill>
              <a:srgbClr val="8CB3E3"/>
            </a:solidFill>
            <a:ln cap="flat" cmpd="sng" w="25400">
              <a:solidFill>
                <a:srgbClr val="8CB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83" name="Google Shape;683;p2"/>
            <p:cNvSpPr/>
            <p:nvPr/>
          </p:nvSpPr>
          <p:spPr>
            <a:xfrm>
              <a:off x="9132071" y="4446500"/>
              <a:ext cx="3339492" cy="683884"/>
            </a:xfrm>
            <a:prstGeom prst="roundRect">
              <a:avLst>
                <a:gd fmla="val 16667" name="adj"/>
              </a:avLst>
            </a:prstGeom>
            <a:solidFill>
              <a:srgbClr val="366092"/>
            </a:solidFill>
            <a:ln cap="flat" cmpd="sng" w="25400">
              <a:solidFill>
                <a:srgbClr val="36609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rgbClr val="FFFFFF"/>
                  </a:solidFill>
                  <a:latin typeface="Arial"/>
                  <a:ea typeface="Arial"/>
                  <a:cs typeface="Arial"/>
                  <a:sym typeface="Arial"/>
                </a:rPr>
                <a:t>제 4조  (물리적 보호조치)</a:t>
              </a:r>
              <a:endParaRPr b="0" i="0" sz="2000" u="none" cap="none" strike="noStrike">
                <a:solidFill>
                  <a:srgbClr val="FFFFFF"/>
                </a:solidFill>
                <a:latin typeface="Arial"/>
                <a:ea typeface="Arial"/>
                <a:cs typeface="Arial"/>
                <a:sym typeface="Arial"/>
              </a:endParaRPr>
            </a:p>
          </p:txBody>
        </p:sp>
        <p:sp>
          <p:nvSpPr>
            <p:cNvPr id="684" name="Google Shape;684;p2"/>
            <p:cNvSpPr/>
            <p:nvPr/>
          </p:nvSpPr>
          <p:spPr>
            <a:xfrm>
              <a:off x="9111365" y="5261036"/>
              <a:ext cx="3360198" cy="683884"/>
            </a:xfrm>
            <a:prstGeom prst="roundRect">
              <a:avLst>
                <a:gd fmla="val 16667" name="adj"/>
              </a:avLst>
            </a:prstGeom>
            <a:solidFill>
              <a:srgbClr val="366092"/>
            </a:solidFill>
            <a:ln cap="flat" cmpd="sng" w="25400">
              <a:solidFill>
                <a:srgbClr val="36609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rgbClr val="FFFFFF"/>
                  </a:solidFill>
                  <a:latin typeface="Arial"/>
                  <a:ea typeface="Arial"/>
                  <a:cs typeface="Arial"/>
                  <a:sym typeface="Arial"/>
                </a:rPr>
                <a:t>제 5조  (기술적 보호조치)</a:t>
              </a:r>
              <a:endParaRPr b="0" i="0" sz="2000" u="none" cap="none" strike="noStrike">
                <a:solidFill>
                  <a:srgbClr val="FFFFFF"/>
                </a:solidFill>
                <a:latin typeface="Arial"/>
                <a:ea typeface="Arial"/>
                <a:cs typeface="Arial"/>
                <a:sym typeface="Arial"/>
              </a:endParaRPr>
            </a:p>
          </p:txBody>
        </p:sp>
        <p:sp>
          <p:nvSpPr>
            <p:cNvPr id="685" name="Google Shape;685;p2"/>
            <p:cNvSpPr/>
            <p:nvPr/>
          </p:nvSpPr>
          <p:spPr>
            <a:xfrm>
              <a:off x="13259726" y="3629043"/>
              <a:ext cx="1117600" cy="670826"/>
            </a:xfrm>
            <a:prstGeom prst="roundRect">
              <a:avLst>
                <a:gd fmla="val 16667" name="adj"/>
              </a:avLst>
            </a:prstGeom>
            <a:solidFill>
              <a:srgbClr val="C5D8F1"/>
            </a:solidFill>
            <a:ln cap="flat" cmpd="sng" w="25400">
              <a:solidFill>
                <a:srgbClr val="C5D8F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60개</a:t>
              </a:r>
              <a:endParaRPr/>
            </a:p>
          </p:txBody>
        </p:sp>
        <p:sp>
          <p:nvSpPr>
            <p:cNvPr id="686" name="Google Shape;686;p2"/>
            <p:cNvSpPr/>
            <p:nvPr/>
          </p:nvSpPr>
          <p:spPr>
            <a:xfrm>
              <a:off x="13281329" y="4448304"/>
              <a:ext cx="1117600" cy="670826"/>
            </a:xfrm>
            <a:prstGeom prst="roundRect">
              <a:avLst>
                <a:gd fmla="val 16667" name="adj"/>
              </a:avLst>
            </a:prstGeom>
            <a:solidFill>
              <a:srgbClr val="C5D8F1"/>
            </a:solidFill>
            <a:ln cap="flat" cmpd="sng" w="25400">
              <a:solidFill>
                <a:srgbClr val="C5D8F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8개</a:t>
              </a:r>
              <a:endParaRPr/>
            </a:p>
          </p:txBody>
        </p:sp>
        <p:sp>
          <p:nvSpPr>
            <p:cNvPr id="687" name="Google Shape;687;p2"/>
            <p:cNvSpPr/>
            <p:nvPr/>
          </p:nvSpPr>
          <p:spPr>
            <a:xfrm>
              <a:off x="13281329" y="5267565"/>
              <a:ext cx="1117600" cy="670826"/>
            </a:xfrm>
            <a:prstGeom prst="roundRect">
              <a:avLst>
                <a:gd fmla="val 16667" name="adj"/>
              </a:avLst>
            </a:prstGeom>
            <a:solidFill>
              <a:srgbClr val="C5D8F1"/>
            </a:solidFill>
            <a:ln cap="flat" cmpd="sng" w="25400">
              <a:solidFill>
                <a:srgbClr val="C5D8F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34개</a:t>
              </a:r>
              <a:endParaRPr/>
            </a:p>
          </p:txBody>
        </p:sp>
        <p:sp>
          <p:nvSpPr>
            <p:cNvPr id="688" name="Google Shape;688;p2"/>
            <p:cNvSpPr/>
            <p:nvPr/>
          </p:nvSpPr>
          <p:spPr>
            <a:xfrm>
              <a:off x="14827097" y="5297368"/>
              <a:ext cx="1307825" cy="473589"/>
            </a:xfrm>
            <a:prstGeom prst="rightArrow">
              <a:avLst>
                <a:gd fmla="val 50000" name="adj1"/>
                <a:gd fmla="val 50000" name="adj2"/>
              </a:avLst>
            </a:prstGeom>
            <a:solidFill>
              <a:srgbClr val="93B3D7"/>
            </a:solidFill>
            <a:ln cap="flat" cmpd="sng" w="25400">
              <a:solidFill>
                <a:srgbClr val="93B3D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
        <p:nvSpPr>
          <p:cNvPr id="689" name="Google Shape;689;p2"/>
          <p:cNvSpPr/>
          <p:nvPr/>
        </p:nvSpPr>
        <p:spPr>
          <a:xfrm>
            <a:off x="10716927" y="2345979"/>
            <a:ext cx="1335313" cy="473589"/>
          </a:xfrm>
          <a:prstGeom prst="roundRect">
            <a:avLst>
              <a:gd fmla="val 16667" name="adj"/>
            </a:avLst>
          </a:prstGeom>
          <a:solidFill>
            <a:srgbClr val="17365D"/>
          </a:solidFill>
          <a:ln cap="flat" cmpd="sng" w="25400">
            <a:solidFill>
              <a:srgbClr val="1736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FFFFFF"/>
                </a:solidFill>
                <a:latin typeface="Arial"/>
                <a:ea typeface="Arial"/>
                <a:cs typeface="Arial"/>
                <a:sym typeface="Arial"/>
              </a:rPr>
              <a:t>진행중</a:t>
            </a:r>
            <a:endParaRPr/>
          </a:p>
        </p:txBody>
      </p:sp>
      <p:sp>
        <p:nvSpPr>
          <p:cNvPr id="690" name="Google Shape;690;p2"/>
          <p:cNvSpPr/>
          <p:nvPr/>
        </p:nvSpPr>
        <p:spPr>
          <a:xfrm>
            <a:off x="6254416" y="5285853"/>
            <a:ext cx="5325394" cy="877941"/>
          </a:xfrm>
          <a:prstGeom prst="rect">
            <a:avLst/>
          </a:prstGeom>
          <a:noFill/>
          <a:ln cap="flat" cmpd="sng" w="25400">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91" name="Google Shape;691;p2"/>
          <p:cNvSpPr/>
          <p:nvPr/>
        </p:nvSpPr>
        <p:spPr>
          <a:xfrm>
            <a:off x="13743972" y="5266703"/>
            <a:ext cx="3360198" cy="683884"/>
          </a:xfrm>
          <a:prstGeom prst="roundRect">
            <a:avLst>
              <a:gd fmla="val 16667" name="adj"/>
            </a:avLst>
          </a:prstGeom>
          <a:solidFill>
            <a:srgbClr val="366092"/>
          </a:solidFill>
          <a:ln cap="flat" cmpd="sng" w="25400">
            <a:solidFill>
              <a:srgbClr val="36609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rgbClr val="FFFFFF"/>
                </a:solidFill>
                <a:latin typeface="Arial"/>
                <a:ea typeface="Arial"/>
                <a:cs typeface="Arial"/>
                <a:sym typeface="Arial"/>
              </a:rPr>
              <a:t>보안 요건 도출</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EEFF"/>
        </a:solidFill>
      </p:bgPr>
    </p:bg>
    <p:spTree>
      <p:nvGrpSpPr>
        <p:cNvPr id="695" name="Shape 695"/>
        <p:cNvGrpSpPr/>
        <p:nvPr/>
      </p:nvGrpSpPr>
      <p:grpSpPr>
        <a:xfrm>
          <a:off x="0" y="0"/>
          <a:ext cx="0" cy="0"/>
          <a:chOff x="0" y="0"/>
          <a:chExt cx="0" cy="0"/>
        </a:xfrm>
      </p:grpSpPr>
      <p:pic>
        <p:nvPicPr>
          <p:cNvPr id="696" name="Google Shape;696;p69"/>
          <p:cNvPicPr preferRelativeResize="0"/>
          <p:nvPr/>
        </p:nvPicPr>
        <p:blipFill rotWithShape="1">
          <a:blip r:embed="rId3">
            <a:alphaModFix/>
          </a:blip>
          <a:srcRect b="0" l="0" r="0" t="0"/>
          <a:stretch/>
        </p:blipFill>
        <p:spPr>
          <a:xfrm>
            <a:off x="813670" y="3081295"/>
            <a:ext cx="17106900" cy="6248400"/>
          </a:xfrm>
          <a:prstGeom prst="rect">
            <a:avLst/>
          </a:prstGeom>
          <a:noFill/>
          <a:ln>
            <a:noFill/>
          </a:ln>
        </p:spPr>
      </p:pic>
      <p:sp>
        <p:nvSpPr>
          <p:cNvPr id="697" name="Google Shape;697;p69"/>
          <p:cNvSpPr txBox="1"/>
          <p:nvPr/>
        </p:nvSpPr>
        <p:spPr>
          <a:xfrm>
            <a:off x="1028571" y="1428629"/>
            <a:ext cx="9428571"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061F56"/>
                </a:solidFill>
                <a:latin typeface="Malgun Gothic"/>
                <a:ea typeface="Malgun Gothic"/>
                <a:cs typeface="Malgun Gothic"/>
                <a:sym typeface="Malgun Gothic"/>
              </a:rPr>
              <a:t>프로젝트 중간 수행 결과</a:t>
            </a:r>
            <a:endParaRPr b="1" i="0" sz="1800" u="none" cap="none" strike="noStrike">
              <a:solidFill>
                <a:srgbClr val="000000"/>
              </a:solidFill>
              <a:latin typeface="Malgun Gothic"/>
              <a:ea typeface="Malgun Gothic"/>
              <a:cs typeface="Malgun Gothic"/>
              <a:sym typeface="Malgun Gothic"/>
            </a:endParaRPr>
          </a:p>
        </p:txBody>
      </p:sp>
      <p:sp>
        <p:nvSpPr>
          <p:cNvPr id="698" name="Google Shape;698;p69"/>
          <p:cNvSpPr txBox="1"/>
          <p:nvPr/>
        </p:nvSpPr>
        <p:spPr>
          <a:xfrm>
            <a:off x="1489603" y="2016707"/>
            <a:ext cx="10325026" cy="9232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61F56"/>
                </a:solidFill>
                <a:latin typeface="Malgun Gothic"/>
                <a:ea typeface="Malgun Gothic"/>
                <a:cs typeface="Malgun Gothic"/>
                <a:sym typeface="Malgun Gothic"/>
              </a:rPr>
              <a:t>STEP 04. 보안요건 정의 (ISMS-P</a:t>
            </a:r>
            <a:r>
              <a:rPr b="0" i="0" lang="en-US" sz="5400" u="none" cap="none" strike="noStrike">
                <a:solidFill>
                  <a:srgbClr val="061F56"/>
                </a:solidFill>
                <a:latin typeface="Malgun Gothic"/>
                <a:ea typeface="Malgun Gothic"/>
                <a:cs typeface="Malgun Gothic"/>
                <a:sym typeface="Malgun Gothic"/>
              </a:rPr>
              <a:t>↔</a:t>
            </a:r>
            <a:r>
              <a:rPr b="0" i="0" lang="en-US" sz="3600" u="none" cap="none" strike="noStrike">
                <a:solidFill>
                  <a:srgbClr val="061F56"/>
                </a:solidFill>
                <a:latin typeface="Malgun Gothic"/>
                <a:ea typeface="Malgun Gothic"/>
                <a:cs typeface="Malgun Gothic"/>
                <a:sym typeface="Malgun Gothic"/>
              </a:rPr>
              <a:t>법률 매핑) </a:t>
            </a:r>
            <a:endParaRPr b="0" i="0" sz="3600" u="none" cap="none" strike="noStrike">
              <a:solidFill>
                <a:srgbClr val="000000"/>
              </a:solidFill>
              <a:latin typeface="Malgun Gothic"/>
              <a:ea typeface="Malgun Gothic"/>
              <a:cs typeface="Malgun Gothic"/>
              <a:sym typeface="Malgun Gothic"/>
            </a:endParaRPr>
          </a:p>
        </p:txBody>
      </p:sp>
      <p:sp>
        <p:nvSpPr>
          <p:cNvPr id="699" name="Google Shape;699;p69"/>
          <p:cNvSpPr txBox="1"/>
          <p:nvPr>
            <p:ph idx="12" type="sldNum"/>
          </p:nvPr>
        </p:nvSpPr>
        <p:spPr>
          <a:xfrm>
            <a:off x="15786970" y="9608899"/>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700" name="Google Shape;700;p69"/>
          <p:cNvSpPr txBox="1"/>
          <p:nvPr/>
        </p:nvSpPr>
        <p:spPr>
          <a:xfrm>
            <a:off x="1056171" y="1019247"/>
            <a:ext cx="8915343" cy="43084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9E9E9E"/>
                </a:solidFill>
                <a:latin typeface="Malgun Gothic"/>
                <a:ea typeface="Malgun Gothic"/>
                <a:cs typeface="Malgun Gothic"/>
                <a:sym typeface="Malgun Gothic"/>
              </a:rPr>
              <a:t>SK 헬스 서비스의 클라우드 전환 정보보안 컨설팅</a:t>
            </a:r>
            <a:endParaRPr b="1" i="0" sz="2200" u="none" cap="none" strike="noStrike">
              <a:solidFill>
                <a:schemeClr val="dk1"/>
              </a:solidFill>
              <a:latin typeface="Malgun Gothic"/>
              <a:ea typeface="Malgun Gothic"/>
              <a:cs typeface="Malgun Gothic"/>
              <a:sym typeface="Malgun Gothic"/>
            </a:endParaRPr>
          </a:p>
        </p:txBody>
      </p:sp>
      <p:sp>
        <p:nvSpPr>
          <p:cNvPr id="701" name="Google Shape;701;p69"/>
          <p:cNvSpPr/>
          <p:nvPr/>
        </p:nvSpPr>
        <p:spPr>
          <a:xfrm>
            <a:off x="813671" y="3099067"/>
            <a:ext cx="7563414" cy="6248400"/>
          </a:xfrm>
          <a:prstGeom prst="rect">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02" name="Google Shape;702;p69"/>
          <p:cNvSpPr/>
          <p:nvPr/>
        </p:nvSpPr>
        <p:spPr>
          <a:xfrm>
            <a:off x="8485525" y="3099068"/>
            <a:ext cx="9435045" cy="6230628"/>
          </a:xfrm>
          <a:prstGeom prst="rect">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03" name="Google Shape;703;p69"/>
          <p:cNvSpPr txBox="1"/>
          <p:nvPr/>
        </p:nvSpPr>
        <p:spPr>
          <a:xfrm>
            <a:off x="2484457" y="9378087"/>
            <a:ext cx="510651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Malgun Gothic"/>
                <a:ea typeface="Malgun Gothic"/>
                <a:cs typeface="Malgun Gothic"/>
                <a:sym typeface="Malgun Gothic"/>
              </a:rPr>
              <a:t>&lt;ISMS-P 기술적 보호초지 항목&gt;</a:t>
            </a:r>
            <a:endParaRPr b="0" i="0" sz="2400" u="none" cap="none" strike="noStrike">
              <a:solidFill>
                <a:schemeClr val="dk1"/>
              </a:solidFill>
              <a:latin typeface="Malgun Gothic"/>
              <a:ea typeface="Malgun Gothic"/>
              <a:cs typeface="Malgun Gothic"/>
              <a:sym typeface="Malgun Gothic"/>
            </a:endParaRPr>
          </a:p>
        </p:txBody>
      </p:sp>
      <p:sp>
        <p:nvSpPr>
          <p:cNvPr id="704" name="Google Shape;704;p69"/>
          <p:cNvSpPr txBox="1"/>
          <p:nvPr/>
        </p:nvSpPr>
        <p:spPr>
          <a:xfrm>
            <a:off x="12953003" y="9378087"/>
            <a:ext cx="1279191"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Malgun Gothic"/>
                <a:ea typeface="Malgun Gothic"/>
                <a:cs typeface="Malgun Gothic"/>
                <a:sym typeface="Malgun Gothic"/>
              </a:rPr>
              <a:t>&lt;법률&gt;</a:t>
            </a:r>
            <a:endParaRPr b="0" i="0" sz="2400" u="none" cap="none" strike="noStrike">
              <a:solidFill>
                <a:schemeClr val="dk1"/>
              </a:solidFill>
              <a:latin typeface="Malgun Gothic"/>
              <a:ea typeface="Malgun Gothic"/>
              <a:cs typeface="Malgun Gothic"/>
              <a:sym typeface="Malgun Gothic"/>
            </a:endParaRPr>
          </a:p>
        </p:txBody>
      </p:sp>
      <p:sp>
        <p:nvSpPr>
          <p:cNvPr id="705" name="Google Shape;705;p69"/>
          <p:cNvSpPr/>
          <p:nvPr/>
        </p:nvSpPr>
        <p:spPr>
          <a:xfrm>
            <a:off x="11195896" y="2331465"/>
            <a:ext cx="1335313" cy="473589"/>
          </a:xfrm>
          <a:prstGeom prst="roundRect">
            <a:avLst>
              <a:gd fmla="val 16667" name="adj"/>
            </a:avLst>
          </a:prstGeom>
          <a:solidFill>
            <a:srgbClr val="17365D"/>
          </a:solidFill>
          <a:ln cap="flat" cmpd="sng" w="25400">
            <a:solidFill>
              <a:srgbClr val="1736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FFFFFF"/>
                </a:solidFill>
                <a:latin typeface="Arial"/>
                <a:ea typeface="Arial"/>
                <a:cs typeface="Arial"/>
                <a:sym typeface="Arial"/>
              </a:rPr>
              <a:t>진행중</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EEFF"/>
        </a:solidFill>
      </p:bgPr>
    </p:bg>
    <p:spTree>
      <p:nvGrpSpPr>
        <p:cNvPr id="709" name="Shape 709"/>
        <p:cNvGrpSpPr/>
        <p:nvPr/>
      </p:nvGrpSpPr>
      <p:grpSpPr>
        <a:xfrm>
          <a:off x="0" y="0"/>
          <a:ext cx="0" cy="0"/>
          <a:chOff x="0" y="0"/>
          <a:chExt cx="0" cy="0"/>
        </a:xfrm>
      </p:grpSpPr>
      <p:sp>
        <p:nvSpPr>
          <p:cNvPr id="710" name="Google Shape;710;p70"/>
          <p:cNvSpPr txBox="1"/>
          <p:nvPr/>
        </p:nvSpPr>
        <p:spPr>
          <a:xfrm>
            <a:off x="1028571" y="1428629"/>
            <a:ext cx="9428571"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061F56"/>
                </a:solidFill>
                <a:latin typeface="Malgun Gothic"/>
                <a:ea typeface="Malgun Gothic"/>
                <a:cs typeface="Malgun Gothic"/>
                <a:sym typeface="Malgun Gothic"/>
              </a:rPr>
              <a:t>프로젝트 중간 수행 결과</a:t>
            </a:r>
            <a:endParaRPr b="1" i="0" sz="1800" u="none" cap="none" strike="noStrike">
              <a:solidFill>
                <a:srgbClr val="000000"/>
              </a:solidFill>
              <a:latin typeface="Malgun Gothic"/>
              <a:ea typeface="Malgun Gothic"/>
              <a:cs typeface="Malgun Gothic"/>
              <a:sym typeface="Malgun Gothic"/>
            </a:endParaRPr>
          </a:p>
        </p:txBody>
      </p:sp>
      <p:sp>
        <p:nvSpPr>
          <p:cNvPr id="711" name="Google Shape;711;p70"/>
          <p:cNvSpPr txBox="1"/>
          <p:nvPr/>
        </p:nvSpPr>
        <p:spPr>
          <a:xfrm>
            <a:off x="1519099" y="2259626"/>
            <a:ext cx="15395599"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61F56"/>
                </a:solidFill>
                <a:latin typeface="Malgun Gothic"/>
                <a:ea typeface="Malgun Gothic"/>
                <a:cs typeface="Malgun Gothic"/>
                <a:sym typeface="Malgun Gothic"/>
              </a:rPr>
              <a:t>STEP 04. 보안요건 정의</a:t>
            </a:r>
            <a:endParaRPr b="0" i="0" sz="3600" u="none" cap="none" strike="noStrike">
              <a:solidFill>
                <a:srgbClr val="000000"/>
              </a:solidFill>
              <a:latin typeface="Malgun Gothic"/>
              <a:ea typeface="Malgun Gothic"/>
              <a:cs typeface="Malgun Gothic"/>
              <a:sym typeface="Malgun Gothic"/>
            </a:endParaRPr>
          </a:p>
        </p:txBody>
      </p:sp>
      <p:sp>
        <p:nvSpPr>
          <p:cNvPr id="712" name="Google Shape;712;p70"/>
          <p:cNvSpPr txBox="1"/>
          <p:nvPr>
            <p:ph idx="12" type="sldNum"/>
          </p:nvPr>
        </p:nvSpPr>
        <p:spPr>
          <a:xfrm>
            <a:off x="15786970" y="9608899"/>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888888"/>
                </a:solidFill>
                <a:latin typeface="Arial"/>
                <a:ea typeface="Arial"/>
                <a:cs typeface="Arial"/>
                <a:sym typeface="Arial"/>
              </a:rPr>
              <a:t>‹#›</a:t>
            </a:fld>
            <a:endParaRPr b="0" i="0" sz="2400" u="none" cap="none" strike="noStrike">
              <a:solidFill>
                <a:srgbClr val="888888"/>
              </a:solidFill>
              <a:latin typeface="Arial"/>
              <a:ea typeface="Arial"/>
              <a:cs typeface="Arial"/>
              <a:sym typeface="Arial"/>
            </a:endParaRPr>
          </a:p>
        </p:txBody>
      </p:sp>
      <p:sp>
        <p:nvSpPr>
          <p:cNvPr id="713" name="Google Shape;713;p70"/>
          <p:cNvSpPr txBox="1"/>
          <p:nvPr/>
        </p:nvSpPr>
        <p:spPr>
          <a:xfrm>
            <a:off x="1056171" y="1019247"/>
            <a:ext cx="8915343" cy="43084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9E9E9E"/>
                </a:solidFill>
                <a:latin typeface="Malgun Gothic"/>
                <a:ea typeface="Malgun Gothic"/>
                <a:cs typeface="Malgun Gothic"/>
                <a:sym typeface="Malgun Gothic"/>
              </a:rPr>
              <a:t>SK 헬스 서비스의 클라우드 전환 정보보안 컨설팅</a:t>
            </a:r>
            <a:endParaRPr b="1" i="0" sz="2200" u="none" cap="none" strike="noStrike">
              <a:solidFill>
                <a:srgbClr val="000000"/>
              </a:solidFill>
              <a:latin typeface="Malgun Gothic"/>
              <a:ea typeface="Malgun Gothic"/>
              <a:cs typeface="Malgun Gothic"/>
              <a:sym typeface="Malgun Gothic"/>
            </a:endParaRPr>
          </a:p>
        </p:txBody>
      </p:sp>
      <p:graphicFrame>
        <p:nvGraphicFramePr>
          <p:cNvPr id="714" name="Google Shape;714;p70"/>
          <p:cNvGraphicFramePr/>
          <p:nvPr/>
        </p:nvGraphicFramePr>
        <p:xfrm>
          <a:off x="1204686" y="3319642"/>
          <a:ext cx="3000000" cy="3000000"/>
        </p:xfrm>
        <a:graphic>
          <a:graphicData uri="http://schemas.openxmlformats.org/drawingml/2006/table">
            <a:tbl>
              <a:tblPr bandRow="1" firstRow="1">
                <a:noFill/>
                <a:tableStyleId>{D4CB0499-5929-435A-9645-30087A03F9DC}</a:tableStyleId>
              </a:tblPr>
              <a:tblGrid>
                <a:gridCol w="972450"/>
                <a:gridCol w="1786400"/>
                <a:gridCol w="3636150"/>
                <a:gridCol w="1035000"/>
                <a:gridCol w="1035000"/>
                <a:gridCol w="1035000"/>
                <a:gridCol w="1035000"/>
                <a:gridCol w="1035000"/>
                <a:gridCol w="1035000"/>
                <a:gridCol w="1035000"/>
                <a:gridCol w="1035000"/>
                <a:gridCol w="1035000"/>
              </a:tblGrid>
              <a:tr h="512250">
                <a:tc rowSpan="2">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코드번호</a:t>
                      </a:r>
                      <a:endParaRPr/>
                    </a:p>
                  </a:txBody>
                  <a:tcPr marT="45725" marB="45725" marR="91450" marL="91450" anchor="ctr"/>
                </a:tc>
                <a:tc rowSpan="2">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보안요건명</a:t>
                      </a:r>
                      <a:endParaRPr/>
                    </a:p>
                  </a:txBody>
                  <a:tcPr marT="45725" marB="45725" marR="91450" marL="91450" anchor="ctr"/>
                </a:tc>
                <a:tc rowSpan="2">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보안요건 정의</a:t>
                      </a:r>
                      <a:endParaRPr/>
                    </a:p>
                  </a:txBody>
                  <a:tcPr marT="45725" marB="45725" marR="91450" marL="91450" anchor="ctr"/>
                </a:tc>
                <a:tc gridSpan="9">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정보 보안 기술 요소</a:t>
                      </a:r>
                      <a:endParaRPr/>
                    </a:p>
                  </a:txBody>
                  <a:tcPr marT="45725" marB="45725" marR="91450" marL="91450" anchor="ctr"/>
                </a:tc>
                <a:tc hMerge="1"/>
                <a:tc hMerge="1"/>
                <a:tc hMerge="1"/>
                <a:tc hMerge="1"/>
                <a:tc hMerge="1"/>
                <a:tc hMerge="1"/>
                <a:tc hMerge="1"/>
                <a:tc hMerge="1"/>
              </a:tr>
              <a:tr h="399325">
                <a:tc vMerge="1"/>
                <a:tc vMerge="1"/>
                <a:tc vMerge="1"/>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접근통제</a:t>
                      </a:r>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인증</a:t>
                      </a:r>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권한 관리</a:t>
                      </a:r>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암호화</a:t>
                      </a:r>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무결성</a:t>
                      </a:r>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가용성</a:t>
                      </a:r>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로그</a:t>
                      </a:r>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개인정보</a:t>
                      </a:r>
                      <a:endParaRPr sz="14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보호</a:t>
                      </a:r>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보안관리</a:t>
                      </a:r>
                      <a:endParaRPr/>
                    </a:p>
                  </a:txBody>
                  <a:tcPr marT="45725" marB="45725" marR="91450" marL="91450" anchor="ctr"/>
                </a:tc>
              </a:tr>
              <a:tr h="681350">
                <a:tc>
                  <a:txBody>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Sec_101</a:t>
                      </a:r>
                      <a:endParaRPr/>
                    </a:p>
                  </a:txBody>
                  <a:tcPr marT="7625" marB="0" marR="7625" marL="7625" anchor="ctr"/>
                </a:tc>
                <a:tc>
                  <a:txBody>
                    <a:bodyPr/>
                    <a:lstStyle/>
                    <a:p>
                      <a:pPr indent="0" lvl="0" marL="0" marR="0" rtl="0" algn="l">
                        <a:lnSpc>
                          <a:spcPct val="100000"/>
                        </a:lnSpc>
                        <a:spcBef>
                          <a:spcPts val="0"/>
                        </a:spcBef>
                        <a:spcAft>
                          <a:spcPts val="0"/>
                        </a:spcAft>
                        <a:buNone/>
                      </a:pPr>
                      <a:r>
                        <a:rPr lang="en-US" sz="1000" u="none" cap="none" strike="noStrike">
                          <a:latin typeface="Arial"/>
                          <a:ea typeface="Arial"/>
                          <a:cs typeface="Arial"/>
                          <a:sym typeface="Arial"/>
                        </a:rPr>
                        <a:t>개인정보 및 중요정보에 대한 비인가 사용자 접근 통제</a:t>
                      </a:r>
                      <a:endParaRPr sz="1000" u="none" cap="none" strike="noStrike">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정보시스템과 개인정보 및 중요정보에 대한 비인가 접근을 통제</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업무 목적에 따른 접근권한을 최소화</a:t>
                      </a:r>
                      <a:endParaRPr b="0" i="0" sz="1000" u="none" cap="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lnSpc>
                          <a:spcPct val="100000"/>
                        </a:lnSpc>
                        <a:spcBef>
                          <a:spcPts val="0"/>
                        </a:spcBef>
                        <a:spcAft>
                          <a:spcPts val="0"/>
                        </a:spcAft>
                        <a:buNone/>
                      </a:pPr>
                      <a:r>
                        <a:rPr b="1" i="0" lang="en-US" sz="1400" u="none" cap="none" strike="noStrike">
                          <a:solidFill>
                            <a:srgbClr val="061F56"/>
                          </a:solidFill>
                          <a:latin typeface="Arial"/>
                          <a:ea typeface="Arial"/>
                          <a:cs typeface="Arial"/>
                          <a:sym typeface="Arial"/>
                        </a:rPr>
                        <a:t>✔</a:t>
                      </a:r>
                      <a:endParaRPr sz="1400" u="none" cap="none" strike="noStrike">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61F56"/>
                          </a:solidFill>
                          <a:latin typeface="Arial"/>
                          <a:ea typeface="Arial"/>
                          <a:cs typeface="Arial"/>
                          <a:sym typeface="Arial"/>
                        </a:rPr>
                        <a:t>✔</a:t>
                      </a:r>
                      <a:endParaRPr sz="1400" u="none" cap="none" strike="noStrike">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None/>
                      </a:pPr>
                      <a:r>
                        <a:t/>
                      </a:r>
                      <a:endParaRPr sz="1400" u="none" cap="none" strike="noStrike">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None/>
                      </a:pPr>
                      <a:r>
                        <a:t/>
                      </a:r>
                      <a:endParaRPr sz="1400" u="none" cap="none" strike="noStrike">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None/>
                      </a:pPr>
                      <a:r>
                        <a:t/>
                      </a:r>
                      <a:endParaRPr sz="1400" u="none" cap="none" strike="noStrike">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None/>
                      </a:pPr>
                      <a:r>
                        <a:t/>
                      </a:r>
                      <a:endParaRPr sz="1400" u="none" cap="none" strike="noStrike">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61F56"/>
                          </a:solidFill>
                          <a:latin typeface="Arial"/>
                          <a:ea typeface="Arial"/>
                          <a:cs typeface="Arial"/>
                          <a:sym typeface="Arial"/>
                        </a:rPr>
                        <a:t>✔</a:t>
                      </a:r>
                      <a:endParaRPr sz="1400" u="none" cap="none" strike="noStrike">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61F56"/>
                          </a:solidFill>
                          <a:latin typeface="Arial"/>
                          <a:ea typeface="Arial"/>
                          <a:cs typeface="Arial"/>
                          <a:sym typeface="Arial"/>
                        </a:rPr>
                        <a:t>✔</a:t>
                      </a:r>
                      <a:endParaRPr sz="1400" u="none" cap="none" strike="noStrike">
                        <a:latin typeface="Arial"/>
                        <a:ea typeface="Arial"/>
                        <a:cs typeface="Arial"/>
                        <a:sym typeface="Arial"/>
                      </a:endParaRPr>
                    </a:p>
                  </a:txBody>
                  <a:tcPr marT="45725" marB="45725" marR="91450" marL="91450" anchor="ctr"/>
                </a:tc>
              </a:tr>
            </a:tbl>
          </a:graphicData>
        </a:graphic>
      </p:graphicFrame>
      <p:graphicFrame>
        <p:nvGraphicFramePr>
          <p:cNvPr id="715" name="Google Shape;715;p70"/>
          <p:cNvGraphicFramePr/>
          <p:nvPr/>
        </p:nvGraphicFramePr>
        <p:xfrm>
          <a:off x="3993552" y="5368612"/>
          <a:ext cx="3000000" cy="3000000"/>
        </p:xfrm>
        <a:graphic>
          <a:graphicData uri="http://schemas.openxmlformats.org/drawingml/2006/table">
            <a:tbl>
              <a:tblPr bandRow="1" firstRow="1">
                <a:noFill/>
                <a:tableStyleId>{D4CB0499-5929-435A-9645-30087A03F9DC}</a:tableStyleId>
              </a:tblPr>
              <a:tblGrid>
                <a:gridCol w="2585425"/>
                <a:gridCol w="2585425"/>
                <a:gridCol w="2585425"/>
                <a:gridCol w="2585425"/>
                <a:gridCol w="2585425"/>
              </a:tblGrid>
              <a:tr h="450025">
                <a:tc gridSpan="5">
                  <a:txBody>
                    <a:bodyPr/>
                    <a:lstStyle/>
                    <a:p>
                      <a:pPr indent="0" lvl="0" marL="0" marR="0" rtl="0" algn="ctr">
                        <a:lnSpc>
                          <a:spcPct val="100000"/>
                        </a:lnSpc>
                        <a:spcBef>
                          <a:spcPts val="0"/>
                        </a:spcBef>
                        <a:spcAft>
                          <a:spcPts val="0"/>
                        </a:spcAft>
                        <a:buNone/>
                      </a:pPr>
                      <a:r>
                        <a:rPr b="1" i="0" lang="en-US" sz="1400" u="none" cap="none" strike="noStrike">
                          <a:solidFill>
                            <a:schemeClr val="lt1"/>
                          </a:solidFill>
                          <a:latin typeface="Arial"/>
                          <a:ea typeface="Arial"/>
                          <a:cs typeface="Arial"/>
                          <a:sym typeface="Arial"/>
                        </a:rPr>
                        <a:t>정보 보호 적용 대상</a:t>
                      </a:r>
                      <a:endParaRPr/>
                    </a:p>
                  </a:txBody>
                  <a:tcPr marT="7625" marB="0" marR="7625" marL="7625" anchor="ctr"/>
                </a:tc>
                <a:tc hMerge="1"/>
                <a:tc hMerge="1"/>
                <a:tc hMerge="1"/>
                <a:tc hMerge="1"/>
              </a:tr>
              <a:tr h="371575">
                <a:tc>
                  <a:txBody>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Client</a:t>
                      </a:r>
                      <a:endParaRPr/>
                    </a:p>
                  </a:txBody>
                  <a:tcPr marT="7625" marB="0" marR="7625" marL="7625" anchor="ctr"/>
                </a:tc>
                <a:tc>
                  <a:txBody>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Network</a:t>
                      </a:r>
                      <a:endParaRPr/>
                    </a:p>
                  </a:txBody>
                  <a:tcPr marT="7625" marB="0" marR="7625" marL="7625" anchor="ctr"/>
                </a:tc>
                <a:tc>
                  <a:txBody>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Server</a:t>
                      </a:r>
                      <a:endParaRPr/>
                    </a:p>
                  </a:txBody>
                  <a:tcPr marT="7625" marB="0" marR="7625" marL="7625" anchor="ctr"/>
                </a:tc>
                <a:tc>
                  <a:txBody>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Application</a:t>
                      </a:r>
                      <a:endParaRPr/>
                    </a:p>
                  </a:txBody>
                  <a:tcPr marT="7625" marB="0" marR="7625" marL="7625" anchor="ctr"/>
                </a:tc>
                <a:tc>
                  <a:txBody>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Database</a:t>
                      </a:r>
                      <a:endParaRPr/>
                    </a:p>
                  </a:txBody>
                  <a:tcPr marT="7625" marB="0" marR="7625" marL="7625" anchor="ctr"/>
                </a:tc>
              </a:tr>
              <a:tr h="432000">
                <a:tc>
                  <a:txBody>
                    <a:bodyPr/>
                    <a:lstStyle/>
                    <a:p>
                      <a:pPr indent="0" lvl="0" marL="0" marR="0" rtl="0" algn="ctr">
                        <a:lnSpc>
                          <a:spcPct val="100000"/>
                        </a:lnSpc>
                        <a:spcBef>
                          <a:spcPts val="0"/>
                        </a:spcBef>
                        <a:spcAft>
                          <a:spcPts val="0"/>
                        </a:spcAft>
                        <a:buNone/>
                      </a:pPr>
                      <a:r>
                        <a:t/>
                      </a:r>
                      <a:endParaRPr b="0" sz="1400" u="none" cap="none" strike="noStrike">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61F56"/>
                          </a:solidFill>
                          <a:latin typeface="Arial"/>
                          <a:ea typeface="Arial"/>
                          <a:cs typeface="Arial"/>
                          <a:sym typeface="Arial"/>
                        </a:rPr>
                        <a:t>✔</a:t>
                      </a:r>
                      <a:endParaRPr b="0" sz="1400" u="none" cap="none" strike="noStrike">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61F56"/>
                          </a:solidFill>
                          <a:latin typeface="Arial"/>
                          <a:ea typeface="Arial"/>
                          <a:cs typeface="Arial"/>
                          <a:sym typeface="Arial"/>
                        </a:rPr>
                        <a:t>✔</a:t>
                      </a:r>
                      <a:endParaRPr b="0" sz="1400" u="none" cap="none" strike="noStrike">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61F56"/>
                          </a:solidFill>
                          <a:latin typeface="Arial"/>
                          <a:ea typeface="Arial"/>
                          <a:cs typeface="Arial"/>
                          <a:sym typeface="Arial"/>
                        </a:rPr>
                        <a:t>✔</a:t>
                      </a:r>
                      <a:endParaRPr b="0" sz="1400" u="none" cap="none" strike="noStrike">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61F56"/>
                          </a:solidFill>
                          <a:latin typeface="Arial"/>
                          <a:ea typeface="Arial"/>
                          <a:cs typeface="Arial"/>
                          <a:sym typeface="Arial"/>
                        </a:rPr>
                        <a:t>✔</a:t>
                      </a:r>
                      <a:endParaRPr b="0" sz="1400" u="none" cap="none" strike="noStrike">
                        <a:latin typeface="Arial"/>
                        <a:ea typeface="Arial"/>
                        <a:cs typeface="Arial"/>
                        <a:sym typeface="Arial"/>
                      </a:endParaRPr>
                    </a:p>
                  </a:txBody>
                  <a:tcPr marT="45725" marB="45725" marR="91450" marL="91450" anchor="ctr"/>
                </a:tc>
              </a:tr>
            </a:tbl>
          </a:graphicData>
        </a:graphic>
      </p:graphicFrame>
      <p:graphicFrame>
        <p:nvGraphicFramePr>
          <p:cNvPr id="716" name="Google Shape;716;p70"/>
          <p:cNvGraphicFramePr/>
          <p:nvPr/>
        </p:nvGraphicFramePr>
        <p:xfrm>
          <a:off x="1188744" y="6937637"/>
          <a:ext cx="3000000" cy="3000000"/>
        </p:xfrm>
        <a:graphic>
          <a:graphicData uri="http://schemas.openxmlformats.org/drawingml/2006/table">
            <a:tbl>
              <a:tblPr>
                <a:noFill/>
                <a:tableStyleId>{D4CB0499-5929-435A-9645-30087A03F9DC}</a:tableStyleId>
              </a:tblPr>
              <a:tblGrid>
                <a:gridCol w="1205000"/>
                <a:gridCol w="1205000"/>
                <a:gridCol w="1205000"/>
                <a:gridCol w="1205000"/>
                <a:gridCol w="1205000"/>
                <a:gridCol w="1205000"/>
                <a:gridCol w="1205000"/>
                <a:gridCol w="1205000"/>
                <a:gridCol w="1205000"/>
                <a:gridCol w="1205000"/>
                <a:gridCol w="1205000"/>
                <a:gridCol w="1205000"/>
                <a:gridCol w="1205000"/>
              </a:tblGrid>
              <a:tr h="292850">
                <a:tc>
                  <a:txBody>
                    <a:bodyPr/>
                    <a:lstStyle/>
                    <a:p>
                      <a:pPr indent="0" lvl="0" marL="0" marR="0" rtl="0" algn="ctr">
                        <a:lnSpc>
                          <a:spcPct val="100000"/>
                        </a:lnSpc>
                        <a:spcBef>
                          <a:spcPts val="0"/>
                        </a:spcBef>
                        <a:spcAft>
                          <a:spcPts val="0"/>
                        </a:spcAft>
                        <a:buNone/>
                      </a:pPr>
                      <a:r>
                        <a:rPr b="1" lang="en-US" sz="1200" u="none" cap="none" strike="noStrike">
                          <a:solidFill>
                            <a:schemeClr val="lt1"/>
                          </a:solidFill>
                          <a:latin typeface="Arial"/>
                          <a:ea typeface="Arial"/>
                          <a:cs typeface="Arial"/>
                          <a:sym typeface="Arial"/>
                        </a:rPr>
                        <a:t>개인정보 보호법</a:t>
                      </a:r>
                      <a:endParaRPr b="1" i="0" sz="1200" u="none" cap="none" strike="noStrike">
                        <a:solidFill>
                          <a:schemeClr val="lt1"/>
                        </a:solidFill>
                        <a:latin typeface="Arial"/>
                        <a:ea typeface="Arial"/>
                        <a:cs typeface="Arial"/>
                        <a:sym typeface="Arial"/>
                      </a:endParaRPr>
                    </a:p>
                  </a:txBody>
                  <a:tcPr marT="1300" marB="0" marR="1300" marL="1300" anchor="ctr">
                    <a:solidFill>
                      <a:srgbClr val="4F81BD"/>
                    </a:solidFill>
                  </a:tcPr>
                </a:tc>
                <a:tc>
                  <a:txBody>
                    <a:bodyPr/>
                    <a:lstStyle/>
                    <a:p>
                      <a:pPr indent="0" lvl="0" marL="0" marR="0" rtl="0" algn="ctr">
                        <a:lnSpc>
                          <a:spcPct val="100000"/>
                        </a:lnSpc>
                        <a:spcBef>
                          <a:spcPts val="0"/>
                        </a:spcBef>
                        <a:spcAft>
                          <a:spcPts val="0"/>
                        </a:spcAft>
                        <a:buNone/>
                      </a:pPr>
                      <a:r>
                        <a:rPr b="1" lang="en-US" sz="1200" u="none" cap="none" strike="noStrike">
                          <a:solidFill>
                            <a:schemeClr val="lt1"/>
                          </a:solidFill>
                          <a:latin typeface="Arial"/>
                          <a:ea typeface="Arial"/>
                          <a:cs typeface="Arial"/>
                          <a:sym typeface="Arial"/>
                        </a:rPr>
                        <a:t>개인정보 보호법 시행령</a:t>
                      </a:r>
                      <a:endParaRPr b="1" i="0" sz="1200" u="none" cap="none" strike="noStrike">
                        <a:solidFill>
                          <a:schemeClr val="lt1"/>
                        </a:solidFill>
                        <a:latin typeface="Arial"/>
                        <a:ea typeface="Arial"/>
                        <a:cs typeface="Arial"/>
                        <a:sym typeface="Arial"/>
                      </a:endParaRPr>
                    </a:p>
                  </a:txBody>
                  <a:tcPr marT="1300" marB="0" marR="1300" marL="1300" anchor="ctr">
                    <a:solidFill>
                      <a:srgbClr val="4F81BD"/>
                    </a:solidFill>
                  </a:tcPr>
                </a:tc>
                <a:tc>
                  <a:txBody>
                    <a:bodyPr/>
                    <a:lstStyle/>
                    <a:p>
                      <a:pPr indent="0" lvl="0" marL="0" marR="0" rtl="0" algn="ctr">
                        <a:lnSpc>
                          <a:spcPct val="100000"/>
                        </a:lnSpc>
                        <a:spcBef>
                          <a:spcPts val="0"/>
                        </a:spcBef>
                        <a:spcAft>
                          <a:spcPts val="0"/>
                        </a:spcAft>
                        <a:buNone/>
                      </a:pPr>
                      <a:r>
                        <a:rPr b="1" lang="en-US" sz="1200" u="none" cap="none" strike="noStrike">
                          <a:solidFill>
                            <a:schemeClr val="lt1"/>
                          </a:solidFill>
                          <a:latin typeface="Arial"/>
                          <a:ea typeface="Arial"/>
                          <a:cs typeface="Arial"/>
                          <a:sym typeface="Arial"/>
                        </a:rPr>
                        <a:t>개인정보 보호법 고시</a:t>
                      </a:r>
                      <a:endParaRPr b="1" i="0" sz="1200" u="none" cap="none" strike="noStrike">
                        <a:solidFill>
                          <a:schemeClr val="lt1"/>
                        </a:solidFill>
                        <a:latin typeface="Arial"/>
                        <a:ea typeface="Arial"/>
                        <a:cs typeface="Arial"/>
                        <a:sym typeface="Arial"/>
                      </a:endParaRPr>
                    </a:p>
                  </a:txBody>
                  <a:tcPr marT="1300" marB="0" marR="1300" marL="1300" anchor="ctr">
                    <a:solidFill>
                      <a:srgbClr val="4F81BD"/>
                    </a:solidFill>
                  </a:tcPr>
                </a:tc>
                <a:tc>
                  <a:txBody>
                    <a:bodyPr/>
                    <a:lstStyle/>
                    <a:p>
                      <a:pPr indent="0" lvl="0" marL="0" marR="0" rtl="0" algn="ctr">
                        <a:lnSpc>
                          <a:spcPct val="100000"/>
                        </a:lnSpc>
                        <a:spcBef>
                          <a:spcPts val="0"/>
                        </a:spcBef>
                        <a:spcAft>
                          <a:spcPts val="0"/>
                        </a:spcAft>
                        <a:buNone/>
                      </a:pPr>
                      <a:r>
                        <a:rPr b="1" lang="en-US" sz="1200" u="none" cap="none" strike="noStrike">
                          <a:solidFill>
                            <a:schemeClr val="lt1"/>
                          </a:solidFill>
                          <a:latin typeface="Arial"/>
                          <a:ea typeface="Arial"/>
                          <a:cs typeface="Arial"/>
                          <a:sym typeface="Arial"/>
                        </a:rPr>
                        <a:t>정보통신망법</a:t>
                      </a:r>
                      <a:endParaRPr b="1" i="0" sz="1200" u="none" cap="none" strike="noStrike">
                        <a:solidFill>
                          <a:schemeClr val="lt1"/>
                        </a:solidFill>
                        <a:latin typeface="Arial"/>
                        <a:ea typeface="Arial"/>
                        <a:cs typeface="Arial"/>
                        <a:sym typeface="Arial"/>
                      </a:endParaRPr>
                    </a:p>
                  </a:txBody>
                  <a:tcPr marT="1300" marB="0" marR="1300" marL="1300" anchor="ctr">
                    <a:solidFill>
                      <a:srgbClr val="4F81BD"/>
                    </a:solidFill>
                  </a:tcPr>
                </a:tc>
                <a:tc>
                  <a:txBody>
                    <a:bodyPr/>
                    <a:lstStyle/>
                    <a:p>
                      <a:pPr indent="0" lvl="0" marL="0" marR="0" rtl="0" algn="ctr">
                        <a:lnSpc>
                          <a:spcPct val="100000"/>
                        </a:lnSpc>
                        <a:spcBef>
                          <a:spcPts val="0"/>
                        </a:spcBef>
                        <a:spcAft>
                          <a:spcPts val="0"/>
                        </a:spcAft>
                        <a:buNone/>
                      </a:pPr>
                      <a:r>
                        <a:rPr b="1" lang="en-US" sz="1200" u="none" cap="none" strike="noStrike">
                          <a:solidFill>
                            <a:schemeClr val="lt1"/>
                          </a:solidFill>
                          <a:latin typeface="Arial"/>
                          <a:ea typeface="Arial"/>
                          <a:cs typeface="Arial"/>
                          <a:sym typeface="Arial"/>
                        </a:rPr>
                        <a:t>정보통신망법 시행령</a:t>
                      </a:r>
                      <a:endParaRPr b="1" i="0" sz="1200" u="none" cap="none" strike="noStrike">
                        <a:solidFill>
                          <a:schemeClr val="lt1"/>
                        </a:solidFill>
                        <a:latin typeface="Arial"/>
                        <a:ea typeface="Arial"/>
                        <a:cs typeface="Arial"/>
                        <a:sym typeface="Arial"/>
                      </a:endParaRPr>
                    </a:p>
                  </a:txBody>
                  <a:tcPr marT="1300" marB="0" marR="1300" marL="1300" anchor="ctr">
                    <a:solidFill>
                      <a:srgbClr val="4F81BD"/>
                    </a:solidFill>
                  </a:tcPr>
                </a:tc>
                <a:tc>
                  <a:txBody>
                    <a:bodyPr/>
                    <a:lstStyle/>
                    <a:p>
                      <a:pPr indent="0" lvl="0" marL="0" marR="0" rtl="0" algn="ctr">
                        <a:lnSpc>
                          <a:spcPct val="100000"/>
                        </a:lnSpc>
                        <a:spcBef>
                          <a:spcPts val="0"/>
                        </a:spcBef>
                        <a:spcAft>
                          <a:spcPts val="0"/>
                        </a:spcAft>
                        <a:buNone/>
                      </a:pPr>
                      <a:r>
                        <a:rPr b="1" lang="en-US" sz="1200" u="none" cap="none" strike="noStrike">
                          <a:solidFill>
                            <a:schemeClr val="lt1"/>
                          </a:solidFill>
                          <a:latin typeface="Arial"/>
                          <a:ea typeface="Arial"/>
                          <a:cs typeface="Arial"/>
                          <a:sym typeface="Arial"/>
                        </a:rPr>
                        <a:t>정보통신망법 고시</a:t>
                      </a:r>
                      <a:endParaRPr b="1" i="0" sz="1200" u="none" cap="none" strike="noStrike">
                        <a:solidFill>
                          <a:schemeClr val="lt1"/>
                        </a:solidFill>
                        <a:latin typeface="Arial"/>
                        <a:ea typeface="Arial"/>
                        <a:cs typeface="Arial"/>
                        <a:sym typeface="Arial"/>
                      </a:endParaRPr>
                    </a:p>
                  </a:txBody>
                  <a:tcPr marT="1300" marB="0" marR="1300" marL="1300" anchor="ctr">
                    <a:solidFill>
                      <a:srgbClr val="4F81BD"/>
                    </a:solidFill>
                  </a:tcPr>
                </a:tc>
                <a:tc>
                  <a:txBody>
                    <a:bodyPr/>
                    <a:lstStyle/>
                    <a:p>
                      <a:pPr indent="0" lvl="0" marL="0" marR="0" rtl="0" algn="ctr">
                        <a:lnSpc>
                          <a:spcPct val="100000"/>
                        </a:lnSpc>
                        <a:spcBef>
                          <a:spcPts val="0"/>
                        </a:spcBef>
                        <a:spcAft>
                          <a:spcPts val="0"/>
                        </a:spcAft>
                        <a:buNone/>
                      </a:pPr>
                      <a:r>
                        <a:rPr b="1" lang="en-US" sz="1200" u="none" cap="none" strike="noStrike">
                          <a:solidFill>
                            <a:schemeClr val="lt1"/>
                          </a:solidFill>
                          <a:latin typeface="Arial"/>
                          <a:ea typeface="Arial"/>
                          <a:cs typeface="Arial"/>
                          <a:sym typeface="Arial"/>
                        </a:rPr>
                        <a:t>위치정보법</a:t>
                      </a:r>
                      <a:endParaRPr b="1" i="0" sz="1200" u="none" cap="none" strike="noStrike">
                        <a:solidFill>
                          <a:schemeClr val="lt1"/>
                        </a:solidFill>
                        <a:latin typeface="Arial"/>
                        <a:ea typeface="Arial"/>
                        <a:cs typeface="Arial"/>
                        <a:sym typeface="Arial"/>
                      </a:endParaRPr>
                    </a:p>
                  </a:txBody>
                  <a:tcPr marT="1300" marB="0" marR="1300" marL="1300" anchor="ctr">
                    <a:solidFill>
                      <a:srgbClr val="4F81BD"/>
                    </a:solidFill>
                  </a:tcPr>
                </a:tc>
                <a:tc>
                  <a:txBody>
                    <a:bodyPr/>
                    <a:lstStyle/>
                    <a:p>
                      <a:pPr indent="0" lvl="0" marL="0" marR="0" rtl="0" algn="ctr">
                        <a:lnSpc>
                          <a:spcPct val="100000"/>
                        </a:lnSpc>
                        <a:spcBef>
                          <a:spcPts val="0"/>
                        </a:spcBef>
                        <a:spcAft>
                          <a:spcPts val="0"/>
                        </a:spcAft>
                        <a:buNone/>
                      </a:pPr>
                      <a:r>
                        <a:rPr b="1" lang="en-US" sz="1200" u="none" cap="none" strike="noStrike">
                          <a:solidFill>
                            <a:schemeClr val="lt1"/>
                          </a:solidFill>
                          <a:latin typeface="Arial"/>
                          <a:ea typeface="Arial"/>
                          <a:cs typeface="Arial"/>
                          <a:sym typeface="Arial"/>
                        </a:rPr>
                        <a:t>위치정보법 시행령</a:t>
                      </a:r>
                      <a:endParaRPr b="1" i="0" sz="1200" u="none" cap="none" strike="noStrike">
                        <a:solidFill>
                          <a:schemeClr val="lt1"/>
                        </a:solidFill>
                        <a:latin typeface="Arial"/>
                        <a:ea typeface="Arial"/>
                        <a:cs typeface="Arial"/>
                        <a:sym typeface="Arial"/>
                      </a:endParaRPr>
                    </a:p>
                  </a:txBody>
                  <a:tcPr marT="1300" marB="0" marR="1300" marL="1300" anchor="ctr">
                    <a:solidFill>
                      <a:srgbClr val="4F81BD"/>
                    </a:solidFill>
                  </a:tcPr>
                </a:tc>
                <a:tc>
                  <a:txBody>
                    <a:bodyPr/>
                    <a:lstStyle/>
                    <a:p>
                      <a:pPr indent="0" lvl="0" marL="0" marR="0" rtl="0" algn="ctr">
                        <a:lnSpc>
                          <a:spcPct val="100000"/>
                        </a:lnSpc>
                        <a:spcBef>
                          <a:spcPts val="0"/>
                        </a:spcBef>
                        <a:spcAft>
                          <a:spcPts val="0"/>
                        </a:spcAft>
                        <a:buNone/>
                      </a:pPr>
                      <a:r>
                        <a:rPr b="1" lang="en-US" sz="1200" u="none" cap="none" strike="noStrike">
                          <a:solidFill>
                            <a:schemeClr val="lt1"/>
                          </a:solidFill>
                          <a:latin typeface="Arial"/>
                          <a:ea typeface="Arial"/>
                          <a:cs typeface="Arial"/>
                          <a:sym typeface="Arial"/>
                        </a:rPr>
                        <a:t>위치정보법 고시</a:t>
                      </a:r>
                      <a:endParaRPr b="1" i="0" sz="1200" u="none" cap="none" strike="noStrike">
                        <a:solidFill>
                          <a:schemeClr val="lt1"/>
                        </a:solidFill>
                        <a:latin typeface="Arial"/>
                        <a:ea typeface="Arial"/>
                        <a:cs typeface="Arial"/>
                        <a:sym typeface="Arial"/>
                      </a:endParaRPr>
                    </a:p>
                  </a:txBody>
                  <a:tcPr marT="1300" marB="0" marR="1300" marL="1300" anchor="ctr">
                    <a:solidFill>
                      <a:srgbClr val="4F81BD"/>
                    </a:solidFill>
                  </a:tcPr>
                </a:tc>
                <a:tc>
                  <a:txBody>
                    <a:bodyPr/>
                    <a:lstStyle/>
                    <a:p>
                      <a:pPr indent="0" lvl="0" marL="0" marR="0" rtl="0" algn="ctr">
                        <a:lnSpc>
                          <a:spcPct val="100000"/>
                        </a:lnSpc>
                        <a:spcBef>
                          <a:spcPts val="0"/>
                        </a:spcBef>
                        <a:spcAft>
                          <a:spcPts val="0"/>
                        </a:spcAft>
                        <a:buNone/>
                      </a:pPr>
                      <a:r>
                        <a:rPr b="1" lang="en-US" sz="1200" u="none" cap="none" strike="noStrike">
                          <a:solidFill>
                            <a:schemeClr val="lt1"/>
                          </a:solidFill>
                          <a:latin typeface="Arial"/>
                          <a:ea typeface="Arial"/>
                          <a:cs typeface="Arial"/>
                          <a:sym typeface="Arial"/>
                        </a:rPr>
                        <a:t>클라우드컴퓨팅법</a:t>
                      </a:r>
                      <a:endParaRPr b="1" i="0" sz="1200" u="none" cap="none" strike="noStrike">
                        <a:solidFill>
                          <a:schemeClr val="lt1"/>
                        </a:solidFill>
                        <a:latin typeface="Arial"/>
                        <a:ea typeface="Arial"/>
                        <a:cs typeface="Arial"/>
                        <a:sym typeface="Arial"/>
                      </a:endParaRPr>
                    </a:p>
                  </a:txBody>
                  <a:tcPr marT="1300" marB="0" marR="1300" marL="1300" anchor="ctr">
                    <a:solidFill>
                      <a:srgbClr val="4F81BD"/>
                    </a:solidFill>
                  </a:tcPr>
                </a:tc>
                <a:tc>
                  <a:txBody>
                    <a:bodyPr/>
                    <a:lstStyle/>
                    <a:p>
                      <a:pPr indent="0" lvl="0" marL="0" marR="0" rtl="0" algn="ctr">
                        <a:lnSpc>
                          <a:spcPct val="100000"/>
                        </a:lnSpc>
                        <a:spcBef>
                          <a:spcPts val="0"/>
                        </a:spcBef>
                        <a:spcAft>
                          <a:spcPts val="0"/>
                        </a:spcAft>
                        <a:buNone/>
                      </a:pPr>
                      <a:r>
                        <a:rPr b="1" lang="en-US" sz="1200" u="none" cap="none" strike="noStrike">
                          <a:solidFill>
                            <a:schemeClr val="lt1"/>
                          </a:solidFill>
                          <a:latin typeface="Arial"/>
                          <a:ea typeface="Arial"/>
                          <a:cs typeface="Arial"/>
                          <a:sym typeface="Arial"/>
                        </a:rPr>
                        <a:t>클라우드컴퓨팅법 시행령</a:t>
                      </a:r>
                      <a:endParaRPr b="1" i="0" sz="1200" u="none" cap="none" strike="noStrike">
                        <a:solidFill>
                          <a:schemeClr val="lt1"/>
                        </a:solidFill>
                        <a:latin typeface="Arial"/>
                        <a:ea typeface="Arial"/>
                        <a:cs typeface="Arial"/>
                        <a:sym typeface="Arial"/>
                      </a:endParaRPr>
                    </a:p>
                  </a:txBody>
                  <a:tcPr marT="1300" marB="0" marR="1300" marL="1300" anchor="ctr">
                    <a:solidFill>
                      <a:srgbClr val="4F81BD"/>
                    </a:solidFill>
                  </a:tcPr>
                </a:tc>
                <a:tc>
                  <a:txBody>
                    <a:bodyPr/>
                    <a:lstStyle/>
                    <a:p>
                      <a:pPr indent="0" lvl="0" marL="0" marR="0" rtl="0" algn="ctr">
                        <a:lnSpc>
                          <a:spcPct val="100000"/>
                        </a:lnSpc>
                        <a:spcBef>
                          <a:spcPts val="0"/>
                        </a:spcBef>
                        <a:spcAft>
                          <a:spcPts val="0"/>
                        </a:spcAft>
                        <a:buNone/>
                      </a:pPr>
                      <a:r>
                        <a:rPr b="1" lang="en-US" sz="1200" u="none" cap="none" strike="noStrike">
                          <a:solidFill>
                            <a:schemeClr val="lt1"/>
                          </a:solidFill>
                          <a:latin typeface="Arial"/>
                          <a:ea typeface="Arial"/>
                          <a:cs typeface="Arial"/>
                          <a:sym typeface="Arial"/>
                        </a:rPr>
                        <a:t>클라우드컴퓨팅법 고시</a:t>
                      </a:r>
                      <a:endParaRPr b="1" i="0" sz="1200" u="none" cap="none" strike="noStrike">
                        <a:solidFill>
                          <a:schemeClr val="lt1"/>
                        </a:solidFill>
                        <a:latin typeface="Arial"/>
                        <a:ea typeface="Arial"/>
                        <a:cs typeface="Arial"/>
                        <a:sym typeface="Arial"/>
                      </a:endParaRPr>
                    </a:p>
                  </a:txBody>
                  <a:tcPr marT="1300" marB="0" marR="1300" marL="1300" anchor="ctr">
                    <a:solidFill>
                      <a:srgbClr val="4F81BD"/>
                    </a:solidFill>
                  </a:tcPr>
                </a:tc>
                <a:tc>
                  <a:txBody>
                    <a:bodyPr/>
                    <a:lstStyle/>
                    <a:p>
                      <a:pPr indent="0" lvl="0" marL="0" marR="0" rtl="0" algn="ctr">
                        <a:lnSpc>
                          <a:spcPct val="100000"/>
                        </a:lnSpc>
                        <a:spcBef>
                          <a:spcPts val="0"/>
                        </a:spcBef>
                        <a:spcAft>
                          <a:spcPts val="0"/>
                        </a:spcAft>
                        <a:buNone/>
                      </a:pPr>
                      <a:r>
                        <a:rPr b="1" lang="en-US" sz="1200" u="none" cap="none" strike="noStrike">
                          <a:solidFill>
                            <a:schemeClr val="lt1"/>
                          </a:solidFill>
                          <a:latin typeface="Arial"/>
                          <a:ea typeface="Arial"/>
                          <a:cs typeface="Arial"/>
                          <a:sym typeface="Arial"/>
                        </a:rPr>
                        <a:t>AWS 서비스</a:t>
                      </a:r>
                      <a:endParaRPr b="1" i="0" sz="1200" u="none" cap="none" strike="noStrike">
                        <a:solidFill>
                          <a:schemeClr val="lt1"/>
                        </a:solidFill>
                        <a:latin typeface="Arial"/>
                        <a:ea typeface="Arial"/>
                        <a:cs typeface="Arial"/>
                        <a:sym typeface="Arial"/>
                      </a:endParaRPr>
                    </a:p>
                  </a:txBody>
                  <a:tcPr marT="1300" marB="0" marR="1300" marL="1300" anchor="ctr">
                    <a:solidFill>
                      <a:srgbClr val="4F81BD"/>
                    </a:solidFill>
                  </a:tcPr>
                </a:tc>
              </a:tr>
              <a:tr h="1370000">
                <a:tc>
                  <a:txBody>
                    <a:bodyPr/>
                    <a:lstStyle/>
                    <a:p>
                      <a:pPr indent="0" lvl="0" marL="0" marR="0" rtl="0" algn="ctr">
                        <a:lnSpc>
                          <a:spcPct val="100000"/>
                        </a:lnSpc>
                        <a:spcBef>
                          <a:spcPts val="0"/>
                        </a:spcBef>
                        <a:spcAft>
                          <a:spcPts val="0"/>
                        </a:spcAft>
                        <a:buNone/>
                      </a:pPr>
                      <a:r>
                        <a:rPr b="0" lang="en-US" sz="1000" u="none" cap="none" strike="noStrike">
                          <a:solidFill>
                            <a:srgbClr val="000000"/>
                          </a:solidFill>
                          <a:latin typeface="Arial"/>
                          <a:ea typeface="Arial"/>
                          <a:cs typeface="Arial"/>
                          <a:sym typeface="Arial"/>
                        </a:rPr>
                        <a:t>개인정보 보호법 제29조(안전조치의무)</a:t>
                      </a:r>
                      <a:endParaRPr b="0" i="0" sz="1000" u="none" cap="none" strike="noStrike">
                        <a:solidFill>
                          <a:srgbClr val="000000"/>
                        </a:solidFill>
                        <a:latin typeface="Arial"/>
                        <a:ea typeface="Arial"/>
                        <a:cs typeface="Arial"/>
                        <a:sym typeface="Arial"/>
                      </a:endParaRPr>
                    </a:p>
                  </a:txBody>
                  <a:tcPr marT="1300" marB="0" marR="1300" marL="1300" anchor="ctr"/>
                </a:tc>
                <a:tc>
                  <a:txBody>
                    <a:bodyPr/>
                    <a:lstStyle/>
                    <a:p>
                      <a:pPr indent="0" lvl="0" marL="0" marR="0" rtl="0" algn="ctr">
                        <a:lnSpc>
                          <a:spcPct val="100000"/>
                        </a:lnSpc>
                        <a:spcBef>
                          <a:spcPts val="0"/>
                        </a:spcBef>
                        <a:spcAft>
                          <a:spcPts val="0"/>
                        </a:spcAft>
                        <a:buNone/>
                      </a:pPr>
                      <a:r>
                        <a:rPr b="0" lang="en-US"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txBody>
                  <a:tcPr marT="1300" marB="0" marR="1300" marL="1300" anchor="ctr"/>
                </a:tc>
                <a:tc>
                  <a:txBody>
                    <a:bodyPr/>
                    <a:lstStyle/>
                    <a:p>
                      <a:pPr indent="0" lvl="0" marL="0" marR="0" rtl="0" algn="ctr">
                        <a:lnSpc>
                          <a:spcPct val="100000"/>
                        </a:lnSpc>
                        <a:spcBef>
                          <a:spcPts val="0"/>
                        </a:spcBef>
                        <a:spcAft>
                          <a:spcPts val="0"/>
                        </a:spcAft>
                        <a:buNone/>
                      </a:pPr>
                      <a:r>
                        <a:rPr b="0" lang="en-US" sz="1000" u="none" cap="none" strike="noStrike">
                          <a:solidFill>
                            <a:srgbClr val="000000"/>
                          </a:solidFill>
                          <a:latin typeface="Arial"/>
                          <a:ea typeface="Arial"/>
                          <a:cs typeface="Arial"/>
                          <a:sym typeface="Arial"/>
                        </a:rPr>
                        <a:t>개인정보의 기술적·관리적 보호조치 기준 제4조(접근통제) 제1항</a:t>
                      </a:r>
                      <a:br>
                        <a:rPr b="0" lang="en-US" sz="1000" u="none" cap="none" strike="noStrike">
                          <a:solidFill>
                            <a:srgbClr val="000000"/>
                          </a:solidFill>
                          <a:latin typeface="Arial"/>
                          <a:ea typeface="Arial"/>
                          <a:cs typeface="Arial"/>
                          <a:sym typeface="Arial"/>
                        </a:rPr>
                      </a:br>
                      <a:r>
                        <a:rPr b="0" lang="en-US" sz="1000" u="none" cap="none" strike="noStrike">
                          <a:solidFill>
                            <a:srgbClr val="000000"/>
                          </a:solidFill>
                          <a:latin typeface="Arial"/>
                          <a:ea typeface="Arial"/>
                          <a:cs typeface="Arial"/>
                          <a:sym typeface="Arial"/>
                        </a:rPr>
                        <a:t>개인정보의 기술적·관리적 보호조치 기준 제4조(접근통제) 제2항</a:t>
                      </a:r>
                      <a:br>
                        <a:rPr b="0" lang="en-US" sz="1000" u="none" cap="none" strike="noStrike">
                          <a:solidFill>
                            <a:srgbClr val="000000"/>
                          </a:solidFill>
                          <a:latin typeface="Arial"/>
                          <a:ea typeface="Arial"/>
                          <a:cs typeface="Arial"/>
                          <a:sym typeface="Arial"/>
                        </a:rPr>
                      </a:br>
                      <a:r>
                        <a:rPr b="0" lang="en-US" sz="1000" u="none" cap="none" strike="noStrike">
                          <a:solidFill>
                            <a:srgbClr val="000000"/>
                          </a:solidFill>
                          <a:latin typeface="Arial"/>
                          <a:ea typeface="Arial"/>
                          <a:cs typeface="Arial"/>
                          <a:sym typeface="Arial"/>
                        </a:rPr>
                        <a:t>개인정보의 안전성 확보조치 기준 제5조(접근 권한의 관리) 제1항</a:t>
                      </a:r>
                      <a:br>
                        <a:rPr b="0" lang="en-US" sz="1000" u="none" cap="none" strike="noStrike">
                          <a:solidFill>
                            <a:srgbClr val="000000"/>
                          </a:solidFill>
                          <a:latin typeface="Arial"/>
                          <a:ea typeface="Arial"/>
                          <a:cs typeface="Arial"/>
                          <a:sym typeface="Arial"/>
                        </a:rPr>
                      </a:br>
                      <a:r>
                        <a:rPr b="0" lang="en-US" sz="1000" u="none" cap="none" strike="noStrike">
                          <a:solidFill>
                            <a:srgbClr val="000000"/>
                          </a:solidFill>
                          <a:latin typeface="Arial"/>
                          <a:ea typeface="Arial"/>
                          <a:cs typeface="Arial"/>
                          <a:sym typeface="Arial"/>
                        </a:rPr>
                        <a:t>개인정보의 안전성 확보조치 기준 제5조(접근 권한의 관리) 제2항</a:t>
                      </a:r>
                      <a:endParaRPr b="0" i="0" sz="1000" u="none" cap="none" strike="noStrike">
                        <a:solidFill>
                          <a:srgbClr val="000000"/>
                        </a:solidFill>
                        <a:latin typeface="Arial"/>
                        <a:ea typeface="Arial"/>
                        <a:cs typeface="Arial"/>
                        <a:sym typeface="Arial"/>
                      </a:endParaRPr>
                    </a:p>
                  </a:txBody>
                  <a:tcPr marT="1300" marB="0" marR="1300" marL="1300" anchor="ctr"/>
                </a:tc>
                <a:tc>
                  <a:txBody>
                    <a:bodyPr/>
                    <a:lstStyle/>
                    <a:p>
                      <a:pPr indent="0" lvl="0" marL="0" marR="0" rtl="0" algn="ctr">
                        <a:lnSpc>
                          <a:spcPct val="100000"/>
                        </a:lnSpc>
                        <a:spcBef>
                          <a:spcPts val="0"/>
                        </a:spcBef>
                        <a:spcAft>
                          <a:spcPts val="0"/>
                        </a:spcAft>
                        <a:buNone/>
                      </a:pPr>
                      <a:r>
                        <a:rPr b="0" lang="en-US" sz="1000" u="none" cap="none" strike="noStrike">
                          <a:solidFill>
                            <a:srgbClr val="000000"/>
                          </a:solidFill>
                          <a:latin typeface="Arial"/>
                          <a:ea typeface="Arial"/>
                          <a:cs typeface="Arial"/>
                          <a:sym typeface="Arial"/>
                        </a:rPr>
                        <a:t>정보통신망법 제22조의2(접근권한에 대한 동의)</a:t>
                      </a:r>
                      <a:endParaRPr b="0" i="0" sz="1000" u="none" cap="none" strike="noStrike">
                        <a:solidFill>
                          <a:srgbClr val="000000"/>
                        </a:solidFill>
                        <a:latin typeface="Arial"/>
                        <a:ea typeface="Arial"/>
                        <a:cs typeface="Arial"/>
                        <a:sym typeface="Arial"/>
                      </a:endParaRPr>
                    </a:p>
                  </a:txBody>
                  <a:tcPr marT="1300" marB="0" marR="1300" marL="1300" anchor="ctr"/>
                </a:tc>
                <a:tc>
                  <a:txBody>
                    <a:bodyPr/>
                    <a:lstStyle/>
                    <a:p>
                      <a:pPr indent="0" lvl="0" marL="0" marR="0" rtl="0" algn="ctr">
                        <a:lnSpc>
                          <a:spcPct val="100000"/>
                        </a:lnSpc>
                        <a:spcBef>
                          <a:spcPts val="0"/>
                        </a:spcBef>
                        <a:spcAft>
                          <a:spcPts val="0"/>
                        </a:spcAft>
                        <a:buNone/>
                      </a:pPr>
                      <a:r>
                        <a:rPr b="0" lang="en-US"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txBody>
                  <a:tcPr marT="1300" marB="0" marR="1300" marL="1300" anchor="ctr"/>
                </a:tc>
                <a:tc>
                  <a:txBody>
                    <a:bodyPr/>
                    <a:lstStyle/>
                    <a:p>
                      <a:pPr indent="0" lvl="0" marL="0" marR="0" rtl="0" algn="ctr">
                        <a:lnSpc>
                          <a:spcPct val="100000"/>
                        </a:lnSpc>
                        <a:spcBef>
                          <a:spcPts val="0"/>
                        </a:spcBef>
                        <a:spcAft>
                          <a:spcPts val="0"/>
                        </a:spcAft>
                        <a:buNone/>
                      </a:pPr>
                      <a:r>
                        <a:rPr b="0" lang="en-US" sz="1000" u="none" cap="none" strike="noStrike">
                          <a:solidFill>
                            <a:srgbClr val="000000"/>
                          </a:solidFill>
                          <a:latin typeface="Arial"/>
                          <a:ea typeface="Arial"/>
                          <a:cs typeface="Arial"/>
                          <a:sym typeface="Arial"/>
                        </a:rPr>
                        <a:t>정보보호조치에 관한 지침 제4조(정보보호조치 이행여부 점검)</a:t>
                      </a:r>
                      <a:endParaRPr b="0" i="0" sz="1000" u="none" cap="none" strike="noStrike">
                        <a:solidFill>
                          <a:srgbClr val="000000"/>
                        </a:solidFill>
                        <a:latin typeface="Arial"/>
                        <a:ea typeface="Arial"/>
                        <a:cs typeface="Arial"/>
                        <a:sym typeface="Arial"/>
                      </a:endParaRPr>
                    </a:p>
                  </a:txBody>
                  <a:tcPr marT="1300" marB="0" marR="1300" marL="1300" anchor="ctr"/>
                </a:tc>
                <a:tc>
                  <a:txBody>
                    <a:bodyPr/>
                    <a:lstStyle/>
                    <a:p>
                      <a:pPr indent="0" lvl="0" marL="0" marR="0" rtl="0" algn="ctr">
                        <a:lnSpc>
                          <a:spcPct val="100000"/>
                        </a:lnSpc>
                        <a:spcBef>
                          <a:spcPts val="0"/>
                        </a:spcBef>
                        <a:spcAft>
                          <a:spcPts val="0"/>
                        </a:spcAft>
                        <a:buNone/>
                      </a:pPr>
                      <a:r>
                        <a:rPr b="0" lang="en-US" sz="1000" u="none" cap="none" strike="noStrike">
                          <a:solidFill>
                            <a:srgbClr val="000000"/>
                          </a:solidFill>
                          <a:latin typeface="Arial"/>
                          <a:ea typeface="Arial"/>
                          <a:cs typeface="Arial"/>
                          <a:sym typeface="Arial"/>
                        </a:rPr>
                        <a:t>위치정보법 제16조(위치정보의 보호조치 등) </a:t>
                      </a:r>
                      <a:endParaRPr b="0" i="0" sz="1000" u="none" cap="none" strike="noStrike">
                        <a:solidFill>
                          <a:srgbClr val="000000"/>
                        </a:solidFill>
                        <a:latin typeface="Arial"/>
                        <a:ea typeface="Arial"/>
                        <a:cs typeface="Arial"/>
                        <a:sym typeface="Arial"/>
                      </a:endParaRPr>
                    </a:p>
                  </a:txBody>
                  <a:tcPr marT="1300" marB="0" marR="1300" marL="1300" anchor="ctr"/>
                </a:tc>
                <a:tc>
                  <a:txBody>
                    <a:bodyPr/>
                    <a:lstStyle/>
                    <a:p>
                      <a:pPr indent="0" lvl="0" marL="0" marR="0" rtl="0" algn="ctr">
                        <a:lnSpc>
                          <a:spcPct val="100000"/>
                        </a:lnSpc>
                        <a:spcBef>
                          <a:spcPts val="0"/>
                        </a:spcBef>
                        <a:spcAft>
                          <a:spcPts val="0"/>
                        </a:spcAft>
                        <a:buNone/>
                      </a:pPr>
                      <a:r>
                        <a:rPr b="0" lang="en-US" sz="1000" u="none" cap="none" strike="noStrike">
                          <a:solidFill>
                            <a:srgbClr val="000000"/>
                          </a:solidFill>
                          <a:latin typeface="Arial"/>
                          <a:ea typeface="Arial"/>
                          <a:cs typeface="Arial"/>
                          <a:sym typeface="Arial"/>
                        </a:rPr>
                        <a:t>위치정보법 시행령 제20조(위치정보의 관리적ㆍ기술적 보호조치)</a:t>
                      </a:r>
                      <a:br>
                        <a:rPr b="0" lang="en-US" sz="1000" u="none" cap="none" strike="noStrike">
                          <a:solidFill>
                            <a:srgbClr val="000000"/>
                          </a:solidFill>
                          <a:latin typeface="Arial"/>
                          <a:ea typeface="Arial"/>
                          <a:cs typeface="Arial"/>
                          <a:sym typeface="Arial"/>
                        </a:rPr>
                      </a:br>
                      <a:r>
                        <a:rPr b="0" lang="en-US" sz="1000" u="none" cap="none" strike="noStrike">
                          <a:solidFill>
                            <a:srgbClr val="000000"/>
                          </a:solidFill>
                          <a:latin typeface="Arial"/>
                          <a:ea typeface="Arial"/>
                          <a:cs typeface="Arial"/>
                          <a:sym typeface="Arial"/>
                        </a:rPr>
                        <a:t>위치정보법 시행령 제30조의3(위치정보시스템에 대한 접속제한 등)</a:t>
                      </a:r>
                      <a:endParaRPr b="0" i="0" sz="1000" u="none" cap="none" strike="noStrike">
                        <a:solidFill>
                          <a:srgbClr val="000000"/>
                        </a:solidFill>
                        <a:latin typeface="Arial"/>
                        <a:ea typeface="Arial"/>
                        <a:cs typeface="Arial"/>
                        <a:sym typeface="Arial"/>
                      </a:endParaRPr>
                    </a:p>
                  </a:txBody>
                  <a:tcPr marT="1300" marB="0" marR="1300" marL="1300" anchor="ctr"/>
                </a:tc>
                <a:tc>
                  <a:txBody>
                    <a:bodyPr/>
                    <a:lstStyle/>
                    <a:p>
                      <a:pPr indent="0" lvl="0" marL="0" marR="0" rtl="0" algn="ctr">
                        <a:lnSpc>
                          <a:spcPct val="100000"/>
                        </a:lnSpc>
                        <a:spcBef>
                          <a:spcPts val="0"/>
                        </a:spcBef>
                        <a:spcAft>
                          <a:spcPts val="0"/>
                        </a:spcAft>
                        <a:buNone/>
                      </a:pPr>
                      <a:r>
                        <a:rPr b="0" lang="en-US"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txBody>
                  <a:tcPr marT="1300" marB="0" marR="1300" marL="1300" anchor="ctr"/>
                </a:tc>
                <a:tc>
                  <a:txBody>
                    <a:bodyPr/>
                    <a:lstStyle/>
                    <a:p>
                      <a:pPr indent="0" lvl="0" marL="0" marR="0" rtl="0" algn="ctr">
                        <a:lnSpc>
                          <a:spcPct val="100000"/>
                        </a:lnSpc>
                        <a:spcBef>
                          <a:spcPts val="0"/>
                        </a:spcBef>
                        <a:spcAft>
                          <a:spcPts val="0"/>
                        </a:spcAft>
                        <a:buNone/>
                      </a:pPr>
                      <a:r>
                        <a:rPr b="0" lang="en-US"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txBody>
                  <a:tcPr marT="1300" marB="0" marR="1300" marL="1300" anchor="ctr"/>
                </a:tc>
                <a:tc>
                  <a:txBody>
                    <a:bodyPr/>
                    <a:lstStyle/>
                    <a:p>
                      <a:pPr indent="0" lvl="0" marL="0" marR="0" rtl="0" algn="ctr">
                        <a:lnSpc>
                          <a:spcPct val="100000"/>
                        </a:lnSpc>
                        <a:spcBef>
                          <a:spcPts val="0"/>
                        </a:spcBef>
                        <a:spcAft>
                          <a:spcPts val="0"/>
                        </a:spcAft>
                        <a:buNone/>
                      </a:pPr>
                      <a:r>
                        <a:rPr b="0" lang="en-US"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txBody>
                  <a:tcPr marT="1300" marB="0" marR="1300" marL="1300" anchor="ctr"/>
                </a:tc>
                <a:tc>
                  <a:txBody>
                    <a:bodyPr/>
                    <a:lstStyle/>
                    <a:p>
                      <a:pPr indent="0" lvl="0" marL="0" marR="0" rtl="0" algn="ctr">
                        <a:lnSpc>
                          <a:spcPct val="100000"/>
                        </a:lnSpc>
                        <a:spcBef>
                          <a:spcPts val="0"/>
                        </a:spcBef>
                        <a:spcAft>
                          <a:spcPts val="0"/>
                        </a:spcAft>
                        <a:buNone/>
                      </a:pPr>
                      <a:r>
                        <a:rPr b="0" lang="en-US" sz="1000" u="none" cap="none" strike="noStrike">
                          <a:solidFill>
                            <a:srgbClr val="000000"/>
                          </a:solidFill>
                          <a:latin typeface="Arial"/>
                          <a:ea typeface="Arial"/>
                          <a:cs typeface="Arial"/>
                          <a:sym typeface="Arial"/>
                        </a:rPr>
                        <a:t>클라우드컴퓨팅서비스 정보보호에 관한 기준 제5조(기술적 보호조치) </a:t>
                      </a:r>
                      <a:endParaRPr b="0" i="0" sz="1000" u="none" cap="none" strike="noStrike">
                        <a:solidFill>
                          <a:srgbClr val="000000"/>
                        </a:solidFill>
                        <a:latin typeface="Arial"/>
                        <a:ea typeface="Arial"/>
                        <a:cs typeface="Arial"/>
                        <a:sym typeface="Arial"/>
                      </a:endParaRPr>
                    </a:p>
                  </a:txBody>
                  <a:tcPr marT="1300" marB="0" marR="1300" marL="1300" anchor="ctr"/>
                </a:tc>
                <a:tc>
                  <a:txBody>
                    <a:bodyPr/>
                    <a:lstStyle/>
                    <a:p>
                      <a:pPr indent="0" lvl="0" marL="0" marR="0" rtl="0" algn="ctr">
                        <a:lnSpc>
                          <a:spcPct val="100000"/>
                        </a:lnSpc>
                        <a:spcBef>
                          <a:spcPts val="0"/>
                        </a:spcBef>
                        <a:spcAft>
                          <a:spcPts val="0"/>
                        </a:spcAft>
                        <a:buNone/>
                      </a:pPr>
                      <a:r>
                        <a:rPr b="0" lang="en-US"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txBody>
                  <a:tcPr marT="1300" marB="0" marR="1300" marL="1300" anchor="ctr"/>
                </a:tc>
              </a:tr>
            </a:tbl>
          </a:graphicData>
        </a:graphic>
      </p:graphicFrame>
      <p:pic>
        <p:nvPicPr>
          <p:cNvPr id="717" name="Google Shape;717;p70"/>
          <p:cNvPicPr preferRelativeResize="0"/>
          <p:nvPr/>
        </p:nvPicPr>
        <p:blipFill rotWithShape="1">
          <a:blip r:embed="rId3">
            <a:alphaModFix/>
          </a:blip>
          <a:srcRect b="0" l="0" r="0" t="0"/>
          <a:stretch/>
        </p:blipFill>
        <p:spPr>
          <a:xfrm>
            <a:off x="15786970" y="8276625"/>
            <a:ext cx="982430" cy="982430"/>
          </a:xfrm>
          <a:prstGeom prst="rect">
            <a:avLst/>
          </a:prstGeom>
          <a:noFill/>
          <a:ln>
            <a:noFill/>
          </a:ln>
        </p:spPr>
      </p:pic>
      <p:sp>
        <p:nvSpPr>
          <p:cNvPr id="718" name="Google Shape;718;p70"/>
          <p:cNvSpPr/>
          <p:nvPr/>
        </p:nvSpPr>
        <p:spPr>
          <a:xfrm>
            <a:off x="6667441" y="2345072"/>
            <a:ext cx="1335313" cy="473589"/>
          </a:xfrm>
          <a:prstGeom prst="roundRect">
            <a:avLst>
              <a:gd fmla="val 16667" name="adj"/>
            </a:avLst>
          </a:prstGeom>
          <a:solidFill>
            <a:srgbClr val="17365D"/>
          </a:solidFill>
          <a:ln cap="flat" cmpd="sng" w="25400">
            <a:solidFill>
              <a:srgbClr val="1736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FFFFFF"/>
                </a:solidFill>
                <a:latin typeface="Arial"/>
                <a:ea typeface="Arial"/>
                <a:cs typeface="Arial"/>
                <a:sym typeface="Arial"/>
              </a:rPr>
              <a:t>진행중</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61F56"/>
        </a:solidFill>
      </p:bgPr>
    </p:bg>
    <p:spTree>
      <p:nvGrpSpPr>
        <p:cNvPr id="722" name="Shape 722"/>
        <p:cNvGrpSpPr/>
        <p:nvPr/>
      </p:nvGrpSpPr>
      <p:grpSpPr>
        <a:xfrm>
          <a:off x="0" y="0"/>
          <a:ext cx="0" cy="0"/>
          <a:chOff x="0" y="0"/>
          <a:chExt cx="0" cy="0"/>
        </a:xfrm>
      </p:grpSpPr>
      <p:pic>
        <p:nvPicPr>
          <p:cNvPr id="723" name="Google Shape;723;p20"/>
          <p:cNvPicPr preferRelativeResize="0"/>
          <p:nvPr/>
        </p:nvPicPr>
        <p:blipFill rotWithShape="1">
          <a:blip r:embed="rId3">
            <a:alphaModFix/>
          </a:blip>
          <a:srcRect b="0" l="0" r="0" t="0"/>
          <a:stretch/>
        </p:blipFill>
        <p:spPr>
          <a:xfrm rot="2700000">
            <a:off x="-804933" y="5203657"/>
            <a:ext cx="18029717" cy="7484489"/>
          </a:xfrm>
          <a:prstGeom prst="rect">
            <a:avLst/>
          </a:prstGeom>
          <a:noFill/>
          <a:ln>
            <a:noFill/>
          </a:ln>
        </p:spPr>
      </p:pic>
      <p:pic>
        <p:nvPicPr>
          <p:cNvPr id="724" name="Google Shape;724;p20"/>
          <p:cNvPicPr preferRelativeResize="0"/>
          <p:nvPr/>
        </p:nvPicPr>
        <p:blipFill rotWithShape="1">
          <a:blip r:embed="rId4">
            <a:alphaModFix/>
          </a:blip>
          <a:srcRect b="0" l="0" r="0" t="0"/>
          <a:stretch/>
        </p:blipFill>
        <p:spPr>
          <a:xfrm rot="-2700000">
            <a:off x="-283812" y="-1033862"/>
            <a:ext cx="14471284" cy="7484489"/>
          </a:xfrm>
          <a:prstGeom prst="rect">
            <a:avLst/>
          </a:prstGeom>
          <a:noFill/>
          <a:ln>
            <a:noFill/>
          </a:ln>
        </p:spPr>
      </p:pic>
      <p:sp>
        <p:nvSpPr>
          <p:cNvPr id="725" name="Google Shape;725;p20"/>
          <p:cNvSpPr txBox="1"/>
          <p:nvPr/>
        </p:nvSpPr>
        <p:spPr>
          <a:xfrm>
            <a:off x="634554" y="5558200"/>
            <a:ext cx="7580732" cy="100027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900"/>
              <a:buFont typeface="Arial"/>
              <a:buNone/>
            </a:pPr>
            <a:r>
              <a:rPr b="1" i="0" lang="en-US" sz="5900" u="none" cap="none" strike="noStrike">
                <a:solidFill>
                  <a:srgbClr val="FFFFFF"/>
                </a:solidFill>
                <a:latin typeface="Malgun Gothic"/>
                <a:ea typeface="Malgun Gothic"/>
                <a:cs typeface="Malgun Gothic"/>
                <a:sym typeface="Malgun Gothic"/>
              </a:rPr>
              <a:t>추후 계획</a:t>
            </a:r>
            <a:endParaRPr b="1" i="0" sz="1800" u="none" cap="none" strike="noStrike">
              <a:solidFill>
                <a:schemeClr val="dk1"/>
              </a:solidFill>
              <a:latin typeface="Malgun Gothic"/>
              <a:ea typeface="Malgun Gothic"/>
              <a:cs typeface="Malgun Gothic"/>
              <a:sym typeface="Malgun Gothic"/>
            </a:endParaRPr>
          </a:p>
        </p:txBody>
      </p:sp>
      <p:pic>
        <p:nvPicPr>
          <p:cNvPr id="726" name="Google Shape;726;p20"/>
          <p:cNvPicPr preferRelativeResize="0"/>
          <p:nvPr/>
        </p:nvPicPr>
        <p:blipFill rotWithShape="1">
          <a:blip r:embed="rId5">
            <a:alphaModFix/>
          </a:blip>
          <a:srcRect b="0" l="0" r="0" t="0"/>
          <a:stretch/>
        </p:blipFill>
        <p:spPr>
          <a:xfrm>
            <a:off x="2458928" y="5087944"/>
            <a:ext cx="3982628" cy="203565"/>
          </a:xfrm>
          <a:prstGeom prst="rect">
            <a:avLst/>
          </a:prstGeom>
          <a:noFill/>
          <a:ln>
            <a:noFill/>
          </a:ln>
        </p:spPr>
      </p:pic>
      <p:sp>
        <p:nvSpPr>
          <p:cNvPr id="727" name="Google Shape;727;p20"/>
          <p:cNvSpPr txBox="1"/>
          <p:nvPr/>
        </p:nvSpPr>
        <p:spPr>
          <a:xfrm>
            <a:off x="2302691" y="2977886"/>
            <a:ext cx="4295111" cy="192360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900"/>
              <a:buFont typeface="Arial"/>
              <a:buNone/>
            </a:pPr>
            <a:r>
              <a:rPr b="1" i="0" lang="en-US" sz="11900" u="none" cap="none" strike="noStrike">
                <a:solidFill>
                  <a:srgbClr val="FFFFFF"/>
                </a:solidFill>
                <a:latin typeface="Malgun Gothic"/>
                <a:ea typeface="Malgun Gothic"/>
                <a:cs typeface="Malgun Gothic"/>
                <a:sym typeface="Malgun Gothic"/>
              </a:rPr>
              <a:t>04</a:t>
            </a:r>
            <a:endParaRPr b="1" i="0" sz="1800" u="none" cap="none" strike="noStrike">
              <a:solidFill>
                <a:schemeClr val="dk1"/>
              </a:solidFill>
              <a:latin typeface="Malgun Gothic"/>
              <a:ea typeface="Malgun Gothic"/>
              <a:cs typeface="Malgun Gothic"/>
              <a:sym typeface="Malgun Gothic"/>
            </a:endParaRPr>
          </a:p>
        </p:txBody>
      </p:sp>
      <p:sp>
        <p:nvSpPr>
          <p:cNvPr id="728" name="Google Shape;728;p20"/>
          <p:cNvSpPr txBox="1"/>
          <p:nvPr/>
        </p:nvSpPr>
        <p:spPr>
          <a:xfrm>
            <a:off x="11580664" y="7398806"/>
            <a:ext cx="5820866" cy="1015622"/>
          </a:xfrm>
          <a:prstGeom prst="rect">
            <a:avLst/>
          </a:prstGeom>
          <a:noFill/>
          <a:ln>
            <a:noFill/>
          </a:ln>
        </p:spPr>
        <p:txBody>
          <a:bodyPr anchorCtr="0" anchor="ctr" bIns="45700" lIns="91425" spcFirstLastPara="1" rIns="91425" wrap="square" tIns="45700">
            <a:spAutoFit/>
          </a:bodyPr>
          <a:lstStyle/>
          <a:p>
            <a:pPr indent="0" lvl="0" marL="0" marR="0" rtl="0" algn="r">
              <a:lnSpc>
                <a:spcPct val="100000"/>
              </a:lnSpc>
              <a:spcBef>
                <a:spcPts val="0"/>
              </a:spcBef>
              <a:spcAft>
                <a:spcPts val="0"/>
              </a:spcAft>
              <a:buClr>
                <a:srgbClr val="000000"/>
              </a:buClr>
              <a:buSzPts val="3000"/>
              <a:buFont typeface="Arial"/>
              <a:buNone/>
            </a:pPr>
            <a:r>
              <a:rPr b="1" i="0" lang="en-US" sz="3000" u="none" cap="none" strike="noStrike">
                <a:solidFill>
                  <a:srgbClr val="9E9E9E"/>
                </a:solidFill>
                <a:latin typeface="Malgun Gothic"/>
                <a:ea typeface="Malgun Gothic"/>
                <a:cs typeface="Malgun Gothic"/>
                <a:sym typeface="Malgun Gothic"/>
              </a:rPr>
              <a:t>프로젝트 추후 계획</a:t>
            </a:r>
            <a:endParaRPr b="1" i="0" sz="3000" u="none" cap="none" strike="noStrike">
              <a:solidFill>
                <a:srgbClr val="9E9E9E"/>
              </a:solidFill>
              <a:latin typeface="Malgun Gothic"/>
              <a:ea typeface="Malgun Gothic"/>
              <a:cs typeface="Malgun Gothic"/>
              <a:sym typeface="Malgun Gothic"/>
            </a:endParaRPr>
          </a:p>
          <a:p>
            <a:pPr indent="0" lvl="0" marL="0" marR="0" rtl="0" algn="r">
              <a:lnSpc>
                <a:spcPct val="100000"/>
              </a:lnSpc>
              <a:spcBef>
                <a:spcPts val="0"/>
              </a:spcBef>
              <a:spcAft>
                <a:spcPts val="0"/>
              </a:spcAft>
              <a:buClr>
                <a:srgbClr val="000000"/>
              </a:buClr>
              <a:buSzPts val="3000"/>
              <a:buFont typeface="Arial"/>
              <a:buNone/>
            </a:pPr>
            <a:r>
              <a:rPr b="1" i="0" lang="en-US" sz="3000" u="none" cap="none" strike="noStrike">
                <a:solidFill>
                  <a:srgbClr val="9E9E9E"/>
                </a:solidFill>
                <a:latin typeface="Malgun Gothic"/>
                <a:ea typeface="Malgun Gothic"/>
                <a:cs typeface="Malgun Gothic"/>
                <a:sym typeface="Malgun Gothic"/>
              </a:rPr>
              <a:t>최종 목표 이미지</a:t>
            </a:r>
            <a:endParaRPr b="1" i="0" sz="3000" u="none" cap="none" strike="noStrike">
              <a:solidFill>
                <a:srgbClr val="9E9E9E"/>
              </a:solidFill>
              <a:latin typeface="Malgun Gothic"/>
              <a:ea typeface="Malgun Gothic"/>
              <a:cs typeface="Malgun Gothic"/>
              <a:sym typeface="Malgun Gothic"/>
            </a:endParaRPr>
          </a:p>
        </p:txBody>
      </p:sp>
      <p:sp>
        <p:nvSpPr>
          <p:cNvPr id="729" name="Google Shape;729;p20"/>
          <p:cNvSpPr txBox="1"/>
          <p:nvPr>
            <p:ph idx="12" type="sldNum"/>
          </p:nvPr>
        </p:nvSpPr>
        <p:spPr>
          <a:xfrm>
            <a:off x="15786970" y="9608899"/>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EEFF"/>
        </a:solidFill>
      </p:bgPr>
    </p:bg>
    <p:spTree>
      <p:nvGrpSpPr>
        <p:cNvPr id="733" name="Shape 733"/>
        <p:cNvGrpSpPr/>
        <p:nvPr/>
      </p:nvGrpSpPr>
      <p:grpSpPr>
        <a:xfrm>
          <a:off x="0" y="0"/>
          <a:ext cx="0" cy="0"/>
          <a:chOff x="0" y="0"/>
          <a:chExt cx="0" cy="0"/>
        </a:xfrm>
      </p:grpSpPr>
      <p:sp>
        <p:nvSpPr>
          <p:cNvPr id="734" name="Google Shape;734;p71"/>
          <p:cNvSpPr txBox="1"/>
          <p:nvPr/>
        </p:nvSpPr>
        <p:spPr>
          <a:xfrm>
            <a:off x="1028571" y="1428629"/>
            <a:ext cx="9428571"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061F56"/>
                </a:solidFill>
                <a:latin typeface="Malgun Gothic"/>
                <a:ea typeface="Malgun Gothic"/>
                <a:cs typeface="Malgun Gothic"/>
                <a:sym typeface="Malgun Gothic"/>
              </a:rPr>
              <a:t>프로젝트 추후 계획</a:t>
            </a:r>
            <a:endParaRPr b="1" i="0" sz="1800" u="none" cap="none" strike="noStrike">
              <a:solidFill>
                <a:srgbClr val="000000"/>
              </a:solidFill>
              <a:latin typeface="Malgun Gothic"/>
              <a:ea typeface="Malgun Gothic"/>
              <a:cs typeface="Malgun Gothic"/>
              <a:sym typeface="Malgun Gothic"/>
            </a:endParaRPr>
          </a:p>
        </p:txBody>
      </p:sp>
      <p:sp>
        <p:nvSpPr>
          <p:cNvPr id="735" name="Google Shape;735;p71"/>
          <p:cNvSpPr txBox="1"/>
          <p:nvPr>
            <p:ph idx="12" type="sldNum"/>
          </p:nvPr>
        </p:nvSpPr>
        <p:spPr>
          <a:xfrm>
            <a:off x="15786970" y="9608899"/>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grpSp>
        <p:nvGrpSpPr>
          <p:cNvPr id="736" name="Google Shape;736;p71"/>
          <p:cNvGrpSpPr/>
          <p:nvPr/>
        </p:nvGrpSpPr>
        <p:grpSpPr>
          <a:xfrm>
            <a:off x="455920" y="327978"/>
            <a:ext cx="17965052" cy="8812656"/>
            <a:chOff x="482424" y="243891"/>
            <a:chExt cx="17965052" cy="8812656"/>
          </a:xfrm>
        </p:grpSpPr>
        <p:pic>
          <p:nvPicPr>
            <p:cNvPr id="737" name="Google Shape;737;p71"/>
            <p:cNvPicPr preferRelativeResize="0"/>
            <p:nvPr/>
          </p:nvPicPr>
          <p:blipFill rotWithShape="1">
            <a:blip r:embed="rId3">
              <a:alphaModFix/>
            </a:blip>
            <a:srcRect b="0" l="0" r="0" t="0"/>
            <a:stretch/>
          </p:blipFill>
          <p:spPr>
            <a:xfrm rot="10800000">
              <a:off x="2656070" y="7273909"/>
              <a:ext cx="14105573" cy="130579"/>
            </a:xfrm>
            <a:prstGeom prst="rect">
              <a:avLst/>
            </a:prstGeom>
            <a:noFill/>
            <a:ln>
              <a:noFill/>
            </a:ln>
          </p:spPr>
        </p:pic>
        <p:pic>
          <p:nvPicPr>
            <p:cNvPr id="738" name="Google Shape;738;p71"/>
            <p:cNvPicPr preferRelativeResize="0"/>
            <p:nvPr/>
          </p:nvPicPr>
          <p:blipFill rotWithShape="1">
            <a:blip r:embed="rId4">
              <a:alphaModFix/>
            </a:blip>
            <a:srcRect b="0" l="0" r="0" t="0"/>
            <a:stretch/>
          </p:blipFill>
          <p:spPr>
            <a:xfrm rot="10800000">
              <a:off x="2656070" y="7631560"/>
              <a:ext cx="14105573" cy="130579"/>
            </a:xfrm>
            <a:prstGeom prst="rect">
              <a:avLst/>
            </a:prstGeom>
            <a:noFill/>
            <a:ln>
              <a:noFill/>
            </a:ln>
          </p:spPr>
        </p:pic>
        <p:pic>
          <p:nvPicPr>
            <p:cNvPr id="739" name="Google Shape;739;p71"/>
            <p:cNvPicPr preferRelativeResize="0"/>
            <p:nvPr/>
          </p:nvPicPr>
          <p:blipFill rotWithShape="1">
            <a:blip r:embed="rId5">
              <a:alphaModFix/>
            </a:blip>
            <a:srcRect b="0" l="0" r="0" t="0"/>
            <a:stretch/>
          </p:blipFill>
          <p:spPr>
            <a:xfrm rot="10800000">
              <a:off x="2655038" y="7996494"/>
              <a:ext cx="14105573" cy="130579"/>
            </a:xfrm>
            <a:prstGeom prst="rect">
              <a:avLst/>
            </a:prstGeom>
            <a:noFill/>
            <a:ln>
              <a:noFill/>
            </a:ln>
          </p:spPr>
        </p:pic>
        <p:pic>
          <p:nvPicPr>
            <p:cNvPr id="740" name="Google Shape;740;p71"/>
            <p:cNvPicPr preferRelativeResize="0"/>
            <p:nvPr/>
          </p:nvPicPr>
          <p:blipFill rotWithShape="1">
            <a:blip r:embed="rId6">
              <a:alphaModFix/>
            </a:blip>
            <a:srcRect b="0" l="0" r="0" t="0"/>
            <a:stretch/>
          </p:blipFill>
          <p:spPr>
            <a:xfrm rot="10800000">
              <a:off x="2655038" y="8365553"/>
              <a:ext cx="14105573" cy="130579"/>
            </a:xfrm>
            <a:prstGeom prst="rect">
              <a:avLst/>
            </a:prstGeom>
            <a:noFill/>
            <a:ln>
              <a:noFill/>
            </a:ln>
          </p:spPr>
        </p:pic>
        <p:pic>
          <p:nvPicPr>
            <p:cNvPr id="741" name="Google Shape;741;p71"/>
            <p:cNvPicPr preferRelativeResize="0"/>
            <p:nvPr/>
          </p:nvPicPr>
          <p:blipFill rotWithShape="1">
            <a:blip r:embed="rId7">
              <a:alphaModFix/>
            </a:blip>
            <a:srcRect b="0" l="0" r="0" t="0"/>
            <a:stretch/>
          </p:blipFill>
          <p:spPr>
            <a:xfrm rot="10800000">
              <a:off x="2675118" y="8749120"/>
              <a:ext cx="3104185" cy="292411"/>
            </a:xfrm>
            <a:prstGeom prst="rect">
              <a:avLst/>
            </a:prstGeom>
            <a:noFill/>
            <a:ln>
              <a:noFill/>
            </a:ln>
          </p:spPr>
        </p:pic>
        <p:grpSp>
          <p:nvGrpSpPr>
            <p:cNvPr id="742" name="Google Shape;742;p71"/>
            <p:cNvGrpSpPr/>
            <p:nvPr/>
          </p:nvGrpSpPr>
          <p:grpSpPr>
            <a:xfrm>
              <a:off x="4521722" y="8767365"/>
              <a:ext cx="269820" cy="269820"/>
              <a:chOff x="4521722" y="9275365"/>
              <a:chExt cx="269820" cy="269820"/>
            </a:xfrm>
          </p:grpSpPr>
          <p:pic>
            <p:nvPicPr>
              <p:cNvPr id="743" name="Google Shape;743;p71"/>
              <p:cNvPicPr preferRelativeResize="0"/>
              <p:nvPr/>
            </p:nvPicPr>
            <p:blipFill rotWithShape="1">
              <a:blip r:embed="rId8">
                <a:alphaModFix/>
              </a:blip>
              <a:srcRect b="0" l="0" r="0" t="0"/>
              <a:stretch/>
            </p:blipFill>
            <p:spPr>
              <a:xfrm>
                <a:off x="4521722" y="9275365"/>
                <a:ext cx="269820" cy="269820"/>
              </a:xfrm>
              <a:prstGeom prst="rect">
                <a:avLst/>
              </a:prstGeom>
              <a:noFill/>
              <a:ln>
                <a:noFill/>
              </a:ln>
            </p:spPr>
          </p:pic>
          <p:pic>
            <p:nvPicPr>
              <p:cNvPr id="744" name="Google Shape;744;p71"/>
              <p:cNvPicPr preferRelativeResize="0"/>
              <p:nvPr/>
            </p:nvPicPr>
            <p:blipFill rotWithShape="1">
              <a:blip r:embed="rId9">
                <a:alphaModFix/>
              </a:blip>
              <a:srcRect b="0" l="0" r="0" t="0"/>
              <a:stretch/>
            </p:blipFill>
            <p:spPr>
              <a:xfrm>
                <a:off x="4581839" y="9335482"/>
                <a:ext cx="134910" cy="134910"/>
              </a:xfrm>
              <a:prstGeom prst="rect">
                <a:avLst/>
              </a:prstGeom>
              <a:noFill/>
              <a:ln>
                <a:noFill/>
              </a:ln>
            </p:spPr>
          </p:pic>
        </p:grpSp>
        <p:pic>
          <p:nvPicPr>
            <p:cNvPr id="745" name="Google Shape;745;p71"/>
            <p:cNvPicPr preferRelativeResize="0"/>
            <p:nvPr/>
          </p:nvPicPr>
          <p:blipFill rotWithShape="1">
            <a:blip r:embed="rId10">
              <a:alphaModFix/>
            </a:blip>
            <a:srcRect b="0" l="0" r="0" t="0"/>
            <a:stretch/>
          </p:blipFill>
          <p:spPr>
            <a:xfrm rot="10800000">
              <a:off x="2853175" y="8832845"/>
              <a:ext cx="862473" cy="124183"/>
            </a:xfrm>
            <a:prstGeom prst="rect">
              <a:avLst/>
            </a:prstGeom>
            <a:noFill/>
            <a:ln>
              <a:noFill/>
            </a:ln>
          </p:spPr>
        </p:pic>
        <p:pic>
          <p:nvPicPr>
            <p:cNvPr id="746" name="Google Shape;746;p71"/>
            <p:cNvPicPr preferRelativeResize="0"/>
            <p:nvPr/>
          </p:nvPicPr>
          <p:blipFill rotWithShape="1">
            <a:blip r:embed="rId11">
              <a:alphaModFix/>
            </a:blip>
            <a:srcRect b="0" l="0" r="0" t="0"/>
            <a:stretch/>
          </p:blipFill>
          <p:spPr>
            <a:xfrm rot="10800000">
              <a:off x="13420500" y="8331972"/>
              <a:ext cx="3334416" cy="184878"/>
            </a:xfrm>
            <a:prstGeom prst="rect">
              <a:avLst/>
            </a:prstGeom>
            <a:noFill/>
            <a:ln>
              <a:noFill/>
            </a:ln>
          </p:spPr>
        </p:pic>
        <p:grpSp>
          <p:nvGrpSpPr>
            <p:cNvPr id="747" name="Google Shape;747;p71"/>
            <p:cNvGrpSpPr/>
            <p:nvPr/>
          </p:nvGrpSpPr>
          <p:grpSpPr>
            <a:xfrm>
              <a:off x="16355518" y="8151916"/>
              <a:ext cx="552568" cy="552568"/>
              <a:chOff x="16355518" y="8659916"/>
              <a:chExt cx="552568" cy="552568"/>
            </a:xfrm>
          </p:grpSpPr>
          <p:pic>
            <p:nvPicPr>
              <p:cNvPr id="748" name="Google Shape;748;p71"/>
              <p:cNvPicPr preferRelativeResize="0"/>
              <p:nvPr/>
            </p:nvPicPr>
            <p:blipFill rotWithShape="1">
              <a:blip r:embed="rId12">
                <a:alphaModFix/>
              </a:blip>
              <a:srcRect b="0" l="0" r="0" t="0"/>
              <a:stretch/>
            </p:blipFill>
            <p:spPr>
              <a:xfrm>
                <a:off x="16355518" y="8659916"/>
                <a:ext cx="552568" cy="552568"/>
              </a:xfrm>
              <a:prstGeom prst="rect">
                <a:avLst/>
              </a:prstGeom>
              <a:noFill/>
              <a:ln>
                <a:noFill/>
              </a:ln>
            </p:spPr>
          </p:pic>
          <p:pic>
            <p:nvPicPr>
              <p:cNvPr id="749" name="Google Shape;749;p71"/>
              <p:cNvPicPr preferRelativeResize="0"/>
              <p:nvPr/>
            </p:nvPicPr>
            <p:blipFill rotWithShape="1">
              <a:blip r:embed="rId13">
                <a:alphaModFix/>
              </a:blip>
              <a:srcRect b="0" l="0" r="0" t="0"/>
              <a:stretch/>
            </p:blipFill>
            <p:spPr>
              <a:xfrm>
                <a:off x="16478632" y="8783030"/>
                <a:ext cx="276284" cy="276284"/>
              </a:xfrm>
              <a:prstGeom prst="rect">
                <a:avLst/>
              </a:prstGeom>
              <a:noFill/>
              <a:ln>
                <a:noFill/>
              </a:ln>
            </p:spPr>
          </p:pic>
        </p:grpSp>
        <p:pic>
          <p:nvPicPr>
            <p:cNvPr id="750" name="Google Shape;750;p71"/>
            <p:cNvPicPr preferRelativeResize="0"/>
            <p:nvPr/>
          </p:nvPicPr>
          <p:blipFill rotWithShape="1">
            <a:blip r:embed="rId14">
              <a:alphaModFix/>
            </a:blip>
            <a:srcRect b="0" l="0" r="0" t="0"/>
            <a:stretch/>
          </p:blipFill>
          <p:spPr>
            <a:xfrm rot="10800000">
              <a:off x="4201528" y="7604261"/>
              <a:ext cx="4987137" cy="194796"/>
            </a:xfrm>
            <a:prstGeom prst="rect">
              <a:avLst/>
            </a:prstGeom>
            <a:noFill/>
            <a:ln>
              <a:noFill/>
            </a:ln>
          </p:spPr>
        </p:pic>
        <p:grpSp>
          <p:nvGrpSpPr>
            <p:cNvPr id="751" name="Google Shape;751;p71"/>
            <p:cNvGrpSpPr/>
            <p:nvPr/>
          </p:nvGrpSpPr>
          <p:grpSpPr>
            <a:xfrm>
              <a:off x="8802586" y="7429377"/>
              <a:ext cx="552568" cy="552568"/>
              <a:chOff x="11903987" y="7921208"/>
              <a:chExt cx="552568" cy="552568"/>
            </a:xfrm>
          </p:grpSpPr>
          <p:pic>
            <p:nvPicPr>
              <p:cNvPr id="752" name="Google Shape;752;p71"/>
              <p:cNvPicPr preferRelativeResize="0"/>
              <p:nvPr/>
            </p:nvPicPr>
            <p:blipFill rotWithShape="1">
              <a:blip r:embed="rId15">
                <a:alphaModFix/>
              </a:blip>
              <a:srcRect b="0" l="0" r="0" t="0"/>
              <a:stretch/>
            </p:blipFill>
            <p:spPr>
              <a:xfrm>
                <a:off x="11903987" y="7921208"/>
                <a:ext cx="552568" cy="552568"/>
              </a:xfrm>
              <a:prstGeom prst="rect">
                <a:avLst/>
              </a:prstGeom>
              <a:noFill/>
              <a:ln>
                <a:noFill/>
              </a:ln>
            </p:spPr>
          </p:pic>
          <p:pic>
            <p:nvPicPr>
              <p:cNvPr id="753" name="Google Shape;753;p71"/>
              <p:cNvPicPr preferRelativeResize="0"/>
              <p:nvPr/>
            </p:nvPicPr>
            <p:blipFill rotWithShape="1">
              <a:blip r:embed="rId16">
                <a:alphaModFix/>
              </a:blip>
              <a:srcRect b="0" l="0" r="0" t="0"/>
              <a:stretch/>
            </p:blipFill>
            <p:spPr>
              <a:xfrm>
                <a:off x="12027101" y="8044322"/>
                <a:ext cx="276284" cy="276284"/>
              </a:xfrm>
              <a:prstGeom prst="rect">
                <a:avLst/>
              </a:prstGeom>
              <a:noFill/>
              <a:ln>
                <a:noFill/>
              </a:ln>
            </p:spPr>
          </p:pic>
        </p:grpSp>
        <p:pic>
          <p:nvPicPr>
            <p:cNvPr id="754" name="Google Shape;754;p71"/>
            <p:cNvPicPr preferRelativeResize="0"/>
            <p:nvPr/>
          </p:nvPicPr>
          <p:blipFill rotWithShape="1">
            <a:blip r:embed="rId17">
              <a:alphaModFix/>
            </a:blip>
            <a:srcRect b="0" l="0" r="0" t="0"/>
            <a:stretch/>
          </p:blipFill>
          <p:spPr>
            <a:xfrm rot="10800000">
              <a:off x="2661162" y="7216764"/>
              <a:ext cx="1508258" cy="195521"/>
            </a:xfrm>
            <a:prstGeom prst="rect">
              <a:avLst/>
            </a:prstGeom>
            <a:noFill/>
            <a:ln>
              <a:noFill/>
            </a:ln>
          </p:spPr>
        </p:pic>
        <p:grpSp>
          <p:nvGrpSpPr>
            <p:cNvPr id="755" name="Google Shape;755;p71"/>
            <p:cNvGrpSpPr/>
            <p:nvPr/>
          </p:nvGrpSpPr>
          <p:grpSpPr>
            <a:xfrm>
              <a:off x="3883730" y="7055183"/>
              <a:ext cx="552568" cy="552568"/>
              <a:chOff x="9083686" y="7563557"/>
              <a:chExt cx="552568" cy="552568"/>
            </a:xfrm>
          </p:grpSpPr>
          <p:pic>
            <p:nvPicPr>
              <p:cNvPr id="756" name="Google Shape;756;p71"/>
              <p:cNvPicPr preferRelativeResize="0"/>
              <p:nvPr/>
            </p:nvPicPr>
            <p:blipFill rotWithShape="1">
              <a:blip r:embed="rId18">
                <a:alphaModFix/>
              </a:blip>
              <a:srcRect b="0" l="0" r="0" t="0"/>
              <a:stretch/>
            </p:blipFill>
            <p:spPr>
              <a:xfrm>
                <a:off x="9083686" y="7563557"/>
                <a:ext cx="552568" cy="552568"/>
              </a:xfrm>
              <a:prstGeom prst="rect">
                <a:avLst/>
              </a:prstGeom>
              <a:noFill/>
              <a:ln>
                <a:noFill/>
              </a:ln>
            </p:spPr>
          </p:pic>
          <p:pic>
            <p:nvPicPr>
              <p:cNvPr id="757" name="Google Shape;757;p71"/>
              <p:cNvPicPr preferRelativeResize="0"/>
              <p:nvPr/>
            </p:nvPicPr>
            <p:blipFill rotWithShape="1">
              <a:blip r:embed="rId19">
                <a:alphaModFix/>
              </a:blip>
              <a:srcRect b="0" l="0" r="0" t="0"/>
              <a:stretch/>
            </p:blipFill>
            <p:spPr>
              <a:xfrm>
                <a:off x="9206800" y="7686671"/>
                <a:ext cx="276284" cy="276284"/>
              </a:xfrm>
              <a:prstGeom prst="rect">
                <a:avLst/>
              </a:prstGeom>
              <a:noFill/>
              <a:ln>
                <a:noFill/>
              </a:ln>
            </p:spPr>
          </p:pic>
        </p:grpSp>
        <p:sp>
          <p:nvSpPr>
            <p:cNvPr id="758" name="Google Shape;758;p71"/>
            <p:cNvSpPr txBox="1"/>
            <p:nvPr/>
          </p:nvSpPr>
          <p:spPr>
            <a:xfrm>
              <a:off x="2769196" y="7193290"/>
              <a:ext cx="1339264"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FFFFFF"/>
                  </a:solidFill>
                  <a:latin typeface="Malgun Gothic"/>
                  <a:ea typeface="Malgun Gothic"/>
                  <a:cs typeface="Malgun Gothic"/>
                  <a:sym typeface="Malgun Gothic"/>
                </a:rPr>
                <a:t>Architecture</a:t>
              </a:r>
              <a:endParaRPr b="0" i="0" sz="1800" u="none" cap="none" strike="noStrike">
                <a:solidFill>
                  <a:srgbClr val="000000"/>
                </a:solidFill>
                <a:latin typeface="Malgun Gothic"/>
                <a:ea typeface="Malgun Gothic"/>
                <a:cs typeface="Malgun Gothic"/>
                <a:sym typeface="Malgun Gothic"/>
              </a:endParaRPr>
            </a:p>
          </p:txBody>
        </p:sp>
        <p:sp>
          <p:nvSpPr>
            <p:cNvPr id="759" name="Google Shape;759;p71"/>
            <p:cNvSpPr txBox="1"/>
            <p:nvPr/>
          </p:nvSpPr>
          <p:spPr>
            <a:xfrm>
              <a:off x="4258036" y="7551420"/>
              <a:ext cx="147060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FFFFFF"/>
                  </a:solidFill>
                  <a:latin typeface="Malgun Gothic"/>
                  <a:ea typeface="Malgun Gothic"/>
                  <a:cs typeface="Malgun Gothic"/>
                  <a:sym typeface="Malgun Gothic"/>
                </a:rPr>
                <a:t>Build</a:t>
              </a:r>
              <a:endParaRPr b="0" i="0" sz="1800" u="none" cap="none" strike="noStrike">
                <a:solidFill>
                  <a:srgbClr val="000000"/>
                </a:solidFill>
                <a:latin typeface="Malgun Gothic"/>
                <a:ea typeface="Malgun Gothic"/>
                <a:cs typeface="Malgun Gothic"/>
                <a:sym typeface="Malgun Gothic"/>
              </a:endParaRPr>
            </a:p>
          </p:txBody>
        </p:sp>
        <p:sp>
          <p:nvSpPr>
            <p:cNvPr id="760" name="Google Shape;760;p71"/>
            <p:cNvSpPr txBox="1"/>
            <p:nvPr/>
          </p:nvSpPr>
          <p:spPr>
            <a:xfrm>
              <a:off x="13492480" y="8293100"/>
              <a:ext cx="642857"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FFFFFF"/>
                  </a:solidFill>
                  <a:latin typeface="Malgun Gothic"/>
                  <a:ea typeface="Malgun Gothic"/>
                  <a:cs typeface="Malgun Gothic"/>
                  <a:sym typeface="Malgun Gothic"/>
                </a:rPr>
                <a:t>Launch</a:t>
              </a:r>
              <a:endParaRPr b="0" i="0" sz="1800" u="none" cap="none" strike="noStrike">
                <a:solidFill>
                  <a:srgbClr val="000000"/>
                </a:solidFill>
                <a:latin typeface="Malgun Gothic"/>
                <a:ea typeface="Malgun Gothic"/>
                <a:cs typeface="Malgun Gothic"/>
                <a:sym typeface="Malgun Gothic"/>
              </a:endParaRPr>
            </a:p>
          </p:txBody>
        </p:sp>
        <p:sp>
          <p:nvSpPr>
            <p:cNvPr id="761" name="Google Shape;761;p71"/>
            <p:cNvSpPr txBox="1"/>
            <p:nvPr/>
          </p:nvSpPr>
          <p:spPr>
            <a:xfrm>
              <a:off x="3835810" y="8794937"/>
              <a:ext cx="1385512"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595959"/>
                  </a:solidFill>
                  <a:latin typeface="Malgun Gothic"/>
                  <a:ea typeface="Malgun Gothic"/>
                  <a:cs typeface="Malgun Gothic"/>
                  <a:sym typeface="Malgun Gothic"/>
                </a:rPr>
                <a:t>진행기간</a:t>
              </a:r>
              <a:endParaRPr b="0" i="0" sz="1800" u="none" cap="none" strike="noStrike">
                <a:solidFill>
                  <a:srgbClr val="000000"/>
                </a:solidFill>
                <a:latin typeface="Malgun Gothic"/>
                <a:ea typeface="Malgun Gothic"/>
                <a:cs typeface="Malgun Gothic"/>
                <a:sym typeface="Malgun Gothic"/>
              </a:endParaRPr>
            </a:p>
          </p:txBody>
        </p:sp>
        <p:sp>
          <p:nvSpPr>
            <p:cNvPr id="762" name="Google Shape;762;p71"/>
            <p:cNvSpPr txBox="1"/>
            <p:nvPr/>
          </p:nvSpPr>
          <p:spPr>
            <a:xfrm>
              <a:off x="4829201" y="8794935"/>
              <a:ext cx="1385512"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595959"/>
                  </a:solidFill>
                  <a:latin typeface="Malgun Gothic"/>
                  <a:ea typeface="Malgun Gothic"/>
                  <a:cs typeface="Malgun Gothic"/>
                  <a:sym typeface="Malgun Gothic"/>
                </a:rPr>
                <a:t>진행완료지점</a:t>
              </a:r>
              <a:endParaRPr b="0" i="0" sz="1800" u="none" cap="none" strike="noStrike">
                <a:solidFill>
                  <a:srgbClr val="000000"/>
                </a:solidFill>
                <a:latin typeface="Malgun Gothic"/>
                <a:ea typeface="Malgun Gothic"/>
                <a:cs typeface="Malgun Gothic"/>
                <a:sym typeface="Malgun Gothic"/>
              </a:endParaRPr>
            </a:p>
          </p:txBody>
        </p:sp>
        <p:sp>
          <p:nvSpPr>
            <p:cNvPr id="763" name="Google Shape;763;p71"/>
            <p:cNvSpPr txBox="1"/>
            <p:nvPr/>
          </p:nvSpPr>
          <p:spPr>
            <a:xfrm>
              <a:off x="3533484" y="6479465"/>
              <a:ext cx="1391097"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Malgun Gothic"/>
                  <a:ea typeface="Malgun Gothic"/>
                  <a:cs typeface="Malgun Gothic"/>
                  <a:sym typeface="Malgun Gothic"/>
                </a:rPr>
                <a:t>5월 4째주</a:t>
              </a:r>
              <a:endParaRPr b="0" i="0" sz="1800" u="none" cap="none" strike="noStrike">
                <a:solidFill>
                  <a:srgbClr val="000000"/>
                </a:solidFill>
                <a:latin typeface="Malgun Gothic"/>
                <a:ea typeface="Malgun Gothic"/>
                <a:cs typeface="Malgun Gothic"/>
                <a:sym typeface="Malgun Gothic"/>
              </a:endParaRPr>
            </a:p>
          </p:txBody>
        </p:sp>
        <p:sp>
          <p:nvSpPr>
            <p:cNvPr id="764" name="Google Shape;764;p71"/>
            <p:cNvSpPr txBox="1"/>
            <p:nvPr/>
          </p:nvSpPr>
          <p:spPr>
            <a:xfrm>
              <a:off x="6151443" y="6479465"/>
              <a:ext cx="1391097"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Malgun Gothic"/>
                  <a:ea typeface="Malgun Gothic"/>
                  <a:cs typeface="Malgun Gothic"/>
                  <a:sym typeface="Malgun Gothic"/>
                </a:rPr>
                <a:t>6월 1째주</a:t>
              </a:r>
              <a:endParaRPr b="0" i="0" sz="1800" u="none" cap="none" strike="noStrike">
                <a:solidFill>
                  <a:srgbClr val="000000"/>
                </a:solidFill>
                <a:latin typeface="Malgun Gothic"/>
                <a:ea typeface="Malgun Gothic"/>
                <a:cs typeface="Malgun Gothic"/>
                <a:sym typeface="Malgun Gothic"/>
              </a:endParaRPr>
            </a:p>
          </p:txBody>
        </p:sp>
        <p:sp>
          <p:nvSpPr>
            <p:cNvPr id="765" name="Google Shape;765;p71"/>
            <p:cNvSpPr txBox="1"/>
            <p:nvPr/>
          </p:nvSpPr>
          <p:spPr>
            <a:xfrm>
              <a:off x="8769402" y="6490284"/>
              <a:ext cx="1391097"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Malgun Gothic"/>
                  <a:ea typeface="Malgun Gothic"/>
                  <a:cs typeface="Malgun Gothic"/>
                  <a:sym typeface="Malgun Gothic"/>
                </a:rPr>
                <a:t>6월 2째주</a:t>
              </a:r>
              <a:endParaRPr b="0" i="0" sz="1800" u="none" cap="none" strike="noStrike">
                <a:solidFill>
                  <a:srgbClr val="000000"/>
                </a:solidFill>
                <a:latin typeface="Malgun Gothic"/>
                <a:ea typeface="Malgun Gothic"/>
                <a:cs typeface="Malgun Gothic"/>
                <a:sym typeface="Malgun Gothic"/>
              </a:endParaRPr>
            </a:p>
          </p:txBody>
        </p:sp>
        <p:sp>
          <p:nvSpPr>
            <p:cNvPr id="766" name="Google Shape;766;p71"/>
            <p:cNvSpPr txBox="1"/>
            <p:nvPr/>
          </p:nvSpPr>
          <p:spPr>
            <a:xfrm>
              <a:off x="11387361" y="6490284"/>
              <a:ext cx="1391097"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Malgun Gothic"/>
                  <a:ea typeface="Malgun Gothic"/>
                  <a:cs typeface="Malgun Gothic"/>
                  <a:sym typeface="Malgun Gothic"/>
                </a:rPr>
                <a:t>6월 3째주</a:t>
              </a:r>
              <a:endParaRPr b="0" i="0" sz="1800" u="none" cap="none" strike="noStrike">
                <a:solidFill>
                  <a:srgbClr val="000000"/>
                </a:solidFill>
                <a:latin typeface="Malgun Gothic"/>
                <a:ea typeface="Malgun Gothic"/>
                <a:cs typeface="Malgun Gothic"/>
                <a:sym typeface="Malgun Gothic"/>
              </a:endParaRPr>
            </a:p>
          </p:txBody>
        </p:sp>
        <p:pic>
          <p:nvPicPr>
            <p:cNvPr id="767" name="Google Shape;767;p71"/>
            <p:cNvPicPr preferRelativeResize="0"/>
            <p:nvPr/>
          </p:nvPicPr>
          <p:blipFill rotWithShape="1">
            <a:blip r:embed="rId20">
              <a:alphaModFix/>
            </a:blip>
            <a:srcRect b="0" l="0" r="0" t="0"/>
            <a:stretch/>
          </p:blipFill>
          <p:spPr>
            <a:xfrm rot="10800000">
              <a:off x="8778008" y="7967921"/>
              <a:ext cx="5553053" cy="205788"/>
            </a:xfrm>
            <a:prstGeom prst="rect">
              <a:avLst/>
            </a:prstGeom>
            <a:noFill/>
            <a:ln>
              <a:noFill/>
            </a:ln>
          </p:spPr>
        </p:pic>
        <p:grpSp>
          <p:nvGrpSpPr>
            <p:cNvPr id="768" name="Google Shape;768;p71"/>
            <p:cNvGrpSpPr/>
            <p:nvPr/>
          </p:nvGrpSpPr>
          <p:grpSpPr>
            <a:xfrm>
              <a:off x="14054777" y="7806499"/>
              <a:ext cx="552568" cy="552568"/>
              <a:chOff x="15067006" y="8313188"/>
              <a:chExt cx="552568" cy="552568"/>
            </a:xfrm>
          </p:grpSpPr>
          <p:pic>
            <p:nvPicPr>
              <p:cNvPr id="769" name="Google Shape;769;p71"/>
              <p:cNvPicPr preferRelativeResize="0"/>
              <p:nvPr/>
            </p:nvPicPr>
            <p:blipFill rotWithShape="1">
              <a:blip r:embed="rId21">
                <a:alphaModFix/>
              </a:blip>
              <a:srcRect b="0" l="0" r="0" t="0"/>
              <a:stretch/>
            </p:blipFill>
            <p:spPr>
              <a:xfrm>
                <a:off x="15067006" y="8313188"/>
                <a:ext cx="552568" cy="552568"/>
              </a:xfrm>
              <a:prstGeom prst="rect">
                <a:avLst/>
              </a:prstGeom>
              <a:noFill/>
              <a:ln>
                <a:noFill/>
              </a:ln>
            </p:spPr>
          </p:pic>
          <p:pic>
            <p:nvPicPr>
              <p:cNvPr id="770" name="Google Shape;770;p71"/>
              <p:cNvPicPr preferRelativeResize="0"/>
              <p:nvPr/>
            </p:nvPicPr>
            <p:blipFill rotWithShape="1">
              <a:blip r:embed="rId22">
                <a:alphaModFix/>
              </a:blip>
              <a:srcRect b="0" l="0" r="0" t="0"/>
              <a:stretch/>
            </p:blipFill>
            <p:spPr>
              <a:xfrm>
                <a:off x="15190120" y="8436303"/>
                <a:ext cx="276284" cy="276284"/>
              </a:xfrm>
              <a:prstGeom prst="rect">
                <a:avLst/>
              </a:prstGeom>
              <a:noFill/>
              <a:ln>
                <a:noFill/>
              </a:ln>
            </p:spPr>
          </p:pic>
        </p:grpSp>
        <p:sp>
          <p:nvSpPr>
            <p:cNvPr id="771" name="Google Shape;771;p71"/>
            <p:cNvSpPr txBox="1"/>
            <p:nvPr/>
          </p:nvSpPr>
          <p:spPr>
            <a:xfrm>
              <a:off x="9006735" y="7912100"/>
              <a:ext cx="120000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FFFFFF"/>
                  </a:solidFill>
                  <a:latin typeface="Malgun Gothic"/>
                  <a:ea typeface="Malgun Gothic"/>
                  <a:cs typeface="Malgun Gothic"/>
                  <a:sym typeface="Malgun Gothic"/>
                </a:rPr>
                <a:t>Diagnosis</a:t>
              </a:r>
              <a:endParaRPr b="0" i="0" sz="1800" u="none" cap="none" strike="noStrike">
                <a:solidFill>
                  <a:srgbClr val="000000"/>
                </a:solidFill>
                <a:latin typeface="Malgun Gothic"/>
                <a:ea typeface="Malgun Gothic"/>
                <a:cs typeface="Malgun Gothic"/>
                <a:sym typeface="Malgun Gothic"/>
              </a:endParaRPr>
            </a:p>
          </p:txBody>
        </p:sp>
        <p:sp>
          <p:nvSpPr>
            <p:cNvPr id="772" name="Google Shape;772;p71"/>
            <p:cNvSpPr txBox="1"/>
            <p:nvPr/>
          </p:nvSpPr>
          <p:spPr>
            <a:xfrm>
              <a:off x="14005320" y="6479465"/>
              <a:ext cx="1391097"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Malgun Gothic"/>
                  <a:ea typeface="Malgun Gothic"/>
                  <a:cs typeface="Malgun Gothic"/>
                  <a:sym typeface="Malgun Gothic"/>
                </a:rPr>
                <a:t>6월 4째주</a:t>
              </a:r>
              <a:endParaRPr b="0" i="0" sz="1800" u="none" cap="none" strike="noStrike">
                <a:solidFill>
                  <a:srgbClr val="000000"/>
                </a:solidFill>
                <a:latin typeface="Malgun Gothic"/>
                <a:ea typeface="Malgun Gothic"/>
                <a:cs typeface="Malgun Gothic"/>
                <a:sym typeface="Malgun Gothic"/>
              </a:endParaRPr>
            </a:p>
          </p:txBody>
        </p:sp>
        <p:grpSp>
          <p:nvGrpSpPr>
            <p:cNvPr id="773" name="Google Shape;773;p71"/>
            <p:cNvGrpSpPr/>
            <p:nvPr/>
          </p:nvGrpSpPr>
          <p:grpSpPr>
            <a:xfrm>
              <a:off x="482424" y="243891"/>
              <a:ext cx="17965052" cy="8203178"/>
              <a:chOff x="612323" y="172317"/>
              <a:chExt cx="17965052" cy="8203178"/>
            </a:xfrm>
          </p:grpSpPr>
          <p:grpSp>
            <p:nvGrpSpPr>
              <p:cNvPr id="774" name="Google Shape;774;p71"/>
              <p:cNvGrpSpPr/>
              <p:nvPr/>
            </p:nvGrpSpPr>
            <p:grpSpPr>
              <a:xfrm>
                <a:off x="612323" y="173200"/>
                <a:ext cx="8200121" cy="8200121"/>
                <a:chOff x="4673926" y="317621"/>
                <a:chExt cx="8200121" cy="8200121"/>
              </a:xfrm>
            </p:grpSpPr>
            <p:grpSp>
              <p:nvGrpSpPr>
                <p:cNvPr id="775" name="Google Shape;775;p71"/>
                <p:cNvGrpSpPr/>
                <p:nvPr/>
              </p:nvGrpSpPr>
              <p:grpSpPr>
                <a:xfrm>
                  <a:off x="4673926" y="317621"/>
                  <a:ext cx="8200121" cy="8200121"/>
                  <a:chOff x="4673926" y="317621"/>
                  <a:chExt cx="8200121" cy="8200121"/>
                </a:xfrm>
              </p:grpSpPr>
              <p:pic>
                <p:nvPicPr>
                  <p:cNvPr id="776" name="Google Shape;776;p71"/>
                  <p:cNvPicPr preferRelativeResize="0"/>
                  <p:nvPr/>
                </p:nvPicPr>
                <p:blipFill rotWithShape="1">
                  <a:blip r:embed="rId23">
                    <a:alphaModFix/>
                  </a:blip>
                  <a:srcRect b="0" l="0" r="0" t="0"/>
                  <a:stretch/>
                </p:blipFill>
                <p:spPr>
                  <a:xfrm rot="2700000">
                    <a:off x="5057276" y="2336031"/>
                    <a:ext cx="7433421" cy="4163302"/>
                  </a:xfrm>
                  <a:prstGeom prst="rect">
                    <a:avLst/>
                  </a:prstGeom>
                  <a:noFill/>
                  <a:ln>
                    <a:noFill/>
                  </a:ln>
                </p:spPr>
              </p:pic>
              <p:pic>
                <p:nvPicPr>
                  <p:cNvPr id="777" name="Google Shape;777;p71"/>
                  <p:cNvPicPr preferRelativeResize="0"/>
                  <p:nvPr/>
                </p:nvPicPr>
                <p:blipFill rotWithShape="1">
                  <a:blip r:embed="rId24">
                    <a:alphaModFix/>
                  </a:blip>
                  <a:srcRect b="0" l="0" r="0" t="0"/>
                  <a:stretch/>
                </p:blipFill>
                <p:spPr>
                  <a:xfrm rot="2700000">
                    <a:off x="6802405" y="3263629"/>
                    <a:ext cx="3716710" cy="2081651"/>
                  </a:xfrm>
                  <a:prstGeom prst="rect">
                    <a:avLst/>
                  </a:prstGeom>
                  <a:noFill/>
                  <a:ln>
                    <a:noFill/>
                  </a:ln>
                </p:spPr>
              </p:pic>
            </p:grpSp>
            <p:pic>
              <p:nvPicPr>
                <p:cNvPr id="778" name="Google Shape;778;p71"/>
                <p:cNvPicPr preferRelativeResize="0"/>
                <p:nvPr/>
              </p:nvPicPr>
              <p:blipFill rotWithShape="1">
                <a:blip r:embed="rId25">
                  <a:alphaModFix/>
                </a:blip>
                <a:srcRect b="0" l="0" r="0" t="0"/>
                <a:stretch/>
              </p:blipFill>
              <p:spPr>
                <a:xfrm>
                  <a:off x="7818725" y="3389651"/>
                  <a:ext cx="842035" cy="680097"/>
                </a:xfrm>
                <a:prstGeom prst="rect">
                  <a:avLst/>
                </a:prstGeom>
                <a:noFill/>
                <a:ln>
                  <a:noFill/>
                </a:ln>
              </p:spPr>
            </p:pic>
            <p:sp>
              <p:nvSpPr>
                <p:cNvPr id="779" name="Google Shape;779;p71"/>
                <p:cNvSpPr txBox="1"/>
                <p:nvPr/>
              </p:nvSpPr>
              <p:spPr>
                <a:xfrm>
                  <a:off x="7439331" y="4304455"/>
                  <a:ext cx="2442857"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FFFFFF"/>
                      </a:solidFill>
                      <a:latin typeface="Malgun Gothic"/>
                      <a:ea typeface="Malgun Gothic"/>
                      <a:cs typeface="Malgun Gothic"/>
                      <a:sym typeface="Malgun Gothic"/>
                    </a:rPr>
                    <a:t>Architecture</a:t>
                  </a:r>
                  <a:endParaRPr b="0" i="0" sz="1800" u="none" cap="none" strike="noStrike">
                    <a:solidFill>
                      <a:srgbClr val="000000"/>
                    </a:solidFill>
                    <a:latin typeface="Malgun Gothic"/>
                    <a:ea typeface="Malgun Gothic"/>
                    <a:cs typeface="Malgun Gothic"/>
                    <a:sym typeface="Malgun Gothic"/>
                  </a:endParaRPr>
                </a:p>
              </p:txBody>
            </p:sp>
            <p:sp>
              <p:nvSpPr>
                <p:cNvPr id="780" name="Google Shape;780;p71"/>
                <p:cNvSpPr txBox="1"/>
                <p:nvPr/>
              </p:nvSpPr>
              <p:spPr>
                <a:xfrm>
                  <a:off x="8479287" y="4898800"/>
                  <a:ext cx="1981194"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lgun Gothic"/>
                      <a:ea typeface="Malgun Gothic"/>
                      <a:cs typeface="Malgun Gothic"/>
                      <a:sym typeface="Malgun Gothic"/>
                    </a:rPr>
                    <a:t>보안요건 정의</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lgun Gothic"/>
                      <a:ea typeface="Malgun Gothic"/>
                      <a:cs typeface="Malgun Gothic"/>
                      <a:sym typeface="Malgun Gothic"/>
                    </a:rPr>
                    <a:t>아키텍처 </a:t>
                  </a:r>
                  <a:r>
                    <a:rPr b="0" i="0" lang="en-US" sz="1600" u="none" cap="none" strike="noStrike">
                      <a:solidFill>
                        <a:srgbClr val="FFFFFF"/>
                      </a:solidFill>
                      <a:latin typeface="Malgun Gothic"/>
                      <a:ea typeface="Malgun Gothic"/>
                      <a:cs typeface="Malgun Gothic"/>
                      <a:sym typeface="Malgun Gothic"/>
                    </a:rPr>
                    <a:t>설계</a:t>
                  </a:r>
                  <a:endParaRPr b="0" i="0" sz="1600" u="none" cap="none" strike="noStrike">
                    <a:solidFill>
                      <a:srgbClr val="000000"/>
                    </a:solidFill>
                    <a:latin typeface="Arial"/>
                    <a:ea typeface="Arial"/>
                    <a:cs typeface="Arial"/>
                    <a:sym typeface="Arial"/>
                  </a:endParaRPr>
                </a:p>
              </p:txBody>
            </p:sp>
          </p:grpSp>
          <p:grpSp>
            <p:nvGrpSpPr>
              <p:cNvPr id="781" name="Google Shape;781;p71"/>
              <p:cNvGrpSpPr/>
              <p:nvPr/>
            </p:nvGrpSpPr>
            <p:grpSpPr>
              <a:xfrm>
                <a:off x="3851542" y="175374"/>
                <a:ext cx="8200121" cy="8200121"/>
                <a:chOff x="6873324" y="317621"/>
                <a:chExt cx="8200121" cy="8200121"/>
              </a:xfrm>
            </p:grpSpPr>
            <p:grpSp>
              <p:nvGrpSpPr>
                <p:cNvPr id="782" name="Google Shape;782;p71"/>
                <p:cNvGrpSpPr/>
                <p:nvPr/>
              </p:nvGrpSpPr>
              <p:grpSpPr>
                <a:xfrm>
                  <a:off x="6873324" y="317621"/>
                  <a:ext cx="8200121" cy="8200121"/>
                  <a:chOff x="6873324" y="317621"/>
                  <a:chExt cx="8200121" cy="8200121"/>
                </a:xfrm>
              </p:grpSpPr>
              <p:pic>
                <p:nvPicPr>
                  <p:cNvPr id="783" name="Google Shape;783;p71"/>
                  <p:cNvPicPr preferRelativeResize="0"/>
                  <p:nvPr/>
                </p:nvPicPr>
                <p:blipFill rotWithShape="1">
                  <a:blip r:embed="rId26">
                    <a:alphaModFix/>
                  </a:blip>
                  <a:srcRect b="0" l="0" r="0" t="0"/>
                  <a:stretch/>
                </p:blipFill>
                <p:spPr>
                  <a:xfrm rot="2700000">
                    <a:off x="7256674" y="2336031"/>
                    <a:ext cx="7433421" cy="4163302"/>
                  </a:xfrm>
                  <a:prstGeom prst="rect">
                    <a:avLst/>
                  </a:prstGeom>
                  <a:noFill/>
                  <a:ln>
                    <a:noFill/>
                  </a:ln>
                </p:spPr>
              </p:pic>
              <p:pic>
                <p:nvPicPr>
                  <p:cNvPr id="784" name="Google Shape;784;p71"/>
                  <p:cNvPicPr preferRelativeResize="0"/>
                  <p:nvPr/>
                </p:nvPicPr>
                <p:blipFill rotWithShape="1">
                  <a:blip r:embed="rId27">
                    <a:alphaModFix/>
                  </a:blip>
                  <a:srcRect b="0" l="0" r="0" t="0"/>
                  <a:stretch/>
                </p:blipFill>
                <p:spPr>
                  <a:xfrm rot="2700000">
                    <a:off x="9001803" y="3263629"/>
                    <a:ext cx="3716710" cy="2081651"/>
                  </a:xfrm>
                  <a:prstGeom prst="rect">
                    <a:avLst/>
                  </a:prstGeom>
                  <a:noFill/>
                  <a:ln>
                    <a:noFill/>
                  </a:ln>
                </p:spPr>
              </p:pic>
            </p:grpSp>
            <p:pic>
              <p:nvPicPr>
                <p:cNvPr id="785" name="Google Shape;785;p71"/>
                <p:cNvPicPr preferRelativeResize="0"/>
                <p:nvPr/>
              </p:nvPicPr>
              <p:blipFill rotWithShape="1">
                <a:blip r:embed="rId28">
                  <a:alphaModFix/>
                </a:blip>
                <a:srcRect b="0" l="0" r="0" t="0"/>
                <a:stretch/>
              </p:blipFill>
              <p:spPr>
                <a:xfrm>
                  <a:off x="9962889" y="3250376"/>
                  <a:ext cx="897269" cy="907140"/>
                </a:xfrm>
                <a:prstGeom prst="rect">
                  <a:avLst/>
                </a:prstGeom>
                <a:noFill/>
                <a:ln>
                  <a:noFill/>
                </a:ln>
              </p:spPr>
            </p:pic>
            <p:sp>
              <p:nvSpPr>
                <p:cNvPr id="786" name="Google Shape;786;p71"/>
                <p:cNvSpPr txBox="1"/>
                <p:nvPr/>
              </p:nvSpPr>
              <p:spPr>
                <a:xfrm>
                  <a:off x="9638762" y="4318229"/>
                  <a:ext cx="2442857"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FFFFFF"/>
                      </a:solidFill>
                      <a:latin typeface="Malgun Gothic"/>
                      <a:ea typeface="Malgun Gothic"/>
                      <a:cs typeface="Malgun Gothic"/>
                      <a:sym typeface="Malgun Gothic"/>
                    </a:rPr>
                    <a:t>Build</a:t>
                  </a:r>
                  <a:endParaRPr b="0" i="0" sz="1800" u="none" cap="none" strike="noStrike">
                    <a:solidFill>
                      <a:srgbClr val="000000"/>
                    </a:solidFill>
                    <a:latin typeface="Malgun Gothic"/>
                    <a:ea typeface="Malgun Gothic"/>
                    <a:cs typeface="Malgun Gothic"/>
                    <a:sym typeface="Malgun Gothic"/>
                  </a:endParaRPr>
                </a:p>
              </p:txBody>
            </p:sp>
          </p:grpSp>
          <p:grpSp>
            <p:nvGrpSpPr>
              <p:cNvPr id="787" name="Google Shape;787;p71"/>
              <p:cNvGrpSpPr/>
              <p:nvPr/>
            </p:nvGrpSpPr>
            <p:grpSpPr>
              <a:xfrm>
                <a:off x="7141034" y="175374"/>
                <a:ext cx="8200121" cy="8200121"/>
                <a:chOff x="9072722" y="317621"/>
                <a:chExt cx="8200121" cy="8200121"/>
              </a:xfrm>
            </p:grpSpPr>
            <p:grpSp>
              <p:nvGrpSpPr>
                <p:cNvPr id="788" name="Google Shape;788;p71"/>
                <p:cNvGrpSpPr/>
                <p:nvPr/>
              </p:nvGrpSpPr>
              <p:grpSpPr>
                <a:xfrm>
                  <a:off x="9072722" y="317621"/>
                  <a:ext cx="8200121" cy="8200121"/>
                  <a:chOff x="9072722" y="317621"/>
                  <a:chExt cx="8200121" cy="8200121"/>
                </a:xfrm>
              </p:grpSpPr>
              <p:pic>
                <p:nvPicPr>
                  <p:cNvPr id="789" name="Google Shape;789;p71"/>
                  <p:cNvPicPr preferRelativeResize="0"/>
                  <p:nvPr/>
                </p:nvPicPr>
                <p:blipFill rotWithShape="1">
                  <a:blip r:embed="rId29">
                    <a:alphaModFix/>
                  </a:blip>
                  <a:srcRect b="0" l="0" r="0" t="0"/>
                  <a:stretch/>
                </p:blipFill>
                <p:spPr>
                  <a:xfrm rot="2700000">
                    <a:off x="9456072" y="2336031"/>
                    <a:ext cx="7433421" cy="4163302"/>
                  </a:xfrm>
                  <a:prstGeom prst="rect">
                    <a:avLst/>
                  </a:prstGeom>
                  <a:noFill/>
                  <a:ln>
                    <a:noFill/>
                  </a:ln>
                </p:spPr>
              </p:pic>
              <p:pic>
                <p:nvPicPr>
                  <p:cNvPr id="790" name="Google Shape;790;p71"/>
                  <p:cNvPicPr preferRelativeResize="0"/>
                  <p:nvPr/>
                </p:nvPicPr>
                <p:blipFill rotWithShape="1">
                  <a:blip r:embed="rId30">
                    <a:alphaModFix/>
                  </a:blip>
                  <a:srcRect b="0" l="0" r="0" t="0"/>
                  <a:stretch/>
                </p:blipFill>
                <p:spPr>
                  <a:xfrm rot="2700000">
                    <a:off x="11201200" y="3263629"/>
                    <a:ext cx="3716710" cy="2081651"/>
                  </a:xfrm>
                  <a:prstGeom prst="rect">
                    <a:avLst/>
                  </a:prstGeom>
                  <a:noFill/>
                  <a:ln>
                    <a:noFill/>
                  </a:ln>
                </p:spPr>
              </p:pic>
            </p:grpSp>
            <p:pic>
              <p:nvPicPr>
                <p:cNvPr id="791" name="Google Shape;791;p71"/>
                <p:cNvPicPr preferRelativeResize="0"/>
                <p:nvPr/>
              </p:nvPicPr>
              <p:blipFill rotWithShape="1">
                <a:blip r:embed="rId31">
                  <a:alphaModFix/>
                </a:blip>
                <a:srcRect b="0" l="0" r="0" t="0"/>
                <a:stretch/>
              </p:blipFill>
              <p:spPr>
                <a:xfrm>
                  <a:off x="12246328" y="3329421"/>
                  <a:ext cx="813228" cy="816824"/>
                </a:xfrm>
                <a:prstGeom prst="rect">
                  <a:avLst/>
                </a:prstGeom>
                <a:noFill/>
                <a:ln>
                  <a:noFill/>
                </a:ln>
              </p:spPr>
            </p:pic>
            <p:sp>
              <p:nvSpPr>
                <p:cNvPr id="792" name="Google Shape;792;p71"/>
                <p:cNvSpPr txBox="1"/>
                <p:nvPr/>
              </p:nvSpPr>
              <p:spPr>
                <a:xfrm>
                  <a:off x="11824381" y="4318229"/>
                  <a:ext cx="2442857"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FFFFFF"/>
                      </a:solidFill>
                      <a:latin typeface="Malgun Gothic"/>
                      <a:ea typeface="Malgun Gothic"/>
                      <a:cs typeface="Malgun Gothic"/>
                      <a:sym typeface="Malgun Gothic"/>
                    </a:rPr>
                    <a:t>Diagnosis</a:t>
                  </a:r>
                  <a:endParaRPr b="0" i="0" sz="1800" u="none" cap="none" strike="noStrike">
                    <a:solidFill>
                      <a:srgbClr val="000000"/>
                    </a:solidFill>
                    <a:latin typeface="Malgun Gothic"/>
                    <a:ea typeface="Malgun Gothic"/>
                    <a:cs typeface="Malgun Gothic"/>
                    <a:sym typeface="Malgun Gothic"/>
                  </a:endParaRPr>
                </a:p>
              </p:txBody>
            </p:sp>
            <p:sp>
              <p:nvSpPr>
                <p:cNvPr id="793" name="Google Shape;793;p71"/>
                <p:cNvSpPr txBox="1"/>
                <p:nvPr/>
              </p:nvSpPr>
              <p:spPr>
                <a:xfrm>
                  <a:off x="12738966" y="4828185"/>
                  <a:ext cx="2219781"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FFFFFF"/>
                      </a:solidFill>
                      <a:latin typeface="Malgun Gothic"/>
                      <a:ea typeface="Malgun Gothic"/>
                      <a:cs typeface="Malgun Gothic"/>
                      <a:sym typeface="Malgun Gothic"/>
                    </a:rPr>
                    <a:t>보안 요건 이행 점검</a:t>
                  </a:r>
                  <a:endParaRPr b="0" i="0" sz="16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lgun Gothic"/>
                      <a:ea typeface="Malgun Gothic"/>
                      <a:cs typeface="Malgun Gothic"/>
                      <a:sym typeface="Malgun Gothic"/>
                    </a:rPr>
                    <a:t>취약점 진단</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lgun Gothic"/>
                      <a:ea typeface="Malgun Gothic"/>
                      <a:cs typeface="Malgun Gothic"/>
                      <a:sym typeface="Malgun Gothic"/>
                    </a:rPr>
                    <a:t>취약점 조치</a:t>
                  </a:r>
                  <a:endParaRPr b="0" i="0" sz="1600" u="none" cap="none" strike="noStrike">
                    <a:solidFill>
                      <a:srgbClr val="000000"/>
                    </a:solidFill>
                    <a:latin typeface="Malgun Gothic"/>
                    <a:ea typeface="Malgun Gothic"/>
                    <a:cs typeface="Malgun Gothic"/>
                    <a:sym typeface="Malgun Gothic"/>
                  </a:endParaRPr>
                </a:p>
              </p:txBody>
            </p:sp>
          </p:grpSp>
          <p:grpSp>
            <p:nvGrpSpPr>
              <p:cNvPr id="794" name="Google Shape;794;p71"/>
              <p:cNvGrpSpPr/>
              <p:nvPr/>
            </p:nvGrpSpPr>
            <p:grpSpPr>
              <a:xfrm>
                <a:off x="10377254" y="172317"/>
                <a:ext cx="8200121" cy="8200121"/>
                <a:chOff x="11168174" y="170682"/>
                <a:chExt cx="8200121" cy="8200121"/>
              </a:xfrm>
            </p:grpSpPr>
            <p:grpSp>
              <p:nvGrpSpPr>
                <p:cNvPr id="795" name="Google Shape;795;p71"/>
                <p:cNvGrpSpPr/>
                <p:nvPr/>
              </p:nvGrpSpPr>
              <p:grpSpPr>
                <a:xfrm>
                  <a:off x="11168174" y="170682"/>
                  <a:ext cx="8200121" cy="8200121"/>
                  <a:chOff x="11168174" y="170682"/>
                  <a:chExt cx="8200121" cy="8200121"/>
                </a:xfrm>
              </p:grpSpPr>
              <p:pic>
                <p:nvPicPr>
                  <p:cNvPr id="796" name="Google Shape;796;p71"/>
                  <p:cNvPicPr preferRelativeResize="0"/>
                  <p:nvPr/>
                </p:nvPicPr>
                <p:blipFill rotWithShape="1">
                  <a:blip r:embed="rId32">
                    <a:alphaModFix/>
                  </a:blip>
                  <a:srcRect b="0" l="0" r="0" t="0"/>
                  <a:stretch/>
                </p:blipFill>
                <p:spPr>
                  <a:xfrm rot="2700000">
                    <a:off x="11551524" y="2189092"/>
                    <a:ext cx="7433421" cy="4163302"/>
                  </a:xfrm>
                  <a:prstGeom prst="rect">
                    <a:avLst/>
                  </a:prstGeom>
                  <a:noFill/>
                  <a:ln>
                    <a:noFill/>
                  </a:ln>
                </p:spPr>
              </p:pic>
              <p:pic>
                <p:nvPicPr>
                  <p:cNvPr id="797" name="Google Shape;797;p71"/>
                  <p:cNvPicPr preferRelativeResize="0"/>
                  <p:nvPr/>
                </p:nvPicPr>
                <p:blipFill rotWithShape="1">
                  <a:blip r:embed="rId33">
                    <a:alphaModFix/>
                  </a:blip>
                  <a:srcRect b="0" l="0" r="0" t="0"/>
                  <a:stretch/>
                </p:blipFill>
                <p:spPr>
                  <a:xfrm rot="2700000">
                    <a:off x="13296652" y="3116690"/>
                    <a:ext cx="3716710" cy="2081651"/>
                  </a:xfrm>
                  <a:prstGeom prst="rect">
                    <a:avLst/>
                  </a:prstGeom>
                  <a:noFill/>
                  <a:ln>
                    <a:noFill/>
                  </a:ln>
                </p:spPr>
              </p:pic>
            </p:grpSp>
            <p:pic>
              <p:nvPicPr>
                <p:cNvPr id="798" name="Google Shape;798;p71"/>
                <p:cNvPicPr preferRelativeResize="0"/>
                <p:nvPr/>
              </p:nvPicPr>
              <p:blipFill rotWithShape="1">
                <a:blip r:embed="rId34">
                  <a:alphaModFix/>
                </a:blip>
                <a:srcRect b="0" l="0" r="0" t="0"/>
                <a:stretch/>
              </p:blipFill>
              <p:spPr>
                <a:xfrm>
                  <a:off x="14599634" y="3382766"/>
                  <a:ext cx="725334" cy="725334"/>
                </a:xfrm>
                <a:prstGeom prst="rect">
                  <a:avLst/>
                </a:prstGeom>
                <a:noFill/>
                <a:ln>
                  <a:noFill/>
                </a:ln>
              </p:spPr>
            </p:pic>
            <p:sp>
              <p:nvSpPr>
                <p:cNvPr id="799" name="Google Shape;799;p71"/>
                <p:cNvSpPr txBox="1"/>
                <p:nvPr/>
              </p:nvSpPr>
              <p:spPr>
                <a:xfrm>
                  <a:off x="14359333" y="4304457"/>
                  <a:ext cx="2442857"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FFFFFF"/>
                      </a:solidFill>
                      <a:latin typeface="Malgun Gothic"/>
                      <a:ea typeface="Malgun Gothic"/>
                      <a:cs typeface="Malgun Gothic"/>
                      <a:sym typeface="Malgun Gothic"/>
                    </a:rPr>
                    <a:t>Launch</a:t>
                  </a:r>
                  <a:endParaRPr b="0" i="0" sz="1800" u="none" cap="none" strike="noStrike">
                    <a:solidFill>
                      <a:srgbClr val="000000"/>
                    </a:solidFill>
                    <a:latin typeface="Malgun Gothic"/>
                    <a:ea typeface="Malgun Gothic"/>
                    <a:cs typeface="Malgun Gothic"/>
                    <a:sym typeface="Malgun Gothic"/>
                  </a:endParaRPr>
                </a:p>
              </p:txBody>
            </p:sp>
            <p:sp>
              <p:nvSpPr>
                <p:cNvPr id="800" name="Google Shape;800;p71"/>
                <p:cNvSpPr txBox="1"/>
                <p:nvPr/>
              </p:nvSpPr>
              <p:spPr>
                <a:xfrm>
                  <a:off x="15186681" y="4733327"/>
                  <a:ext cx="2219781"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lgun Gothic"/>
                      <a:ea typeface="Malgun Gothic"/>
                      <a:cs typeface="Malgun Gothic"/>
                      <a:sym typeface="Malgun Gothic"/>
                    </a:rPr>
                    <a:t>문서 정리</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lgun Gothic"/>
                      <a:ea typeface="Malgun Gothic"/>
                      <a:cs typeface="Malgun Gothic"/>
                      <a:sym typeface="Malgun Gothic"/>
                    </a:rPr>
                    <a:t>최종 발표</a:t>
                  </a:r>
                  <a:endParaRPr b="0" i="0" sz="1600" u="none" cap="none" strike="noStrike">
                    <a:solidFill>
                      <a:srgbClr val="000000"/>
                    </a:solidFill>
                    <a:latin typeface="Malgun Gothic"/>
                    <a:ea typeface="Malgun Gothic"/>
                    <a:cs typeface="Malgun Gothic"/>
                    <a:sym typeface="Malgun Gothic"/>
                  </a:endParaRPr>
                </a:p>
              </p:txBody>
            </p:sp>
          </p:grpSp>
        </p:grpSp>
      </p:grpSp>
      <p:sp>
        <p:nvSpPr>
          <p:cNvPr id="801" name="Google Shape;801;p71"/>
          <p:cNvSpPr txBox="1"/>
          <p:nvPr/>
        </p:nvSpPr>
        <p:spPr>
          <a:xfrm>
            <a:off x="7286685" y="4963908"/>
            <a:ext cx="2303349"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Malgun Gothic"/>
                <a:ea typeface="Malgun Gothic"/>
                <a:cs typeface="Malgun Gothic"/>
                <a:sym typeface="Malgun Gothic"/>
              </a:rPr>
              <a:t>AWS Cloud 구축</a:t>
            </a:r>
            <a:endParaRPr b="0" i="0" sz="1600" u="none" cap="none" strike="noStrike">
              <a:solidFill>
                <a:srgbClr val="FFFFFF"/>
              </a:solidFill>
              <a:latin typeface="Malgun Gothic"/>
              <a:ea typeface="Malgun Gothic"/>
              <a:cs typeface="Malgun Gothic"/>
              <a:sym typeface="Malgun Gothic"/>
            </a:endParaRPr>
          </a:p>
        </p:txBody>
      </p:sp>
      <p:sp>
        <p:nvSpPr>
          <p:cNvPr id="802" name="Google Shape;802;p71"/>
          <p:cNvSpPr txBox="1"/>
          <p:nvPr/>
        </p:nvSpPr>
        <p:spPr>
          <a:xfrm>
            <a:off x="1056171" y="1019247"/>
            <a:ext cx="8915343" cy="43084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9E9E9E"/>
                </a:solidFill>
                <a:latin typeface="Malgun Gothic"/>
                <a:ea typeface="Malgun Gothic"/>
                <a:cs typeface="Malgun Gothic"/>
                <a:sym typeface="Malgun Gothic"/>
              </a:rPr>
              <a:t>SK 헬스 서비스의 클라우드 전환 정보보안 컨설팅</a:t>
            </a:r>
            <a:endParaRPr b="1" i="0" sz="2200" u="none" cap="none" strike="noStrike">
              <a:solidFill>
                <a:schemeClr val="dk1"/>
              </a:solidFill>
              <a:latin typeface="Malgun Gothic"/>
              <a:ea typeface="Malgun Gothic"/>
              <a:cs typeface="Malgun Gothic"/>
              <a:sym typeface="Malgun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EEFF"/>
        </a:solidFill>
      </p:bgPr>
    </p:bg>
    <p:spTree>
      <p:nvGrpSpPr>
        <p:cNvPr id="806" name="Shape 806"/>
        <p:cNvGrpSpPr/>
        <p:nvPr/>
      </p:nvGrpSpPr>
      <p:grpSpPr>
        <a:xfrm>
          <a:off x="0" y="0"/>
          <a:ext cx="0" cy="0"/>
          <a:chOff x="0" y="0"/>
          <a:chExt cx="0" cy="0"/>
        </a:xfrm>
      </p:grpSpPr>
      <p:sp>
        <p:nvSpPr>
          <p:cNvPr id="807" name="Google Shape;807;p72"/>
          <p:cNvSpPr txBox="1"/>
          <p:nvPr/>
        </p:nvSpPr>
        <p:spPr>
          <a:xfrm>
            <a:off x="1028571" y="1428629"/>
            <a:ext cx="9428571"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061F56"/>
                </a:solidFill>
                <a:latin typeface="Malgun Gothic"/>
                <a:ea typeface="Malgun Gothic"/>
                <a:cs typeface="Malgun Gothic"/>
                <a:sym typeface="Malgun Gothic"/>
              </a:rPr>
              <a:t>최종 목표 이미지 </a:t>
            </a:r>
            <a:endParaRPr b="1" i="0" sz="1800" u="none" cap="none" strike="noStrike">
              <a:solidFill>
                <a:srgbClr val="000000"/>
              </a:solidFill>
              <a:latin typeface="Malgun Gothic"/>
              <a:ea typeface="Malgun Gothic"/>
              <a:cs typeface="Malgun Gothic"/>
              <a:sym typeface="Malgun Gothic"/>
            </a:endParaRPr>
          </a:p>
        </p:txBody>
      </p:sp>
      <p:sp>
        <p:nvSpPr>
          <p:cNvPr id="808" name="Google Shape;808;p72"/>
          <p:cNvSpPr txBox="1"/>
          <p:nvPr>
            <p:ph idx="12" type="sldNum"/>
          </p:nvPr>
        </p:nvSpPr>
        <p:spPr>
          <a:xfrm>
            <a:off x="15786970" y="9608899"/>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888888"/>
                </a:solidFill>
                <a:latin typeface="Calibri"/>
                <a:ea typeface="Calibri"/>
                <a:cs typeface="Calibri"/>
                <a:sym typeface="Calibri"/>
              </a:rPr>
              <a:t>‹#›</a:t>
            </a:fld>
            <a:endParaRPr b="0" i="0" sz="2400" u="none" cap="none" strike="noStrike">
              <a:solidFill>
                <a:srgbClr val="888888"/>
              </a:solidFill>
              <a:latin typeface="Calibri"/>
              <a:ea typeface="Calibri"/>
              <a:cs typeface="Calibri"/>
              <a:sym typeface="Calibri"/>
            </a:endParaRPr>
          </a:p>
        </p:txBody>
      </p:sp>
      <p:pic>
        <p:nvPicPr>
          <p:cNvPr id="809" name="Google Shape;809;p72"/>
          <p:cNvPicPr preferRelativeResize="0"/>
          <p:nvPr/>
        </p:nvPicPr>
        <p:blipFill rotWithShape="1">
          <a:blip r:embed="rId3">
            <a:alphaModFix/>
          </a:blip>
          <a:srcRect b="0" l="0" r="0" t="0"/>
          <a:stretch/>
        </p:blipFill>
        <p:spPr>
          <a:xfrm>
            <a:off x="8216400" y="4550945"/>
            <a:ext cx="2101478" cy="467932"/>
          </a:xfrm>
          <a:prstGeom prst="rect">
            <a:avLst/>
          </a:prstGeom>
          <a:noFill/>
          <a:ln>
            <a:noFill/>
          </a:ln>
        </p:spPr>
      </p:pic>
      <p:pic>
        <p:nvPicPr>
          <p:cNvPr id="810" name="Google Shape;810;p72"/>
          <p:cNvPicPr preferRelativeResize="0"/>
          <p:nvPr/>
        </p:nvPicPr>
        <p:blipFill rotWithShape="1">
          <a:blip r:embed="rId4">
            <a:alphaModFix/>
          </a:blip>
          <a:srcRect b="0" l="0" r="0" t="0"/>
          <a:stretch/>
        </p:blipFill>
        <p:spPr>
          <a:xfrm>
            <a:off x="310961" y="2696828"/>
            <a:ext cx="7169771" cy="3889484"/>
          </a:xfrm>
          <a:prstGeom prst="rect">
            <a:avLst/>
          </a:prstGeom>
          <a:noFill/>
          <a:ln>
            <a:noFill/>
          </a:ln>
        </p:spPr>
      </p:pic>
      <p:sp>
        <p:nvSpPr>
          <p:cNvPr id="811" name="Google Shape;811;p72"/>
          <p:cNvSpPr txBox="1"/>
          <p:nvPr/>
        </p:nvSpPr>
        <p:spPr>
          <a:xfrm>
            <a:off x="7892509" y="3617804"/>
            <a:ext cx="2285459" cy="55395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61F56"/>
                </a:solidFill>
                <a:latin typeface="Malgun Gothic"/>
                <a:ea typeface="Malgun Gothic"/>
                <a:cs typeface="Malgun Gothic"/>
                <a:sym typeface="Malgun Gothic"/>
              </a:rPr>
              <a:t>✔ ISMS-P</a:t>
            </a:r>
            <a:endParaRPr b="1" i="0" sz="3000" u="none" cap="none" strike="noStrike">
              <a:solidFill>
                <a:srgbClr val="000000"/>
              </a:solidFill>
              <a:latin typeface="Malgun Gothic"/>
              <a:ea typeface="Malgun Gothic"/>
              <a:cs typeface="Malgun Gothic"/>
              <a:sym typeface="Malgun Gothic"/>
            </a:endParaRPr>
          </a:p>
        </p:txBody>
      </p:sp>
      <p:sp>
        <p:nvSpPr>
          <p:cNvPr id="812" name="Google Shape;812;p72"/>
          <p:cNvSpPr txBox="1"/>
          <p:nvPr/>
        </p:nvSpPr>
        <p:spPr>
          <a:xfrm>
            <a:off x="7892509" y="2858897"/>
            <a:ext cx="2285459" cy="55395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61F56"/>
                </a:solidFill>
                <a:latin typeface="Malgun Gothic"/>
                <a:ea typeface="Malgun Gothic"/>
                <a:cs typeface="Malgun Gothic"/>
                <a:sym typeface="Malgun Gothic"/>
              </a:rPr>
              <a:t>✔ 법률</a:t>
            </a:r>
            <a:endParaRPr b="1" i="0" sz="3000" u="none" cap="none" strike="noStrike">
              <a:solidFill>
                <a:srgbClr val="000000"/>
              </a:solidFill>
              <a:latin typeface="Malgun Gothic"/>
              <a:ea typeface="Malgun Gothic"/>
              <a:cs typeface="Malgun Gothic"/>
              <a:sym typeface="Malgun Gothic"/>
            </a:endParaRPr>
          </a:p>
        </p:txBody>
      </p:sp>
      <p:sp>
        <p:nvSpPr>
          <p:cNvPr id="813" name="Google Shape;813;p72"/>
          <p:cNvSpPr txBox="1"/>
          <p:nvPr/>
        </p:nvSpPr>
        <p:spPr>
          <a:xfrm>
            <a:off x="7892509" y="5223827"/>
            <a:ext cx="3612013" cy="55395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61F56"/>
                </a:solidFill>
                <a:latin typeface="Malgun Gothic"/>
                <a:ea typeface="Malgun Gothic"/>
                <a:cs typeface="Malgun Gothic"/>
                <a:sym typeface="Malgun Gothic"/>
              </a:rPr>
              <a:t>✔ AWS 서비스</a:t>
            </a:r>
            <a:endParaRPr b="1" i="0" sz="3000" u="none" cap="none" strike="noStrike">
              <a:solidFill>
                <a:srgbClr val="000000"/>
              </a:solidFill>
              <a:latin typeface="Malgun Gothic"/>
              <a:ea typeface="Malgun Gothic"/>
              <a:cs typeface="Malgun Gothic"/>
              <a:sym typeface="Malgun Gothic"/>
            </a:endParaRPr>
          </a:p>
        </p:txBody>
      </p:sp>
      <p:pic>
        <p:nvPicPr>
          <p:cNvPr id="814" name="Google Shape;814;p72"/>
          <p:cNvPicPr preferRelativeResize="0"/>
          <p:nvPr/>
        </p:nvPicPr>
        <p:blipFill rotWithShape="1">
          <a:blip r:embed="rId5">
            <a:alphaModFix/>
          </a:blip>
          <a:srcRect b="0" l="0" r="0" t="0"/>
          <a:stretch/>
        </p:blipFill>
        <p:spPr>
          <a:xfrm>
            <a:off x="10859593" y="2668967"/>
            <a:ext cx="6784331" cy="3887071"/>
          </a:xfrm>
          <a:prstGeom prst="rect">
            <a:avLst/>
          </a:prstGeom>
          <a:noFill/>
          <a:ln>
            <a:noFill/>
          </a:ln>
        </p:spPr>
      </p:pic>
      <p:sp>
        <p:nvSpPr>
          <p:cNvPr id="815" name="Google Shape;815;p72"/>
          <p:cNvSpPr txBox="1"/>
          <p:nvPr/>
        </p:nvSpPr>
        <p:spPr>
          <a:xfrm>
            <a:off x="1056171" y="1019247"/>
            <a:ext cx="8915343" cy="43084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9E9E9E"/>
                </a:solidFill>
                <a:latin typeface="Malgun Gothic"/>
                <a:ea typeface="Malgun Gothic"/>
                <a:cs typeface="Malgun Gothic"/>
                <a:sym typeface="Malgun Gothic"/>
              </a:rPr>
              <a:t>SK 헬스 서비스의 클라우드 전환 정보보안 컨설팅</a:t>
            </a:r>
            <a:endParaRPr b="1" i="0" sz="2200" u="none" cap="none" strike="noStrike">
              <a:solidFill>
                <a:schemeClr val="dk1"/>
              </a:solidFill>
              <a:latin typeface="Malgun Gothic"/>
              <a:ea typeface="Malgun Gothic"/>
              <a:cs typeface="Malgun Gothic"/>
              <a:sym typeface="Malgun Gothic"/>
            </a:endParaRPr>
          </a:p>
        </p:txBody>
      </p:sp>
      <p:sp>
        <p:nvSpPr>
          <p:cNvPr id="816" name="Google Shape;816;p72"/>
          <p:cNvSpPr txBox="1"/>
          <p:nvPr/>
        </p:nvSpPr>
        <p:spPr>
          <a:xfrm>
            <a:off x="7892509" y="5982734"/>
            <a:ext cx="3612013" cy="55395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61F56"/>
                </a:solidFill>
                <a:latin typeface="Malgun Gothic"/>
                <a:ea typeface="Malgun Gothic"/>
                <a:cs typeface="Malgun Gothic"/>
                <a:sym typeface="Malgun Gothic"/>
              </a:rPr>
              <a:t>✔ 취약점 점검</a:t>
            </a:r>
            <a:endParaRPr b="1" i="0" sz="3000" u="none" cap="none" strike="noStrike">
              <a:solidFill>
                <a:srgbClr val="000000"/>
              </a:solidFill>
              <a:latin typeface="Malgun Gothic"/>
              <a:ea typeface="Malgun Gothic"/>
              <a:cs typeface="Malgun Gothic"/>
              <a:sym typeface="Malgun Gothic"/>
            </a:endParaRPr>
          </a:p>
        </p:txBody>
      </p:sp>
      <p:graphicFrame>
        <p:nvGraphicFramePr>
          <p:cNvPr id="817" name="Google Shape;817;p72"/>
          <p:cNvGraphicFramePr/>
          <p:nvPr/>
        </p:nvGraphicFramePr>
        <p:xfrm>
          <a:off x="5645235" y="7031028"/>
          <a:ext cx="3000000" cy="3000000"/>
        </p:xfrm>
        <a:graphic>
          <a:graphicData uri="http://schemas.openxmlformats.org/drawingml/2006/table">
            <a:tbl>
              <a:tblPr bandRow="1" firstRow="1">
                <a:noFill/>
                <a:tableStyleId>{D4CB0499-5929-435A-9645-30087A03F9DC}</a:tableStyleId>
              </a:tblPr>
              <a:tblGrid>
                <a:gridCol w="498525"/>
                <a:gridCol w="6499000"/>
              </a:tblGrid>
              <a:tr h="559950">
                <a:tc>
                  <a:txBody>
                    <a:bodyPr/>
                    <a:lstStyle/>
                    <a:p>
                      <a:pPr indent="0" lvl="0" marL="0" marR="0" rtl="0" algn="ctr">
                        <a:lnSpc>
                          <a:spcPct val="100000"/>
                        </a:lnSpc>
                        <a:spcBef>
                          <a:spcPts val="0"/>
                        </a:spcBef>
                        <a:spcAft>
                          <a:spcPts val="0"/>
                        </a:spcAft>
                        <a:buNone/>
                      </a:pPr>
                      <a:r>
                        <a:t/>
                      </a:r>
                      <a:endParaRPr sz="1600" u="none" cap="none" strike="noStrike">
                        <a:latin typeface="Malgun Gothic"/>
                        <a:ea typeface="Malgun Gothic"/>
                        <a:cs typeface="Malgun Gothic"/>
                        <a:sym typeface="Malgun Gothic"/>
                      </a:endParaRPr>
                    </a:p>
                  </a:txBody>
                  <a:tcPr marT="45725" marB="45725" marR="91450" marL="91450" anchor="ctr">
                    <a:solidFill>
                      <a:srgbClr val="244061"/>
                    </a:solidFill>
                  </a:tcPr>
                </a:tc>
                <a:tc>
                  <a:txBody>
                    <a:bodyPr/>
                    <a:lstStyle/>
                    <a:p>
                      <a:pPr indent="0" lvl="0" marL="0" marR="0" rtl="0" algn="ctr">
                        <a:lnSpc>
                          <a:spcPct val="100000"/>
                        </a:lnSpc>
                        <a:spcBef>
                          <a:spcPts val="0"/>
                        </a:spcBef>
                        <a:spcAft>
                          <a:spcPts val="0"/>
                        </a:spcAft>
                        <a:buNone/>
                      </a:pPr>
                      <a:r>
                        <a:rPr lang="en-US" sz="2200" u="none" cap="none" strike="noStrike">
                          <a:latin typeface="Malgun Gothic"/>
                          <a:ea typeface="Malgun Gothic"/>
                          <a:cs typeface="Malgun Gothic"/>
                          <a:sym typeface="Malgun Gothic"/>
                        </a:rPr>
                        <a:t>최종 산출물</a:t>
                      </a:r>
                      <a:endParaRPr/>
                    </a:p>
                  </a:txBody>
                  <a:tcPr marT="45725" marB="45725" marR="91450" marL="91450" anchor="ctr">
                    <a:solidFill>
                      <a:srgbClr val="244061"/>
                    </a:solidFill>
                  </a:tcPr>
                </a:tc>
              </a:tr>
              <a:tr h="474300">
                <a:tc>
                  <a:txBody>
                    <a:bodyPr/>
                    <a:lstStyle/>
                    <a:p>
                      <a:pPr indent="0" lvl="0" marL="0" marR="0" rtl="0" algn="ctr">
                        <a:lnSpc>
                          <a:spcPct val="100000"/>
                        </a:lnSpc>
                        <a:spcBef>
                          <a:spcPts val="0"/>
                        </a:spcBef>
                        <a:spcAft>
                          <a:spcPts val="0"/>
                        </a:spcAft>
                        <a:buNone/>
                      </a:pPr>
                      <a:r>
                        <a:rPr b="1" lang="en-US" sz="2000" u="none" cap="none" strike="noStrike">
                          <a:latin typeface="Malgun Gothic"/>
                          <a:ea typeface="Malgun Gothic"/>
                          <a:cs typeface="Malgun Gothic"/>
                          <a:sym typeface="Malgun Gothic"/>
                        </a:rPr>
                        <a:t>1</a:t>
                      </a:r>
                      <a:endParaRPr b="1" sz="2000" u="none" cap="none" strike="noStrike">
                        <a:latin typeface="Malgun Gothic"/>
                        <a:ea typeface="Malgun Gothic"/>
                        <a:cs typeface="Malgun Gothic"/>
                        <a:sym typeface="Malgun Gothic"/>
                      </a:endParaRPr>
                    </a:p>
                  </a:txBody>
                  <a:tcPr marT="45725" marB="45725" marR="91450" marL="91450" anchor="ctr">
                    <a:solidFill>
                      <a:srgbClr val="C5D8F1"/>
                    </a:solidFill>
                  </a:tcPr>
                </a:tc>
                <a:tc>
                  <a:txBody>
                    <a:bodyPr/>
                    <a:lstStyle/>
                    <a:p>
                      <a:pPr indent="0" lvl="0" marL="0" marR="0" rtl="0" algn="l">
                        <a:lnSpc>
                          <a:spcPct val="100000"/>
                        </a:lnSpc>
                        <a:spcBef>
                          <a:spcPts val="0"/>
                        </a:spcBef>
                        <a:spcAft>
                          <a:spcPts val="0"/>
                        </a:spcAft>
                        <a:buNone/>
                      </a:pPr>
                      <a:r>
                        <a:rPr lang="en-US" sz="2000" u="none" cap="none" strike="noStrike">
                          <a:latin typeface="Malgun Gothic"/>
                          <a:ea typeface="Malgun Gothic"/>
                          <a:cs typeface="Malgun Gothic"/>
                          <a:sym typeface="Malgun Gothic"/>
                        </a:rPr>
                        <a:t>클라우드 보안요건정의서</a:t>
                      </a:r>
                      <a:endParaRPr/>
                    </a:p>
                  </a:txBody>
                  <a:tcPr marT="45725" marB="45725" marR="91450" marL="91450" anchor="ctr">
                    <a:solidFill>
                      <a:srgbClr val="C5D8F1"/>
                    </a:solidFill>
                  </a:tcPr>
                </a:tc>
              </a:tr>
              <a:tr h="474300">
                <a:tc>
                  <a:txBody>
                    <a:bodyPr/>
                    <a:lstStyle/>
                    <a:p>
                      <a:pPr indent="0" lvl="0" marL="0" marR="0" rtl="0" algn="ctr">
                        <a:lnSpc>
                          <a:spcPct val="100000"/>
                        </a:lnSpc>
                        <a:spcBef>
                          <a:spcPts val="0"/>
                        </a:spcBef>
                        <a:spcAft>
                          <a:spcPts val="0"/>
                        </a:spcAft>
                        <a:buNone/>
                      </a:pPr>
                      <a:r>
                        <a:rPr b="1" lang="en-US" sz="2000" u="none" cap="none" strike="noStrike">
                          <a:latin typeface="Malgun Gothic"/>
                          <a:ea typeface="Malgun Gothic"/>
                          <a:cs typeface="Malgun Gothic"/>
                          <a:sym typeface="Malgun Gothic"/>
                        </a:rPr>
                        <a:t>2</a:t>
                      </a:r>
                      <a:endParaRPr b="1" sz="2000" u="none" cap="none" strike="noStrike">
                        <a:latin typeface="Malgun Gothic"/>
                        <a:ea typeface="Malgun Gothic"/>
                        <a:cs typeface="Malgun Gothic"/>
                        <a:sym typeface="Malgun Gothic"/>
                      </a:endParaRPr>
                    </a:p>
                  </a:txBody>
                  <a:tcPr marT="45725" marB="45725" marR="91450" marL="91450" anchor="ctr">
                    <a:solidFill>
                      <a:srgbClr val="C5D8F1"/>
                    </a:solidFill>
                  </a:tcPr>
                </a:tc>
                <a:tc>
                  <a:txBody>
                    <a:bodyPr/>
                    <a:lstStyle/>
                    <a:p>
                      <a:pPr indent="0" lvl="0" marL="0" marR="0" rtl="0" algn="l">
                        <a:lnSpc>
                          <a:spcPct val="100000"/>
                        </a:lnSpc>
                        <a:spcBef>
                          <a:spcPts val="0"/>
                        </a:spcBef>
                        <a:spcAft>
                          <a:spcPts val="0"/>
                        </a:spcAft>
                        <a:buNone/>
                      </a:pPr>
                      <a:r>
                        <a:rPr lang="en-US" sz="2000" u="none" cap="none" strike="noStrike">
                          <a:latin typeface="Malgun Gothic"/>
                          <a:ea typeface="Malgun Gothic"/>
                          <a:cs typeface="Malgun Gothic"/>
                          <a:sym typeface="Malgun Gothic"/>
                        </a:rPr>
                        <a:t>보안 요건 이행 점검 체크리스트 </a:t>
                      </a:r>
                      <a:endParaRPr/>
                    </a:p>
                  </a:txBody>
                  <a:tcPr marT="45725" marB="45725" marR="91450" marL="91450" anchor="ctr">
                    <a:solidFill>
                      <a:srgbClr val="C5D8F1"/>
                    </a:solidFill>
                  </a:tcPr>
                </a:tc>
              </a:tr>
              <a:tr h="474300">
                <a:tc>
                  <a:txBody>
                    <a:bodyPr/>
                    <a:lstStyle/>
                    <a:p>
                      <a:pPr indent="0" lvl="0" marL="0" marR="0" rtl="0" algn="ctr">
                        <a:lnSpc>
                          <a:spcPct val="100000"/>
                        </a:lnSpc>
                        <a:spcBef>
                          <a:spcPts val="0"/>
                        </a:spcBef>
                        <a:spcAft>
                          <a:spcPts val="0"/>
                        </a:spcAft>
                        <a:buNone/>
                      </a:pPr>
                      <a:r>
                        <a:rPr b="1" lang="en-US" sz="2000" u="none" cap="none" strike="noStrike">
                          <a:latin typeface="Malgun Gothic"/>
                          <a:ea typeface="Malgun Gothic"/>
                          <a:cs typeface="Malgun Gothic"/>
                          <a:sym typeface="Malgun Gothic"/>
                        </a:rPr>
                        <a:t>3</a:t>
                      </a:r>
                      <a:endParaRPr b="1" sz="2000" u="none" cap="none" strike="noStrike">
                        <a:latin typeface="Malgun Gothic"/>
                        <a:ea typeface="Malgun Gothic"/>
                        <a:cs typeface="Malgun Gothic"/>
                        <a:sym typeface="Malgun Gothic"/>
                      </a:endParaRPr>
                    </a:p>
                  </a:txBody>
                  <a:tcPr marT="45725" marB="45725" marR="91450" marL="91450" anchor="ctr">
                    <a:solidFill>
                      <a:srgbClr val="C5D8F1"/>
                    </a:solidFill>
                  </a:tcPr>
                </a:tc>
                <a:tc>
                  <a:txBody>
                    <a:bodyPr/>
                    <a:lstStyle/>
                    <a:p>
                      <a:pPr indent="0" lvl="0" marL="0" marR="0" rtl="0" algn="l">
                        <a:lnSpc>
                          <a:spcPct val="100000"/>
                        </a:lnSpc>
                        <a:spcBef>
                          <a:spcPts val="0"/>
                        </a:spcBef>
                        <a:spcAft>
                          <a:spcPts val="0"/>
                        </a:spcAft>
                        <a:buNone/>
                      </a:pPr>
                      <a:r>
                        <a:rPr lang="en-US" sz="2000" u="none" cap="none" strike="noStrike">
                          <a:latin typeface="Malgun Gothic"/>
                          <a:ea typeface="Malgun Gothic"/>
                          <a:cs typeface="Malgun Gothic"/>
                          <a:sym typeface="Malgun Gothic"/>
                        </a:rPr>
                        <a:t>클라우드 보안 아키텍처</a:t>
                      </a:r>
                      <a:endParaRPr sz="2000" u="none" cap="none" strike="noStrike">
                        <a:latin typeface="Malgun Gothic"/>
                        <a:ea typeface="Malgun Gothic"/>
                        <a:cs typeface="Malgun Gothic"/>
                        <a:sym typeface="Malgun Gothic"/>
                      </a:endParaRPr>
                    </a:p>
                  </a:txBody>
                  <a:tcPr marT="45725" marB="45725" marR="91450" marL="91450" anchor="ctr">
                    <a:solidFill>
                      <a:srgbClr val="C5D8F1"/>
                    </a:solidFill>
                  </a:tcPr>
                </a:tc>
              </a:tr>
              <a:tr h="474300">
                <a:tc>
                  <a:txBody>
                    <a:bodyPr/>
                    <a:lstStyle/>
                    <a:p>
                      <a:pPr indent="0" lvl="0" marL="0" marR="0" rtl="0" algn="ctr">
                        <a:lnSpc>
                          <a:spcPct val="100000"/>
                        </a:lnSpc>
                        <a:spcBef>
                          <a:spcPts val="0"/>
                        </a:spcBef>
                        <a:spcAft>
                          <a:spcPts val="0"/>
                        </a:spcAft>
                        <a:buNone/>
                      </a:pPr>
                      <a:r>
                        <a:rPr b="1" lang="en-US" sz="2000" u="none" cap="none" strike="noStrike">
                          <a:latin typeface="Malgun Gothic"/>
                          <a:ea typeface="Malgun Gothic"/>
                          <a:cs typeface="Malgun Gothic"/>
                          <a:sym typeface="Malgun Gothic"/>
                        </a:rPr>
                        <a:t>4</a:t>
                      </a:r>
                      <a:endParaRPr b="1" sz="2000" u="none" cap="none" strike="noStrike">
                        <a:latin typeface="Malgun Gothic"/>
                        <a:ea typeface="Malgun Gothic"/>
                        <a:cs typeface="Malgun Gothic"/>
                        <a:sym typeface="Malgun Gothic"/>
                      </a:endParaRPr>
                    </a:p>
                  </a:txBody>
                  <a:tcPr marT="45725" marB="45725" marR="91450" marL="91450" anchor="ctr">
                    <a:solidFill>
                      <a:srgbClr val="C5D8F1"/>
                    </a:solidFill>
                  </a:tcPr>
                </a:tc>
                <a:tc>
                  <a:txBody>
                    <a:bodyPr/>
                    <a:lstStyle/>
                    <a:p>
                      <a:pPr indent="0" lvl="0" marL="0" marR="0" rtl="0" algn="l">
                        <a:lnSpc>
                          <a:spcPct val="100000"/>
                        </a:lnSpc>
                        <a:spcBef>
                          <a:spcPts val="0"/>
                        </a:spcBef>
                        <a:spcAft>
                          <a:spcPts val="0"/>
                        </a:spcAft>
                        <a:buNone/>
                      </a:pPr>
                      <a:r>
                        <a:rPr lang="en-US" sz="2000" u="none" cap="none" strike="noStrike">
                          <a:latin typeface="Malgun Gothic"/>
                          <a:ea typeface="Malgun Gothic"/>
                          <a:cs typeface="Malgun Gothic"/>
                          <a:sym typeface="Malgun Gothic"/>
                        </a:rPr>
                        <a:t>클라우드 취약점 진단 · 조치 가이드</a:t>
                      </a:r>
                      <a:endParaRPr sz="2000" u="none" cap="none" strike="noStrike">
                        <a:latin typeface="Malgun Gothic"/>
                        <a:ea typeface="Malgun Gothic"/>
                        <a:cs typeface="Malgun Gothic"/>
                        <a:sym typeface="Malgun Gothic"/>
                      </a:endParaRPr>
                    </a:p>
                  </a:txBody>
                  <a:tcPr marT="45725" marB="45725" marR="91450" marL="91450" anchor="ctr">
                    <a:solidFill>
                      <a:srgbClr val="C5D8F1"/>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61F56"/>
        </a:solidFill>
      </p:bgPr>
    </p:bg>
    <p:spTree>
      <p:nvGrpSpPr>
        <p:cNvPr id="821" name="Shape 821"/>
        <p:cNvGrpSpPr/>
        <p:nvPr/>
      </p:nvGrpSpPr>
      <p:grpSpPr>
        <a:xfrm>
          <a:off x="0" y="0"/>
          <a:ext cx="0" cy="0"/>
          <a:chOff x="0" y="0"/>
          <a:chExt cx="0" cy="0"/>
        </a:xfrm>
      </p:grpSpPr>
      <p:pic>
        <p:nvPicPr>
          <p:cNvPr id="822" name="Google Shape;822;p22"/>
          <p:cNvPicPr preferRelativeResize="0"/>
          <p:nvPr/>
        </p:nvPicPr>
        <p:blipFill rotWithShape="1">
          <a:blip r:embed="rId3">
            <a:alphaModFix/>
          </a:blip>
          <a:srcRect b="0" l="0" r="0" t="0"/>
          <a:stretch/>
        </p:blipFill>
        <p:spPr>
          <a:xfrm rot="2700000">
            <a:off x="-3410576" y="5382909"/>
            <a:ext cx="17225349" cy="7271585"/>
          </a:xfrm>
          <a:prstGeom prst="rect">
            <a:avLst/>
          </a:prstGeom>
          <a:noFill/>
          <a:ln>
            <a:noFill/>
          </a:ln>
        </p:spPr>
      </p:pic>
      <p:pic>
        <p:nvPicPr>
          <p:cNvPr id="823" name="Google Shape;823;p22"/>
          <p:cNvPicPr preferRelativeResize="0"/>
          <p:nvPr/>
        </p:nvPicPr>
        <p:blipFill rotWithShape="1">
          <a:blip r:embed="rId4">
            <a:alphaModFix/>
          </a:blip>
          <a:srcRect b="0" l="0" r="0" t="0"/>
          <a:stretch/>
        </p:blipFill>
        <p:spPr>
          <a:xfrm rot="-2700000">
            <a:off x="-2996573" y="-693878"/>
            <a:ext cx="14398364" cy="7271585"/>
          </a:xfrm>
          <a:prstGeom prst="rect">
            <a:avLst/>
          </a:prstGeom>
          <a:noFill/>
          <a:ln>
            <a:noFill/>
          </a:ln>
        </p:spPr>
      </p:pic>
      <p:sp>
        <p:nvSpPr>
          <p:cNvPr id="824" name="Google Shape;824;p22"/>
          <p:cNvSpPr txBox="1"/>
          <p:nvPr/>
        </p:nvSpPr>
        <p:spPr>
          <a:xfrm>
            <a:off x="3659838" y="3994314"/>
            <a:ext cx="13691713" cy="193899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000"/>
              <a:buFont typeface="Arial"/>
              <a:buNone/>
            </a:pPr>
            <a:r>
              <a:rPr b="1" i="0" lang="en-US" sz="12000" u="none" cap="none" strike="noStrike">
                <a:solidFill>
                  <a:srgbClr val="FFFFFF"/>
                </a:solidFill>
                <a:latin typeface="Malgun Gothic"/>
                <a:ea typeface="Malgun Gothic"/>
                <a:cs typeface="Malgun Gothic"/>
                <a:sym typeface="Malgun Gothic"/>
              </a:rPr>
              <a:t>Thank you.</a:t>
            </a:r>
            <a:endParaRPr b="1" i="0" sz="1800" u="none" cap="none" strike="noStrike">
              <a:solidFill>
                <a:schemeClr val="dk1"/>
              </a:solidFill>
              <a:latin typeface="Malgun Gothic"/>
              <a:ea typeface="Malgun Gothic"/>
              <a:cs typeface="Malgun Gothic"/>
              <a:sym typeface="Malgun Gothic"/>
            </a:endParaRPr>
          </a:p>
        </p:txBody>
      </p:sp>
      <p:sp>
        <p:nvSpPr>
          <p:cNvPr id="825" name="Google Shape;825;p22"/>
          <p:cNvSpPr txBox="1"/>
          <p:nvPr>
            <p:ph idx="12" type="sldNum"/>
          </p:nvPr>
        </p:nvSpPr>
        <p:spPr>
          <a:xfrm>
            <a:off x="15786970" y="9608899"/>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826" name="Google Shape;826;p22"/>
          <p:cNvSpPr txBox="1"/>
          <p:nvPr/>
        </p:nvSpPr>
        <p:spPr>
          <a:xfrm>
            <a:off x="7938427" y="3778890"/>
            <a:ext cx="8915343" cy="430847"/>
          </a:xfrm>
          <a:prstGeom prst="rect">
            <a:avLst/>
          </a:prstGeom>
          <a:noFill/>
          <a:ln>
            <a:noFill/>
          </a:ln>
        </p:spPr>
        <p:txBody>
          <a:bodyPr anchorCtr="0" anchor="ctr" bIns="45700" lIns="91425" spcFirstLastPara="1" rIns="91425" wrap="square" tIns="45700">
            <a:spAutoFit/>
          </a:bodyPr>
          <a:lstStyle/>
          <a:p>
            <a:pPr indent="0" lvl="0" marL="0" marR="0" rtl="0" algn="r">
              <a:lnSpc>
                <a:spcPct val="100000"/>
              </a:lnSpc>
              <a:spcBef>
                <a:spcPts val="0"/>
              </a:spcBef>
              <a:spcAft>
                <a:spcPts val="0"/>
              </a:spcAft>
              <a:buClr>
                <a:srgbClr val="000000"/>
              </a:buClr>
              <a:buSzPts val="2200"/>
              <a:buFont typeface="Arial"/>
              <a:buNone/>
            </a:pPr>
            <a:r>
              <a:rPr b="1" i="0" lang="en-US" sz="2200" u="none" cap="none" strike="noStrike">
                <a:solidFill>
                  <a:srgbClr val="9E9E9E"/>
                </a:solidFill>
                <a:latin typeface="Malgun Gothic"/>
                <a:ea typeface="Malgun Gothic"/>
                <a:cs typeface="Malgun Gothic"/>
                <a:sym typeface="Malgun Gothic"/>
              </a:rPr>
              <a:t>SK 헬스 서비스의 클라우드 전환 정보보안 컨설팅</a:t>
            </a:r>
            <a:endParaRPr b="1" i="0" sz="2200" u="none" cap="none" strike="noStrike">
              <a:solidFill>
                <a:schemeClr val="dk1"/>
              </a:solidFill>
              <a:latin typeface="Malgun Gothic"/>
              <a:ea typeface="Malgun Gothic"/>
              <a:cs typeface="Malgun Gothic"/>
              <a:sym typeface="Malgun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EEFF"/>
        </a:solidFill>
      </p:bgPr>
    </p:bg>
    <p:spTree>
      <p:nvGrpSpPr>
        <p:cNvPr id="831" name="Shape 831"/>
        <p:cNvGrpSpPr/>
        <p:nvPr/>
      </p:nvGrpSpPr>
      <p:grpSpPr>
        <a:xfrm>
          <a:off x="0" y="0"/>
          <a:ext cx="0" cy="0"/>
          <a:chOff x="0" y="0"/>
          <a:chExt cx="0" cy="0"/>
        </a:xfrm>
      </p:grpSpPr>
      <p:grpSp>
        <p:nvGrpSpPr>
          <p:cNvPr id="832" name="Google Shape;832;p73"/>
          <p:cNvGrpSpPr/>
          <p:nvPr/>
        </p:nvGrpSpPr>
        <p:grpSpPr>
          <a:xfrm>
            <a:off x="1679049" y="2848635"/>
            <a:ext cx="15634870" cy="830956"/>
            <a:chOff x="13653024" y="2844547"/>
            <a:chExt cx="4687989" cy="1602628"/>
          </a:xfrm>
        </p:grpSpPr>
        <p:sp>
          <p:nvSpPr>
            <p:cNvPr id="833" name="Google Shape;833;p73"/>
            <p:cNvSpPr txBox="1"/>
            <p:nvPr/>
          </p:nvSpPr>
          <p:spPr>
            <a:xfrm>
              <a:off x="13981413" y="2844547"/>
              <a:ext cx="4359600" cy="16026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595959"/>
                  </a:solidFill>
                  <a:latin typeface="Malgun Gothic"/>
                  <a:ea typeface="Malgun Gothic"/>
                  <a:cs typeface="Malgun Gothic"/>
                  <a:sym typeface="Malgun Gothic"/>
                </a:rPr>
                <a:t>신승훈 기자, 2021년도 전 세계 스마트워치 시장 전년비 24% 성장, 아주경제, 22.03.16,</a:t>
              </a:r>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595959"/>
                  </a:solidFill>
                  <a:latin typeface="Malgun Gothic"/>
                  <a:ea typeface="Malgun Gothic"/>
                  <a:cs typeface="Malgun Gothic"/>
                  <a:sym typeface="Malgun Gothic"/>
                </a:rPr>
                <a:t>https://www.ajunews.com/view/20220316171257752</a:t>
              </a:r>
              <a:endParaRPr b="1" i="0" sz="1800" u="none" cap="none" strike="noStrike">
                <a:solidFill>
                  <a:srgbClr val="000000"/>
                </a:solidFill>
                <a:latin typeface="Malgun Gothic"/>
                <a:ea typeface="Malgun Gothic"/>
                <a:cs typeface="Malgun Gothic"/>
                <a:sym typeface="Malgun Gothic"/>
              </a:endParaRPr>
            </a:p>
          </p:txBody>
        </p:sp>
        <p:sp>
          <p:nvSpPr>
            <p:cNvPr id="834" name="Google Shape;834;p73"/>
            <p:cNvSpPr txBox="1"/>
            <p:nvPr/>
          </p:nvSpPr>
          <p:spPr>
            <a:xfrm>
              <a:off x="13653024" y="2845280"/>
              <a:ext cx="929390" cy="8903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595959"/>
                  </a:solidFill>
                  <a:latin typeface="Malgun Gothic"/>
                  <a:ea typeface="Malgun Gothic"/>
                  <a:cs typeface="Malgun Gothic"/>
                  <a:sym typeface="Malgun Gothic"/>
                </a:rPr>
                <a:t>자료1.</a:t>
              </a:r>
              <a:endParaRPr b="1" i="0" sz="1800" u="none" cap="none" strike="noStrike">
                <a:solidFill>
                  <a:srgbClr val="000000"/>
                </a:solidFill>
                <a:latin typeface="Malgun Gothic"/>
                <a:ea typeface="Malgun Gothic"/>
                <a:cs typeface="Malgun Gothic"/>
                <a:sym typeface="Malgun Gothic"/>
              </a:endParaRPr>
            </a:p>
          </p:txBody>
        </p:sp>
      </p:grpSp>
      <p:sp>
        <p:nvSpPr>
          <p:cNvPr id="835" name="Google Shape;835;p73"/>
          <p:cNvSpPr txBox="1"/>
          <p:nvPr/>
        </p:nvSpPr>
        <p:spPr>
          <a:xfrm>
            <a:off x="1028570" y="1428629"/>
            <a:ext cx="5900867"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061F56"/>
                </a:solidFill>
                <a:latin typeface="Malgun Gothic"/>
                <a:ea typeface="Malgun Gothic"/>
                <a:cs typeface="Malgun Gothic"/>
                <a:sym typeface="Malgun Gothic"/>
              </a:rPr>
              <a:t>References</a:t>
            </a:r>
            <a:endParaRPr b="1" i="0" sz="1800" u="none" cap="none" strike="noStrike">
              <a:solidFill>
                <a:srgbClr val="000000"/>
              </a:solidFill>
              <a:latin typeface="Malgun Gothic"/>
              <a:ea typeface="Malgun Gothic"/>
              <a:cs typeface="Malgun Gothic"/>
              <a:sym typeface="Malgun Gothic"/>
            </a:endParaRPr>
          </a:p>
        </p:txBody>
      </p:sp>
      <p:sp>
        <p:nvSpPr>
          <p:cNvPr id="836" name="Google Shape;836;p73"/>
          <p:cNvSpPr txBox="1"/>
          <p:nvPr>
            <p:ph idx="12" type="sldNum"/>
          </p:nvPr>
        </p:nvSpPr>
        <p:spPr>
          <a:xfrm>
            <a:off x="15786970" y="9608899"/>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888888"/>
                </a:solidFill>
                <a:latin typeface="Arial"/>
                <a:ea typeface="Arial"/>
                <a:cs typeface="Arial"/>
                <a:sym typeface="Arial"/>
              </a:rPr>
              <a:t>‹#›</a:t>
            </a:fld>
            <a:endParaRPr b="0" i="0" sz="2400" u="none" cap="none" strike="noStrike">
              <a:solidFill>
                <a:srgbClr val="888888"/>
              </a:solidFill>
              <a:latin typeface="Arial"/>
              <a:ea typeface="Arial"/>
              <a:cs typeface="Arial"/>
              <a:sym typeface="Arial"/>
            </a:endParaRPr>
          </a:p>
        </p:txBody>
      </p:sp>
      <p:sp>
        <p:nvSpPr>
          <p:cNvPr id="837" name="Google Shape;837;p73"/>
          <p:cNvSpPr txBox="1"/>
          <p:nvPr/>
        </p:nvSpPr>
        <p:spPr>
          <a:xfrm>
            <a:off x="1056171" y="1019247"/>
            <a:ext cx="8915343" cy="43084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9E9E9E"/>
                </a:solidFill>
                <a:latin typeface="Malgun Gothic"/>
                <a:ea typeface="Malgun Gothic"/>
                <a:cs typeface="Malgun Gothic"/>
                <a:sym typeface="Malgun Gothic"/>
              </a:rPr>
              <a:t>SK 헬스 서비스의 클라우드 전환 정보보안 컨설팅</a:t>
            </a:r>
            <a:endParaRPr b="1" i="0" sz="2200" u="none" cap="none" strike="noStrike">
              <a:solidFill>
                <a:srgbClr val="000000"/>
              </a:solidFill>
              <a:latin typeface="Malgun Gothic"/>
              <a:ea typeface="Malgun Gothic"/>
              <a:cs typeface="Malgun Gothic"/>
              <a:sym typeface="Malgun Gothic"/>
            </a:endParaRPr>
          </a:p>
        </p:txBody>
      </p:sp>
      <p:grpSp>
        <p:nvGrpSpPr>
          <p:cNvPr id="838" name="Google Shape;838;p73"/>
          <p:cNvGrpSpPr/>
          <p:nvPr/>
        </p:nvGrpSpPr>
        <p:grpSpPr>
          <a:xfrm>
            <a:off x="1679048" y="3897909"/>
            <a:ext cx="15103927" cy="830956"/>
            <a:chOff x="13653024" y="2810446"/>
            <a:chExt cx="4700436" cy="924738"/>
          </a:xfrm>
        </p:grpSpPr>
        <p:sp>
          <p:nvSpPr>
            <p:cNvPr id="839" name="Google Shape;839;p73"/>
            <p:cNvSpPr txBox="1"/>
            <p:nvPr/>
          </p:nvSpPr>
          <p:spPr>
            <a:xfrm>
              <a:off x="13993860" y="2810446"/>
              <a:ext cx="4359600" cy="9247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595959"/>
                  </a:solidFill>
                  <a:latin typeface="Malgun Gothic"/>
                  <a:ea typeface="Malgun Gothic"/>
                  <a:cs typeface="Malgun Gothic"/>
                  <a:sym typeface="Malgun Gothic"/>
                </a:rPr>
                <a:t>황정빈, 정진호 기자, 비대면</a:t>
              </a:r>
              <a:r>
                <a:rPr b="1" i="0" lang="en-US" sz="2400" u="none" cap="none" strike="noStrike">
                  <a:solidFill>
                    <a:srgbClr val="595959"/>
                  </a:solidFill>
                  <a:latin typeface="Malgun Gothic"/>
                  <a:ea typeface="Malgun Gothic"/>
                  <a:cs typeface="Malgun Gothic"/>
                  <a:sym typeface="Malgun Gothic"/>
                </a:rPr>
                <a:t>시대 늘어난 ‘홈트족＇</a:t>
              </a:r>
              <a:r>
                <a:rPr b="1" i="0" lang="en-US" sz="2400" u="none" cap="none" strike="noStrike">
                  <a:solidFill>
                    <a:srgbClr val="595959"/>
                  </a:solidFill>
                  <a:latin typeface="Malgun Gothic"/>
                  <a:ea typeface="Malgun Gothic"/>
                  <a:cs typeface="Malgun Gothic"/>
                  <a:sym typeface="Malgun Gothic"/>
                </a:rPr>
                <a:t> · · ·웨어러블로 건강 업(UP), 21.05.22</a:t>
              </a:r>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595959"/>
                  </a:solidFill>
                  <a:latin typeface="Malgun Gothic"/>
                  <a:ea typeface="Malgun Gothic"/>
                  <a:cs typeface="Malgun Gothic"/>
                  <a:sym typeface="Malgun Gothic"/>
                </a:rPr>
                <a:t>https://zdnet.co.kr/view/?no=20210517180806</a:t>
              </a:r>
              <a:endParaRPr/>
            </a:p>
          </p:txBody>
        </p:sp>
        <p:sp>
          <p:nvSpPr>
            <p:cNvPr id="840" name="Google Shape;840;p73"/>
            <p:cNvSpPr txBox="1"/>
            <p:nvPr/>
          </p:nvSpPr>
          <p:spPr>
            <a:xfrm>
              <a:off x="13653024" y="2845279"/>
              <a:ext cx="929390" cy="5137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595959"/>
                  </a:solidFill>
                  <a:latin typeface="Malgun Gothic"/>
                  <a:ea typeface="Malgun Gothic"/>
                  <a:cs typeface="Malgun Gothic"/>
                  <a:sym typeface="Malgun Gothic"/>
                </a:rPr>
                <a:t>자료2</a:t>
              </a:r>
              <a:r>
                <a:rPr b="1" i="0" lang="en-US" sz="2400" u="none" cap="none" strike="noStrike">
                  <a:solidFill>
                    <a:srgbClr val="595959"/>
                  </a:solidFill>
                  <a:latin typeface="Malgun Gothic"/>
                  <a:ea typeface="Malgun Gothic"/>
                  <a:cs typeface="Malgun Gothic"/>
                  <a:sym typeface="Malgun Gothic"/>
                </a:rPr>
                <a:t>.</a:t>
              </a:r>
              <a:endParaRPr b="1" i="0" sz="1800" u="none" cap="none" strike="noStrike">
                <a:solidFill>
                  <a:srgbClr val="000000"/>
                </a:solidFill>
                <a:latin typeface="Malgun Gothic"/>
                <a:ea typeface="Malgun Gothic"/>
                <a:cs typeface="Malgun Gothic"/>
                <a:sym typeface="Malgun Gothic"/>
              </a:endParaRPr>
            </a:p>
          </p:txBody>
        </p:sp>
      </p:grpSp>
      <p:grpSp>
        <p:nvGrpSpPr>
          <p:cNvPr id="841" name="Google Shape;841;p73"/>
          <p:cNvGrpSpPr/>
          <p:nvPr/>
        </p:nvGrpSpPr>
        <p:grpSpPr>
          <a:xfrm>
            <a:off x="1679046" y="4935605"/>
            <a:ext cx="15615572" cy="830956"/>
            <a:chOff x="13653024" y="2840896"/>
            <a:chExt cx="4688426" cy="1932609"/>
          </a:xfrm>
        </p:grpSpPr>
        <p:sp>
          <p:nvSpPr>
            <p:cNvPr id="842" name="Google Shape;842;p73"/>
            <p:cNvSpPr txBox="1"/>
            <p:nvPr/>
          </p:nvSpPr>
          <p:spPr>
            <a:xfrm>
              <a:off x="13981850" y="2840896"/>
              <a:ext cx="4359600" cy="193260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595959"/>
                  </a:solidFill>
                  <a:latin typeface="Malgun Gothic"/>
                  <a:ea typeface="Malgun Gothic"/>
                  <a:cs typeface="Malgun Gothic"/>
                  <a:sym typeface="Malgun Gothic"/>
                </a:rPr>
                <a:t>고정민 기자, 디지털 헬스케어에서 '클라우드'는 피할 수 없는 현실...하지만?, 청년의사, 21.11.03</a:t>
              </a:r>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595959"/>
                  </a:solidFill>
                  <a:latin typeface="Malgun Gothic"/>
                  <a:ea typeface="Malgun Gothic"/>
                  <a:cs typeface="Malgun Gothic"/>
                  <a:sym typeface="Malgun Gothic"/>
                </a:rPr>
                <a:t>https://www.docdocdoc.co.kr/news/articleView.html?idxno=2016222</a:t>
              </a:r>
              <a:endParaRPr/>
            </a:p>
          </p:txBody>
        </p:sp>
        <p:sp>
          <p:nvSpPr>
            <p:cNvPr id="843" name="Google Shape;843;p73"/>
            <p:cNvSpPr txBox="1"/>
            <p:nvPr/>
          </p:nvSpPr>
          <p:spPr>
            <a:xfrm>
              <a:off x="13653024" y="2845280"/>
              <a:ext cx="929390" cy="10736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595959"/>
                  </a:solidFill>
                  <a:latin typeface="Malgun Gothic"/>
                  <a:ea typeface="Malgun Gothic"/>
                  <a:cs typeface="Malgun Gothic"/>
                  <a:sym typeface="Malgun Gothic"/>
                </a:rPr>
                <a:t>자료3.</a:t>
              </a:r>
              <a:endParaRPr b="1" i="0" sz="1800" u="none" cap="none" strike="noStrike">
                <a:solidFill>
                  <a:srgbClr val="000000"/>
                </a:solidFill>
                <a:latin typeface="Malgun Gothic"/>
                <a:ea typeface="Malgun Gothic"/>
                <a:cs typeface="Malgun Gothic"/>
                <a:sym typeface="Malgun Gothic"/>
              </a:endParaRPr>
            </a:p>
          </p:txBody>
        </p:sp>
      </p:grpSp>
      <p:grpSp>
        <p:nvGrpSpPr>
          <p:cNvPr id="844" name="Google Shape;844;p73"/>
          <p:cNvGrpSpPr/>
          <p:nvPr/>
        </p:nvGrpSpPr>
        <p:grpSpPr>
          <a:xfrm>
            <a:off x="1679047" y="5999839"/>
            <a:ext cx="16482168" cy="464537"/>
            <a:chOff x="13653024" y="2840419"/>
            <a:chExt cx="4669906" cy="774760"/>
          </a:xfrm>
        </p:grpSpPr>
        <p:sp>
          <p:nvSpPr>
            <p:cNvPr id="845" name="Google Shape;845;p73"/>
            <p:cNvSpPr txBox="1"/>
            <p:nvPr/>
          </p:nvSpPr>
          <p:spPr>
            <a:xfrm>
              <a:off x="13963330" y="2840419"/>
              <a:ext cx="4359600" cy="7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595959"/>
                  </a:solidFill>
                  <a:latin typeface="Malgun Gothic"/>
                  <a:ea typeface="Malgun Gothic"/>
                  <a:cs typeface="Malgun Gothic"/>
                  <a:sym typeface="Malgun Gothic"/>
                </a:rPr>
                <a:t>보건복지부</a:t>
              </a:r>
              <a:r>
                <a:rPr b="1" i="0" lang="en-US" sz="2400" u="none" cap="none" strike="noStrike">
                  <a:solidFill>
                    <a:srgbClr val="595959"/>
                  </a:solidFill>
                  <a:latin typeface="Malgun Gothic"/>
                  <a:ea typeface="Malgun Gothic"/>
                  <a:cs typeface="Malgun Gothic"/>
                  <a:sym typeface="Malgun Gothic"/>
                </a:rPr>
                <a:t>(21.04.27), </a:t>
              </a:r>
              <a:r>
                <a:rPr b="1" i="0" lang="en-US" sz="2400" u="none" cap="none" strike="noStrike">
                  <a:solidFill>
                    <a:srgbClr val="595959"/>
                  </a:solidFill>
                  <a:latin typeface="Malgun Gothic"/>
                  <a:ea typeface="Malgun Gothic"/>
                  <a:cs typeface="Malgun Gothic"/>
                  <a:sym typeface="Malgun Gothic"/>
                </a:rPr>
                <a:t>데이터 공유·연계·활용 생태계 조성을 위한 보건의료데이터 표준화 로드맵[’21~’25] </a:t>
              </a:r>
              <a:endParaRPr/>
            </a:p>
          </p:txBody>
        </p:sp>
        <p:sp>
          <p:nvSpPr>
            <p:cNvPr id="846" name="Google Shape;846;p73"/>
            <p:cNvSpPr txBox="1"/>
            <p:nvPr/>
          </p:nvSpPr>
          <p:spPr>
            <a:xfrm>
              <a:off x="13653024" y="2845279"/>
              <a:ext cx="929390" cy="7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595959"/>
                  </a:solidFill>
                  <a:latin typeface="Malgun Gothic"/>
                  <a:ea typeface="Malgun Gothic"/>
                  <a:cs typeface="Malgun Gothic"/>
                  <a:sym typeface="Malgun Gothic"/>
                </a:rPr>
                <a:t>자료4.</a:t>
              </a:r>
              <a:endParaRPr b="1" i="0" sz="1800" u="none" cap="none" strike="noStrike">
                <a:solidFill>
                  <a:srgbClr val="000000"/>
                </a:solidFill>
                <a:latin typeface="Malgun Gothic"/>
                <a:ea typeface="Malgun Gothic"/>
                <a:cs typeface="Malgun Gothic"/>
                <a:sym typeface="Malgun Gothic"/>
              </a:endParaRPr>
            </a:p>
          </p:txBody>
        </p:sp>
      </p:grpSp>
      <p:grpSp>
        <p:nvGrpSpPr>
          <p:cNvPr id="847" name="Google Shape;847;p73"/>
          <p:cNvGrpSpPr/>
          <p:nvPr/>
        </p:nvGrpSpPr>
        <p:grpSpPr>
          <a:xfrm>
            <a:off x="1679047" y="6812918"/>
            <a:ext cx="16482168" cy="833761"/>
            <a:chOff x="13653024" y="2845279"/>
            <a:chExt cx="4669906" cy="1390556"/>
          </a:xfrm>
        </p:grpSpPr>
        <p:sp>
          <p:nvSpPr>
            <p:cNvPr id="848" name="Google Shape;848;p73"/>
            <p:cNvSpPr txBox="1"/>
            <p:nvPr/>
          </p:nvSpPr>
          <p:spPr>
            <a:xfrm>
              <a:off x="13963330" y="2849958"/>
              <a:ext cx="4359600" cy="13858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595959"/>
                  </a:solidFill>
                  <a:latin typeface="Malgun Gothic"/>
                  <a:ea typeface="Malgun Gothic"/>
                  <a:cs typeface="Malgun Gothic"/>
                  <a:sym typeface="Malgun Gothic"/>
                </a:rPr>
                <a:t>김윤희 기자, 빗발치는 '클라우드' 보안 사고···정부, 대응책 준비, ZDNet Korea, 21.10.18</a:t>
              </a:r>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595959"/>
                  </a:solidFill>
                  <a:latin typeface="Malgun Gothic"/>
                  <a:ea typeface="Malgun Gothic"/>
                  <a:cs typeface="Malgun Gothic"/>
                  <a:sym typeface="Malgun Gothic"/>
                </a:rPr>
                <a:t>https://zdnet.co.kr/view/?no=20211028170157</a:t>
              </a:r>
              <a:endParaRPr/>
            </a:p>
          </p:txBody>
        </p:sp>
        <p:sp>
          <p:nvSpPr>
            <p:cNvPr id="849" name="Google Shape;849;p73"/>
            <p:cNvSpPr txBox="1"/>
            <p:nvPr/>
          </p:nvSpPr>
          <p:spPr>
            <a:xfrm>
              <a:off x="13653024" y="2845279"/>
              <a:ext cx="929390" cy="7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595959"/>
                  </a:solidFill>
                  <a:latin typeface="Malgun Gothic"/>
                  <a:ea typeface="Malgun Gothic"/>
                  <a:cs typeface="Malgun Gothic"/>
                  <a:sym typeface="Malgun Gothic"/>
                </a:rPr>
                <a:t>자료5</a:t>
              </a:r>
              <a:r>
                <a:rPr b="1" i="0" lang="en-US" sz="2400" u="none" cap="none" strike="noStrike">
                  <a:solidFill>
                    <a:srgbClr val="595959"/>
                  </a:solidFill>
                  <a:latin typeface="Malgun Gothic"/>
                  <a:ea typeface="Malgun Gothic"/>
                  <a:cs typeface="Malgun Gothic"/>
                  <a:sym typeface="Malgun Gothic"/>
                </a:rPr>
                <a:t>.</a:t>
              </a:r>
              <a:endParaRPr b="1" i="0" sz="1800" u="none" cap="none" strike="noStrike">
                <a:solidFill>
                  <a:srgbClr val="000000"/>
                </a:solidFill>
                <a:latin typeface="Malgun Gothic"/>
                <a:ea typeface="Malgun Gothic"/>
                <a:cs typeface="Malgun Gothic"/>
                <a:sym typeface="Malgun Gothic"/>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61F56"/>
        </a:solidFill>
      </p:bgPr>
    </p:bg>
    <p:spTree>
      <p:nvGrpSpPr>
        <p:cNvPr id="257" name="Shape 257"/>
        <p:cNvGrpSpPr/>
        <p:nvPr/>
      </p:nvGrpSpPr>
      <p:grpSpPr>
        <a:xfrm>
          <a:off x="0" y="0"/>
          <a:ext cx="0" cy="0"/>
          <a:chOff x="0" y="0"/>
          <a:chExt cx="0" cy="0"/>
        </a:xfrm>
      </p:grpSpPr>
      <p:pic>
        <p:nvPicPr>
          <p:cNvPr id="258" name="Google Shape;258;p4"/>
          <p:cNvPicPr preferRelativeResize="0"/>
          <p:nvPr/>
        </p:nvPicPr>
        <p:blipFill rotWithShape="1">
          <a:blip r:embed="rId3">
            <a:alphaModFix/>
          </a:blip>
          <a:srcRect b="0" l="0" r="0" t="0"/>
          <a:stretch/>
        </p:blipFill>
        <p:spPr>
          <a:xfrm rot="2700000">
            <a:off x="-804933" y="5203657"/>
            <a:ext cx="18029717" cy="7484489"/>
          </a:xfrm>
          <a:prstGeom prst="rect">
            <a:avLst/>
          </a:prstGeom>
          <a:noFill/>
          <a:ln>
            <a:noFill/>
          </a:ln>
        </p:spPr>
      </p:pic>
      <p:pic>
        <p:nvPicPr>
          <p:cNvPr id="259" name="Google Shape;259;p4"/>
          <p:cNvPicPr preferRelativeResize="0"/>
          <p:nvPr/>
        </p:nvPicPr>
        <p:blipFill rotWithShape="1">
          <a:blip r:embed="rId4">
            <a:alphaModFix/>
          </a:blip>
          <a:srcRect b="0" l="0" r="0" t="0"/>
          <a:stretch/>
        </p:blipFill>
        <p:spPr>
          <a:xfrm rot="-2700000">
            <a:off x="-283812" y="-1033862"/>
            <a:ext cx="14471284" cy="7484489"/>
          </a:xfrm>
          <a:prstGeom prst="rect">
            <a:avLst/>
          </a:prstGeom>
          <a:noFill/>
          <a:ln>
            <a:noFill/>
          </a:ln>
        </p:spPr>
      </p:pic>
      <p:pic>
        <p:nvPicPr>
          <p:cNvPr id="260" name="Google Shape;260;p4"/>
          <p:cNvPicPr preferRelativeResize="0"/>
          <p:nvPr/>
        </p:nvPicPr>
        <p:blipFill rotWithShape="1">
          <a:blip r:embed="rId5">
            <a:alphaModFix/>
          </a:blip>
          <a:srcRect b="0" l="0" r="0" t="0"/>
          <a:stretch/>
        </p:blipFill>
        <p:spPr>
          <a:xfrm>
            <a:off x="2458928" y="5087944"/>
            <a:ext cx="3982628" cy="203565"/>
          </a:xfrm>
          <a:prstGeom prst="rect">
            <a:avLst/>
          </a:prstGeom>
          <a:noFill/>
          <a:ln>
            <a:noFill/>
          </a:ln>
        </p:spPr>
      </p:pic>
      <p:sp>
        <p:nvSpPr>
          <p:cNvPr id="261" name="Google Shape;261;p4"/>
          <p:cNvSpPr txBox="1"/>
          <p:nvPr/>
        </p:nvSpPr>
        <p:spPr>
          <a:xfrm>
            <a:off x="11580664" y="7167973"/>
            <a:ext cx="5820866" cy="1477287"/>
          </a:xfrm>
          <a:prstGeom prst="rect">
            <a:avLst/>
          </a:prstGeom>
          <a:noFill/>
          <a:ln>
            <a:noFill/>
          </a:ln>
        </p:spPr>
        <p:txBody>
          <a:bodyPr anchorCtr="0" anchor="ctr" bIns="45700" lIns="91425" spcFirstLastPara="1" rIns="91425" wrap="square" tIns="45700">
            <a:spAutoFit/>
          </a:bodyPr>
          <a:lstStyle/>
          <a:p>
            <a:pPr indent="0" lvl="0" marL="0" marR="0" rtl="0" algn="r">
              <a:lnSpc>
                <a:spcPct val="100000"/>
              </a:lnSpc>
              <a:spcBef>
                <a:spcPts val="0"/>
              </a:spcBef>
              <a:spcAft>
                <a:spcPts val="0"/>
              </a:spcAft>
              <a:buClr>
                <a:srgbClr val="000000"/>
              </a:buClr>
              <a:buSzPts val="3000"/>
              <a:buFont typeface="Arial"/>
              <a:buNone/>
            </a:pPr>
            <a:r>
              <a:rPr b="1" i="0" lang="en-US" sz="3000" u="none" cap="none" strike="noStrike">
                <a:solidFill>
                  <a:srgbClr val="9E9E9E"/>
                </a:solidFill>
                <a:latin typeface="Malgun Gothic"/>
                <a:ea typeface="Malgun Gothic"/>
                <a:cs typeface="Malgun Gothic"/>
                <a:sym typeface="Malgun Gothic"/>
              </a:rPr>
              <a:t>프로젝트 배경</a:t>
            </a:r>
            <a:endParaRPr b="1" i="0" sz="3000" u="none" cap="none" strike="noStrike">
              <a:solidFill>
                <a:srgbClr val="9E9E9E"/>
              </a:solidFill>
              <a:latin typeface="Malgun Gothic"/>
              <a:ea typeface="Malgun Gothic"/>
              <a:cs typeface="Malgun Gothic"/>
              <a:sym typeface="Malgun Gothic"/>
            </a:endParaRPr>
          </a:p>
          <a:p>
            <a:pPr indent="0" lvl="0" marL="0" marR="0" rtl="0" algn="r">
              <a:lnSpc>
                <a:spcPct val="100000"/>
              </a:lnSpc>
              <a:spcBef>
                <a:spcPts val="0"/>
              </a:spcBef>
              <a:spcAft>
                <a:spcPts val="0"/>
              </a:spcAft>
              <a:buClr>
                <a:srgbClr val="000000"/>
              </a:buClr>
              <a:buSzPts val="3000"/>
              <a:buFont typeface="Arial"/>
              <a:buNone/>
            </a:pPr>
            <a:r>
              <a:rPr b="1" i="0" lang="en-US" sz="3000" u="none" cap="none" strike="noStrike">
                <a:solidFill>
                  <a:srgbClr val="9E9E9E"/>
                </a:solidFill>
                <a:latin typeface="Malgun Gothic"/>
                <a:ea typeface="Malgun Gothic"/>
                <a:cs typeface="Malgun Gothic"/>
                <a:sym typeface="Malgun Gothic"/>
              </a:rPr>
              <a:t>SK헬스 서비스 컨셉</a:t>
            </a:r>
            <a:endParaRPr b="1" i="0" sz="3000" u="none" cap="none" strike="noStrike">
              <a:solidFill>
                <a:srgbClr val="9E9E9E"/>
              </a:solidFill>
              <a:latin typeface="Malgun Gothic"/>
              <a:ea typeface="Malgun Gothic"/>
              <a:cs typeface="Malgun Gothic"/>
              <a:sym typeface="Malgun Gothic"/>
            </a:endParaRPr>
          </a:p>
          <a:p>
            <a:pPr indent="0" lvl="0" marL="0" marR="0" rtl="0" algn="r">
              <a:lnSpc>
                <a:spcPct val="100000"/>
              </a:lnSpc>
              <a:spcBef>
                <a:spcPts val="0"/>
              </a:spcBef>
              <a:spcAft>
                <a:spcPts val="0"/>
              </a:spcAft>
              <a:buNone/>
            </a:pPr>
            <a:r>
              <a:rPr b="1" i="0" lang="en-US" sz="3000" u="none" cap="none" strike="noStrike">
                <a:solidFill>
                  <a:srgbClr val="9E9E9E"/>
                </a:solidFill>
                <a:latin typeface="Malgun Gothic"/>
                <a:ea typeface="Malgun Gothic"/>
                <a:cs typeface="Malgun Gothic"/>
                <a:sym typeface="Malgun Gothic"/>
              </a:rPr>
              <a:t>프로젝트 주제</a:t>
            </a:r>
            <a:endParaRPr b="1" i="0" sz="3000" u="none" cap="none" strike="noStrike">
              <a:solidFill>
                <a:srgbClr val="9E9E9E"/>
              </a:solidFill>
              <a:latin typeface="Malgun Gothic"/>
              <a:ea typeface="Malgun Gothic"/>
              <a:cs typeface="Malgun Gothic"/>
              <a:sym typeface="Malgun Gothic"/>
            </a:endParaRPr>
          </a:p>
        </p:txBody>
      </p:sp>
      <p:sp>
        <p:nvSpPr>
          <p:cNvPr id="262" name="Google Shape;262;p4"/>
          <p:cNvSpPr txBox="1"/>
          <p:nvPr/>
        </p:nvSpPr>
        <p:spPr>
          <a:xfrm>
            <a:off x="1435451" y="5616314"/>
            <a:ext cx="6029581"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rgbClr val="FFFFFF"/>
                </a:solidFill>
                <a:latin typeface="Malgun Gothic"/>
                <a:ea typeface="Malgun Gothic"/>
                <a:cs typeface="Malgun Gothic"/>
                <a:sym typeface="Malgun Gothic"/>
              </a:rPr>
              <a:t>프로젝트 개요</a:t>
            </a:r>
            <a:endParaRPr b="1" i="0" sz="6000" u="none" cap="none" strike="noStrike">
              <a:solidFill>
                <a:schemeClr val="dk1"/>
              </a:solidFill>
              <a:latin typeface="Malgun Gothic"/>
              <a:ea typeface="Malgun Gothic"/>
              <a:cs typeface="Malgun Gothic"/>
              <a:sym typeface="Malgun Gothic"/>
            </a:endParaRPr>
          </a:p>
        </p:txBody>
      </p:sp>
      <p:sp>
        <p:nvSpPr>
          <p:cNvPr id="263" name="Google Shape;263;p4"/>
          <p:cNvSpPr txBox="1"/>
          <p:nvPr/>
        </p:nvSpPr>
        <p:spPr>
          <a:xfrm>
            <a:off x="2302687" y="2977888"/>
            <a:ext cx="4295111" cy="192360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900"/>
              <a:buFont typeface="Arial"/>
              <a:buNone/>
            </a:pPr>
            <a:r>
              <a:rPr b="1" i="0" lang="en-US" sz="11900" u="none" cap="none" strike="noStrike">
                <a:solidFill>
                  <a:srgbClr val="FFFFFF"/>
                </a:solidFill>
                <a:latin typeface="Malgun Gothic"/>
                <a:ea typeface="Malgun Gothic"/>
                <a:cs typeface="Malgun Gothic"/>
                <a:sym typeface="Malgun Gothic"/>
              </a:rPr>
              <a:t>01</a:t>
            </a:r>
            <a:endParaRPr b="1" i="0" sz="1800" u="none" cap="none" strike="noStrike">
              <a:solidFill>
                <a:schemeClr val="dk1"/>
              </a:solidFill>
              <a:latin typeface="Malgun Gothic"/>
              <a:ea typeface="Malgun Gothic"/>
              <a:cs typeface="Malgun Gothic"/>
              <a:sym typeface="Malgun Gothic"/>
            </a:endParaRPr>
          </a:p>
        </p:txBody>
      </p:sp>
      <p:sp>
        <p:nvSpPr>
          <p:cNvPr id="264" name="Google Shape;264;p4"/>
          <p:cNvSpPr txBox="1"/>
          <p:nvPr>
            <p:ph idx="12" type="sldNum"/>
          </p:nvPr>
        </p:nvSpPr>
        <p:spPr>
          <a:xfrm>
            <a:off x="15786970" y="9608899"/>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EEFF"/>
        </a:solidFill>
      </p:bgPr>
    </p:bg>
    <p:spTree>
      <p:nvGrpSpPr>
        <p:cNvPr id="269" name="Shape 269"/>
        <p:cNvGrpSpPr/>
        <p:nvPr/>
      </p:nvGrpSpPr>
      <p:grpSpPr>
        <a:xfrm>
          <a:off x="0" y="0"/>
          <a:ext cx="0" cy="0"/>
          <a:chOff x="0" y="0"/>
          <a:chExt cx="0" cy="0"/>
        </a:xfrm>
      </p:grpSpPr>
      <p:sp>
        <p:nvSpPr>
          <p:cNvPr id="270" name="Google Shape;270;p7"/>
          <p:cNvSpPr txBox="1"/>
          <p:nvPr/>
        </p:nvSpPr>
        <p:spPr>
          <a:xfrm>
            <a:off x="1028571" y="1428629"/>
            <a:ext cx="9428571"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061F56"/>
                </a:solidFill>
                <a:latin typeface="Malgun Gothic"/>
                <a:ea typeface="Malgun Gothic"/>
                <a:cs typeface="Malgun Gothic"/>
                <a:sym typeface="Malgun Gothic"/>
              </a:rPr>
              <a:t>프로젝트 배경 </a:t>
            </a:r>
            <a:r>
              <a:rPr b="1" i="0" lang="en-US" sz="3600" u="none" cap="none" strike="noStrike">
                <a:solidFill>
                  <a:srgbClr val="061F56"/>
                </a:solidFill>
                <a:latin typeface="Malgun Gothic"/>
                <a:ea typeface="Malgun Gothic"/>
                <a:cs typeface="Malgun Gothic"/>
                <a:sym typeface="Malgun Gothic"/>
              </a:rPr>
              <a:t>(서비스 선정 배경)</a:t>
            </a:r>
            <a:endParaRPr b="1" i="0" sz="1800" u="none" cap="none" strike="noStrike">
              <a:solidFill>
                <a:schemeClr val="dk1"/>
              </a:solidFill>
              <a:latin typeface="Malgun Gothic"/>
              <a:ea typeface="Malgun Gothic"/>
              <a:cs typeface="Malgun Gothic"/>
              <a:sym typeface="Malgun Gothic"/>
            </a:endParaRPr>
          </a:p>
        </p:txBody>
      </p:sp>
      <p:sp>
        <p:nvSpPr>
          <p:cNvPr id="271" name="Google Shape;271;p7"/>
          <p:cNvSpPr txBox="1"/>
          <p:nvPr/>
        </p:nvSpPr>
        <p:spPr>
          <a:xfrm>
            <a:off x="1056171" y="1019247"/>
            <a:ext cx="8915343" cy="43084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9E9E9E"/>
                </a:solidFill>
                <a:latin typeface="Malgun Gothic"/>
                <a:ea typeface="Malgun Gothic"/>
                <a:cs typeface="Malgun Gothic"/>
                <a:sym typeface="Malgun Gothic"/>
              </a:rPr>
              <a:t>SK 헬스 서비스의 클라우드 전환 정보보안 컨설팅</a:t>
            </a:r>
            <a:endParaRPr b="1" i="0" sz="2200" u="none" cap="none" strike="noStrike">
              <a:solidFill>
                <a:schemeClr val="dk1"/>
              </a:solidFill>
              <a:latin typeface="Malgun Gothic"/>
              <a:ea typeface="Malgun Gothic"/>
              <a:cs typeface="Malgun Gothic"/>
              <a:sym typeface="Malgun Gothic"/>
            </a:endParaRPr>
          </a:p>
        </p:txBody>
      </p:sp>
      <p:pic>
        <p:nvPicPr>
          <p:cNvPr id="272" name="Google Shape;272;p7"/>
          <p:cNvPicPr preferRelativeResize="0"/>
          <p:nvPr/>
        </p:nvPicPr>
        <p:blipFill rotWithShape="1">
          <a:blip r:embed="rId3">
            <a:alphaModFix/>
          </a:blip>
          <a:srcRect b="0" l="0" r="0" t="0"/>
          <a:stretch/>
        </p:blipFill>
        <p:spPr>
          <a:xfrm>
            <a:off x="1148935" y="2387093"/>
            <a:ext cx="7777724" cy="6831148"/>
          </a:xfrm>
          <a:prstGeom prst="rect">
            <a:avLst/>
          </a:prstGeom>
          <a:noFill/>
          <a:ln>
            <a:noFill/>
          </a:ln>
        </p:spPr>
      </p:pic>
      <p:sp>
        <p:nvSpPr>
          <p:cNvPr id="273" name="Google Shape;273;p7"/>
          <p:cNvSpPr txBox="1"/>
          <p:nvPr>
            <p:ph idx="12" type="sldNum"/>
          </p:nvPr>
        </p:nvSpPr>
        <p:spPr>
          <a:xfrm>
            <a:off x="15786970" y="9608899"/>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274" name="Google Shape;274;p7"/>
          <p:cNvSpPr txBox="1"/>
          <p:nvPr/>
        </p:nvSpPr>
        <p:spPr>
          <a:xfrm>
            <a:off x="4705085" y="9267753"/>
            <a:ext cx="115868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sng" cap="none" strike="noStrike">
                <a:solidFill>
                  <a:srgbClr val="061F56"/>
                </a:solidFill>
                <a:latin typeface="Malgun Gothic"/>
                <a:ea typeface="Malgun Gothic"/>
                <a:cs typeface="Malgun Gothic"/>
                <a:sym typeface="Malgun Gothic"/>
                <a:hlinkClick action="ppaction://hlinksldjump" r:id="rId4">
                  <a:extLst>
                    <a:ext uri="{A12FA001-AC4F-418D-AE19-62706E023703}">
                      <ahyp:hlinkClr val="tx"/>
                    </a:ext>
                  </a:extLst>
                </a:hlinkClick>
              </a:rPr>
              <a:t>[자료1]</a:t>
            </a:r>
            <a:endParaRPr b="0" i="0" sz="2400" u="none" cap="none" strike="noStrike">
              <a:solidFill>
                <a:srgbClr val="061F56"/>
              </a:solidFill>
              <a:latin typeface="Malgun Gothic"/>
              <a:ea typeface="Malgun Gothic"/>
              <a:cs typeface="Malgun Gothic"/>
              <a:sym typeface="Malgun Gothic"/>
            </a:endParaRPr>
          </a:p>
        </p:txBody>
      </p:sp>
      <p:sp>
        <p:nvSpPr>
          <p:cNvPr id="275" name="Google Shape;275;p7"/>
          <p:cNvSpPr txBox="1"/>
          <p:nvPr/>
        </p:nvSpPr>
        <p:spPr>
          <a:xfrm>
            <a:off x="12729569" y="5989805"/>
            <a:ext cx="115868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sng" cap="none" strike="noStrike">
                <a:solidFill>
                  <a:srgbClr val="061F56"/>
                </a:solidFill>
                <a:latin typeface="Malgun Gothic"/>
                <a:ea typeface="Malgun Gothic"/>
                <a:cs typeface="Malgun Gothic"/>
                <a:sym typeface="Malgun Gothic"/>
                <a:hlinkClick action="ppaction://hlinksldjump" r:id="rId5">
                  <a:extLst>
                    <a:ext uri="{A12FA001-AC4F-418D-AE19-62706E023703}">
                      <ahyp:hlinkClr val="tx"/>
                    </a:ext>
                  </a:extLst>
                </a:hlinkClick>
              </a:rPr>
              <a:t>[자료2]</a:t>
            </a:r>
            <a:endParaRPr b="0" i="0" sz="2400" u="none" cap="none" strike="noStrike">
              <a:solidFill>
                <a:srgbClr val="061F56"/>
              </a:solidFill>
              <a:latin typeface="Malgun Gothic"/>
              <a:ea typeface="Malgun Gothic"/>
              <a:cs typeface="Malgun Gothic"/>
              <a:sym typeface="Malgun Gothic"/>
            </a:endParaRPr>
          </a:p>
        </p:txBody>
      </p:sp>
      <p:pic>
        <p:nvPicPr>
          <p:cNvPr id="276" name="Google Shape;276;p7"/>
          <p:cNvPicPr preferRelativeResize="0"/>
          <p:nvPr/>
        </p:nvPicPr>
        <p:blipFill rotWithShape="1">
          <a:blip r:embed="rId6">
            <a:alphaModFix/>
          </a:blip>
          <a:srcRect b="0" l="0" r="0" t="0"/>
          <a:stretch/>
        </p:blipFill>
        <p:spPr>
          <a:xfrm>
            <a:off x="9409415" y="2387093"/>
            <a:ext cx="7798996" cy="3609588"/>
          </a:xfrm>
          <a:prstGeom prst="rect">
            <a:avLst/>
          </a:prstGeom>
          <a:noFill/>
          <a:ln>
            <a:noFill/>
          </a:ln>
        </p:spPr>
      </p:pic>
      <p:sp>
        <p:nvSpPr>
          <p:cNvPr id="277" name="Google Shape;277;p7"/>
          <p:cNvSpPr/>
          <p:nvPr/>
        </p:nvSpPr>
        <p:spPr>
          <a:xfrm>
            <a:off x="9545239" y="7785850"/>
            <a:ext cx="7527345" cy="1432391"/>
          </a:xfrm>
          <a:prstGeom prst="roundRect">
            <a:avLst>
              <a:gd fmla="val 16667" name="adj"/>
            </a:avLst>
          </a:prstGeom>
          <a:solidFill>
            <a:srgbClr val="C5D8F1"/>
          </a:solidFill>
          <a:ln cap="flat" cmpd="sng" w="25400">
            <a:solidFill>
              <a:srgbClr val="C5D8F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200" u="none" cap="none" strike="noStrike">
                <a:solidFill>
                  <a:schemeClr val="dk1"/>
                </a:solidFill>
                <a:latin typeface="Arial"/>
                <a:ea typeface="Arial"/>
                <a:cs typeface="Arial"/>
                <a:sym typeface="Arial"/>
              </a:rPr>
              <a:t>코로나19 영향으로 웨어러블 시장 성장</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EEFF"/>
        </a:solidFill>
      </p:bgPr>
    </p:bg>
    <p:spTree>
      <p:nvGrpSpPr>
        <p:cNvPr id="282" name="Shape 282"/>
        <p:cNvGrpSpPr/>
        <p:nvPr/>
      </p:nvGrpSpPr>
      <p:grpSpPr>
        <a:xfrm>
          <a:off x="0" y="0"/>
          <a:ext cx="0" cy="0"/>
          <a:chOff x="0" y="0"/>
          <a:chExt cx="0" cy="0"/>
        </a:xfrm>
      </p:grpSpPr>
      <p:sp>
        <p:nvSpPr>
          <p:cNvPr id="283" name="Google Shape;283;p59"/>
          <p:cNvSpPr txBox="1"/>
          <p:nvPr/>
        </p:nvSpPr>
        <p:spPr>
          <a:xfrm>
            <a:off x="1028571" y="1428629"/>
            <a:ext cx="11337600"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061F56"/>
                </a:solidFill>
                <a:latin typeface="Malgun Gothic"/>
                <a:ea typeface="Malgun Gothic"/>
                <a:cs typeface="Malgun Gothic"/>
                <a:sym typeface="Malgun Gothic"/>
              </a:rPr>
              <a:t>프로젝트 배경 </a:t>
            </a:r>
            <a:r>
              <a:rPr b="1" i="0" lang="en-US" sz="3600" u="none" cap="none" strike="noStrike">
                <a:solidFill>
                  <a:srgbClr val="061F56"/>
                </a:solidFill>
                <a:latin typeface="Malgun Gothic"/>
                <a:ea typeface="Malgun Gothic"/>
                <a:cs typeface="Malgun Gothic"/>
                <a:sym typeface="Malgun Gothic"/>
              </a:rPr>
              <a:t>(클라우드 전환 필요성)</a:t>
            </a:r>
            <a:endParaRPr b="1" i="0" sz="1800" u="none" cap="none" strike="noStrike">
              <a:solidFill>
                <a:srgbClr val="000000"/>
              </a:solidFill>
              <a:latin typeface="Malgun Gothic"/>
              <a:ea typeface="Malgun Gothic"/>
              <a:cs typeface="Malgun Gothic"/>
              <a:sym typeface="Malgun Gothic"/>
            </a:endParaRPr>
          </a:p>
        </p:txBody>
      </p:sp>
      <p:pic>
        <p:nvPicPr>
          <p:cNvPr id="284" name="Google Shape;284;p59"/>
          <p:cNvPicPr preferRelativeResize="0"/>
          <p:nvPr/>
        </p:nvPicPr>
        <p:blipFill rotWithShape="1">
          <a:blip r:embed="rId3">
            <a:alphaModFix/>
          </a:blip>
          <a:srcRect b="0" l="0" r="0" t="0"/>
          <a:stretch/>
        </p:blipFill>
        <p:spPr>
          <a:xfrm>
            <a:off x="9906569" y="2524670"/>
            <a:ext cx="7592290" cy="3901108"/>
          </a:xfrm>
          <a:prstGeom prst="rect">
            <a:avLst/>
          </a:prstGeom>
          <a:noFill/>
          <a:ln>
            <a:noFill/>
          </a:ln>
        </p:spPr>
      </p:pic>
      <p:sp>
        <p:nvSpPr>
          <p:cNvPr id="285" name="Google Shape;285;p59"/>
          <p:cNvSpPr txBox="1"/>
          <p:nvPr>
            <p:ph idx="12" type="sldNum"/>
          </p:nvPr>
        </p:nvSpPr>
        <p:spPr>
          <a:xfrm>
            <a:off x="15786970" y="960889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286" name="Google Shape;286;p59"/>
          <p:cNvSpPr txBox="1"/>
          <p:nvPr/>
        </p:nvSpPr>
        <p:spPr>
          <a:xfrm>
            <a:off x="1056171" y="1019247"/>
            <a:ext cx="8915343" cy="43084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9E9E9E"/>
                </a:solidFill>
                <a:latin typeface="Malgun Gothic"/>
                <a:ea typeface="Malgun Gothic"/>
                <a:cs typeface="Malgun Gothic"/>
                <a:sym typeface="Malgun Gothic"/>
              </a:rPr>
              <a:t>SK 헬스 서비스의 클라우드 전환 정보보안 컨설팅</a:t>
            </a:r>
            <a:endParaRPr b="1" i="0" sz="2200" u="none" cap="none" strike="noStrike">
              <a:solidFill>
                <a:schemeClr val="dk1"/>
              </a:solidFill>
              <a:latin typeface="Malgun Gothic"/>
              <a:ea typeface="Malgun Gothic"/>
              <a:cs typeface="Malgun Gothic"/>
              <a:sym typeface="Malgun Gothic"/>
            </a:endParaRPr>
          </a:p>
        </p:txBody>
      </p:sp>
      <p:sp>
        <p:nvSpPr>
          <p:cNvPr id="287" name="Google Shape;287;p59"/>
          <p:cNvSpPr txBox="1"/>
          <p:nvPr/>
        </p:nvSpPr>
        <p:spPr>
          <a:xfrm>
            <a:off x="4934498" y="9382540"/>
            <a:ext cx="115868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sng" cap="none" strike="noStrike">
                <a:solidFill>
                  <a:srgbClr val="061F56"/>
                </a:solidFill>
                <a:latin typeface="Malgun Gothic"/>
                <a:ea typeface="Malgun Gothic"/>
                <a:cs typeface="Malgun Gothic"/>
                <a:sym typeface="Malgun Gothic"/>
                <a:hlinkClick action="ppaction://hlinksldjump" r:id="rId4">
                  <a:extLst>
                    <a:ext uri="{A12FA001-AC4F-418D-AE19-62706E023703}">
                      <ahyp:hlinkClr val="tx"/>
                    </a:ext>
                  </a:extLst>
                </a:hlinkClick>
              </a:rPr>
              <a:t>[자료3]</a:t>
            </a:r>
            <a:endParaRPr b="0" i="0" sz="2400" u="none" cap="none" strike="noStrike">
              <a:solidFill>
                <a:srgbClr val="061F56"/>
              </a:solidFill>
              <a:latin typeface="Malgun Gothic"/>
              <a:ea typeface="Malgun Gothic"/>
              <a:cs typeface="Malgun Gothic"/>
              <a:sym typeface="Malgun Gothic"/>
            </a:endParaRPr>
          </a:p>
        </p:txBody>
      </p:sp>
      <p:sp>
        <p:nvSpPr>
          <p:cNvPr id="288" name="Google Shape;288;p59"/>
          <p:cNvSpPr txBox="1"/>
          <p:nvPr/>
        </p:nvSpPr>
        <p:spPr>
          <a:xfrm>
            <a:off x="13123370" y="6478668"/>
            <a:ext cx="115868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sng" cap="none" strike="noStrike">
                <a:solidFill>
                  <a:srgbClr val="061F56"/>
                </a:solidFill>
                <a:latin typeface="Malgun Gothic"/>
                <a:ea typeface="Malgun Gothic"/>
                <a:cs typeface="Malgun Gothic"/>
                <a:sym typeface="Malgun Gothic"/>
                <a:hlinkClick action="ppaction://hlinksldjump" r:id="rId5">
                  <a:extLst>
                    <a:ext uri="{A12FA001-AC4F-418D-AE19-62706E023703}">
                      <ahyp:hlinkClr val="tx"/>
                    </a:ext>
                  </a:extLst>
                </a:hlinkClick>
              </a:rPr>
              <a:t>[자료4]</a:t>
            </a:r>
            <a:endParaRPr b="0" i="0" sz="2400" u="none" cap="none" strike="noStrike">
              <a:solidFill>
                <a:srgbClr val="061F56"/>
              </a:solidFill>
              <a:latin typeface="Malgun Gothic"/>
              <a:ea typeface="Malgun Gothic"/>
              <a:cs typeface="Malgun Gothic"/>
              <a:sym typeface="Malgun Gothic"/>
            </a:endParaRPr>
          </a:p>
        </p:txBody>
      </p:sp>
      <p:sp>
        <p:nvSpPr>
          <p:cNvPr id="289" name="Google Shape;289;p59"/>
          <p:cNvSpPr/>
          <p:nvPr/>
        </p:nvSpPr>
        <p:spPr>
          <a:xfrm>
            <a:off x="9971514" y="7824950"/>
            <a:ext cx="7527345" cy="1432391"/>
          </a:xfrm>
          <a:prstGeom prst="roundRect">
            <a:avLst>
              <a:gd fmla="val 16667" name="adj"/>
            </a:avLst>
          </a:prstGeom>
          <a:solidFill>
            <a:srgbClr val="C5D8F1"/>
          </a:solidFill>
          <a:ln cap="flat" cmpd="sng" w="25400">
            <a:solidFill>
              <a:srgbClr val="C5D8F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200" u="none" cap="none" strike="noStrike">
                <a:solidFill>
                  <a:schemeClr val="dk1"/>
                </a:solidFill>
                <a:latin typeface="Arial"/>
                <a:ea typeface="Arial"/>
                <a:cs typeface="Arial"/>
                <a:sym typeface="Arial"/>
              </a:rPr>
              <a:t>정부, 웨어러블 데이터 – 공공데이터 연계 추진</a:t>
            </a:r>
            <a:endParaRPr b="1" i="0" sz="2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US" sz="2200" u="none" cap="none" strike="noStrike">
                <a:solidFill>
                  <a:schemeClr val="dk1"/>
                </a:solidFill>
                <a:latin typeface="Arial"/>
                <a:ea typeface="Arial"/>
                <a:cs typeface="Arial"/>
                <a:sym typeface="Arial"/>
              </a:rPr>
              <a:t>추후 의료 데이터와의 연계 가능성  </a:t>
            </a:r>
            <a:endParaRPr/>
          </a:p>
        </p:txBody>
      </p:sp>
      <p:pic>
        <p:nvPicPr>
          <p:cNvPr id="290" name="Google Shape;290;p59"/>
          <p:cNvPicPr preferRelativeResize="0"/>
          <p:nvPr/>
        </p:nvPicPr>
        <p:blipFill rotWithShape="1">
          <a:blip r:embed="rId6">
            <a:alphaModFix/>
          </a:blip>
          <a:srcRect b="0" l="0" r="0" t="0"/>
          <a:stretch/>
        </p:blipFill>
        <p:spPr>
          <a:xfrm>
            <a:off x="1446666" y="2524670"/>
            <a:ext cx="8134350" cy="682892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EEFF"/>
        </a:solidFill>
      </p:bgPr>
    </p:bg>
    <p:spTree>
      <p:nvGrpSpPr>
        <p:cNvPr id="295" name="Shape 295"/>
        <p:cNvGrpSpPr/>
        <p:nvPr/>
      </p:nvGrpSpPr>
      <p:grpSpPr>
        <a:xfrm>
          <a:off x="0" y="0"/>
          <a:ext cx="0" cy="0"/>
          <a:chOff x="0" y="0"/>
          <a:chExt cx="0" cy="0"/>
        </a:xfrm>
      </p:grpSpPr>
      <p:sp>
        <p:nvSpPr>
          <p:cNvPr id="296" name="Google Shape;296;p60"/>
          <p:cNvSpPr txBox="1"/>
          <p:nvPr/>
        </p:nvSpPr>
        <p:spPr>
          <a:xfrm>
            <a:off x="1028571" y="1428629"/>
            <a:ext cx="9428571"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061F56"/>
                </a:solidFill>
                <a:latin typeface="Malgun Gothic"/>
                <a:ea typeface="Malgun Gothic"/>
                <a:cs typeface="Malgun Gothic"/>
                <a:sym typeface="Malgun Gothic"/>
              </a:rPr>
              <a:t>프로젝트 배경 </a:t>
            </a:r>
            <a:r>
              <a:rPr b="1" i="0" lang="en-US" sz="3600" u="none" cap="none" strike="noStrike">
                <a:solidFill>
                  <a:srgbClr val="061F56"/>
                </a:solidFill>
                <a:latin typeface="Malgun Gothic"/>
                <a:ea typeface="Malgun Gothic"/>
                <a:cs typeface="Malgun Gothic"/>
                <a:sym typeface="Malgun Gothic"/>
              </a:rPr>
              <a:t>(보안 컨설팅 필요성)</a:t>
            </a:r>
            <a:endParaRPr b="1" i="0" sz="1800" u="none" cap="none" strike="noStrike">
              <a:solidFill>
                <a:srgbClr val="000000"/>
              </a:solidFill>
              <a:latin typeface="Malgun Gothic"/>
              <a:ea typeface="Malgun Gothic"/>
              <a:cs typeface="Malgun Gothic"/>
              <a:sym typeface="Malgun Gothic"/>
            </a:endParaRPr>
          </a:p>
        </p:txBody>
      </p:sp>
      <p:sp>
        <p:nvSpPr>
          <p:cNvPr id="297" name="Google Shape;297;p60"/>
          <p:cNvSpPr txBox="1"/>
          <p:nvPr>
            <p:ph idx="12" type="sldNum"/>
          </p:nvPr>
        </p:nvSpPr>
        <p:spPr>
          <a:xfrm>
            <a:off x="15786970" y="9608899"/>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888888"/>
                </a:solidFill>
                <a:latin typeface="Calibri"/>
                <a:ea typeface="Calibri"/>
                <a:cs typeface="Calibri"/>
                <a:sym typeface="Calibri"/>
              </a:rPr>
              <a:t>‹#›</a:t>
            </a:fld>
            <a:endParaRPr b="0" i="0" sz="2400" u="none" cap="none" strike="noStrike">
              <a:solidFill>
                <a:srgbClr val="888888"/>
              </a:solidFill>
              <a:latin typeface="Calibri"/>
              <a:ea typeface="Calibri"/>
              <a:cs typeface="Calibri"/>
              <a:sym typeface="Calibri"/>
            </a:endParaRPr>
          </a:p>
        </p:txBody>
      </p:sp>
      <p:pic>
        <p:nvPicPr>
          <p:cNvPr id="298" name="Google Shape;298;p60"/>
          <p:cNvPicPr preferRelativeResize="0"/>
          <p:nvPr/>
        </p:nvPicPr>
        <p:blipFill rotWithShape="1">
          <a:blip r:embed="rId3">
            <a:alphaModFix/>
          </a:blip>
          <a:srcRect b="0" l="0" r="0" t="0"/>
          <a:stretch/>
        </p:blipFill>
        <p:spPr>
          <a:xfrm>
            <a:off x="8929341" y="2772229"/>
            <a:ext cx="8678689" cy="4494785"/>
          </a:xfrm>
          <a:prstGeom prst="rect">
            <a:avLst/>
          </a:prstGeom>
          <a:noFill/>
          <a:ln>
            <a:noFill/>
          </a:ln>
        </p:spPr>
      </p:pic>
      <p:sp>
        <p:nvSpPr>
          <p:cNvPr id="299" name="Google Shape;299;p60"/>
          <p:cNvSpPr txBox="1"/>
          <p:nvPr/>
        </p:nvSpPr>
        <p:spPr>
          <a:xfrm>
            <a:off x="1056171" y="1019247"/>
            <a:ext cx="8915343" cy="43084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9E9E9E"/>
                </a:solidFill>
                <a:latin typeface="Malgun Gothic"/>
                <a:ea typeface="Malgun Gothic"/>
                <a:cs typeface="Malgun Gothic"/>
                <a:sym typeface="Malgun Gothic"/>
              </a:rPr>
              <a:t>SK 헬스 서비스의 클라우드 전환 정보보안 컨설팅</a:t>
            </a:r>
            <a:endParaRPr b="1" i="0" sz="2200" u="none" cap="none" strike="noStrike">
              <a:solidFill>
                <a:schemeClr val="dk1"/>
              </a:solidFill>
              <a:latin typeface="Malgun Gothic"/>
              <a:ea typeface="Malgun Gothic"/>
              <a:cs typeface="Malgun Gothic"/>
              <a:sym typeface="Malgun Gothic"/>
            </a:endParaRPr>
          </a:p>
        </p:txBody>
      </p:sp>
      <p:pic>
        <p:nvPicPr>
          <p:cNvPr id="300" name="Google Shape;300;p60"/>
          <p:cNvPicPr preferRelativeResize="0"/>
          <p:nvPr/>
        </p:nvPicPr>
        <p:blipFill rotWithShape="1">
          <a:blip r:embed="rId4">
            <a:alphaModFix/>
          </a:blip>
          <a:srcRect b="0" l="0" r="0" t="0"/>
          <a:stretch/>
        </p:blipFill>
        <p:spPr>
          <a:xfrm>
            <a:off x="807761" y="2772228"/>
            <a:ext cx="7820025" cy="6462177"/>
          </a:xfrm>
          <a:prstGeom prst="rect">
            <a:avLst/>
          </a:prstGeom>
          <a:noFill/>
          <a:ln>
            <a:noFill/>
          </a:ln>
        </p:spPr>
      </p:pic>
      <p:sp>
        <p:nvSpPr>
          <p:cNvPr id="301" name="Google Shape;301;p60"/>
          <p:cNvSpPr txBox="1"/>
          <p:nvPr/>
        </p:nvSpPr>
        <p:spPr>
          <a:xfrm>
            <a:off x="12689341" y="7248957"/>
            <a:ext cx="115868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sng" cap="none" strike="noStrike">
                <a:solidFill>
                  <a:srgbClr val="061F56"/>
                </a:solidFill>
                <a:latin typeface="Malgun Gothic"/>
                <a:ea typeface="Malgun Gothic"/>
                <a:cs typeface="Malgun Gothic"/>
                <a:sym typeface="Malgun Gothic"/>
                <a:hlinkClick action="ppaction://hlinksldjump" r:id="rId5">
                  <a:extLst>
                    <a:ext uri="{A12FA001-AC4F-418D-AE19-62706E023703}">
                      <ahyp:hlinkClr val="tx"/>
                    </a:ext>
                  </a:extLst>
                </a:hlinkClick>
              </a:rPr>
              <a:t>[자료5]</a:t>
            </a:r>
            <a:endParaRPr b="0" i="0" sz="2400" u="none" cap="none" strike="noStrike">
              <a:solidFill>
                <a:srgbClr val="061F56"/>
              </a:solidFill>
              <a:latin typeface="Malgun Gothic"/>
              <a:ea typeface="Malgun Gothic"/>
              <a:cs typeface="Malgun Gothic"/>
              <a:sym typeface="Malgun Gothic"/>
            </a:endParaRPr>
          </a:p>
        </p:txBody>
      </p:sp>
      <p:sp>
        <p:nvSpPr>
          <p:cNvPr id="302" name="Google Shape;302;p60"/>
          <p:cNvSpPr/>
          <p:nvPr/>
        </p:nvSpPr>
        <p:spPr>
          <a:xfrm>
            <a:off x="9804939" y="8154148"/>
            <a:ext cx="7356058" cy="1080257"/>
          </a:xfrm>
          <a:prstGeom prst="roundRect">
            <a:avLst>
              <a:gd fmla="val 16667" name="adj"/>
            </a:avLst>
          </a:prstGeom>
          <a:solidFill>
            <a:srgbClr val="C5D8F1"/>
          </a:solidFill>
          <a:ln cap="flat" cmpd="sng" w="25400">
            <a:solidFill>
              <a:srgbClr val="C5D8F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200" u="none" cap="none" strike="noStrike">
                <a:solidFill>
                  <a:schemeClr val="dk1"/>
                </a:solidFill>
                <a:latin typeface="Arial"/>
                <a:ea typeface="Arial"/>
                <a:cs typeface="Arial"/>
                <a:sym typeface="Arial"/>
              </a:rPr>
              <a:t>클라우드 서비스 기업의 보안적 측면 부족</a:t>
            </a:r>
            <a:endParaRPr b="1" i="0" sz="2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US" sz="2200" u="none" cap="none" strike="noStrike">
                <a:solidFill>
                  <a:schemeClr val="dk1"/>
                </a:solidFill>
                <a:latin typeface="Arial"/>
                <a:ea typeface="Arial"/>
                <a:cs typeface="Arial"/>
                <a:sym typeface="Arial"/>
              </a:rPr>
              <a:t>개인정보 유출 사고 사례 有</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EEFF"/>
        </a:solidFill>
      </p:bgPr>
    </p:bg>
    <p:spTree>
      <p:nvGrpSpPr>
        <p:cNvPr id="307" name="Shape 307"/>
        <p:cNvGrpSpPr/>
        <p:nvPr/>
      </p:nvGrpSpPr>
      <p:grpSpPr>
        <a:xfrm>
          <a:off x="0" y="0"/>
          <a:ext cx="0" cy="0"/>
          <a:chOff x="0" y="0"/>
          <a:chExt cx="0" cy="0"/>
        </a:xfrm>
      </p:grpSpPr>
      <p:pic>
        <p:nvPicPr>
          <p:cNvPr id="308" name="Google Shape;308;p12"/>
          <p:cNvPicPr preferRelativeResize="0"/>
          <p:nvPr/>
        </p:nvPicPr>
        <p:blipFill rotWithShape="1">
          <a:blip r:embed="rId3">
            <a:alphaModFix/>
          </a:blip>
          <a:srcRect b="0" l="0" r="0" t="0"/>
          <a:stretch/>
        </p:blipFill>
        <p:spPr>
          <a:xfrm>
            <a:off x="0" y="0"/>
            <a:ext cx="4342857" cy="10285714"/>
          </a:xfrm>
          <a:prstGeom prst="rect">
            <a:avLst/>
          </a:prstGeom>
          <a:noFill/>
          <a:ln>
            <a:noFill/>
          </a:ln>
        </p:spPr>
      </p:pic>
      <p:pic>
        <p:nvPicPr>
          <p:cNvPr id="309" name="Google Shape;309;p12"/>
          <p:cNvPicPr preferRelativeResize="0"/>
          <p:nvPr/>
        </p:nvPicPr>
        <p:blipFill rotWithShape="1">
          <a:blip r:embed="rId4">
            <a:alphaModFix/>
          </a:blip>
          <a:srcRect b="0" l="0" r="0" t="0"/>
          <a:stretch/>
        </p:blipFill>
        <p:spPr>
          <a:xfrm rot="5400000">
            <a:off x="9961107" y="6040728"/>
            <a:ext cx="6466497" cy="91097"/>
          </a:xfrm>
          <a:prstGeom prst="rect">
            <a:avLst/>
          </a:prstGeom>
          <a:noFill/>
          <a:ln>
            <a:noFill/>
          </a:ln>
        </p:spPr>
      </p:pic>
      <p:grpSp>
        <p:nvGrpSpPr>
          <p:cNvPr id="310" name="Google Shape;310;p12"/>
          <p:cNvGrpSpPr/>
          <p:nvPr/>
        </p:nvGrpSpPr>
        <p:grpSpPr>
          <a:xfrm>
            <a:off x="1667380" y="-1113366"/>
            <a:ext cx="14677684" cy="14677684"/>
            <a:chOff x="1667380" y="-1113366"/>
            <a:chExt cx="14677684" cy="14677684"/>
          </a:xfrm>
        </p:grpSpPr>
        <p:grpSp>
          <p:nvGrpSpPr>
            <p:cNvPr id="311" name="Google Shape;311;p12"/>
            <p:cNvGrpSpPr/>
            <p:nvPr/>
          </p:nvGrpSpPr>
          <p:grpSpPr>
            <a:xfrm>
              <a:off x="1667380" y="-1113366"/>
              <a:ext cx="14677684" cy="14677684"/>
              <a:chOff x="1667380" y="-1113366"/>
              <a:chExt cx="14677684" cy="14677684"/>
            </a:xfrm>
          </p:grpSpPr>
          <p:pic>
            <p:nvPicPr>
              <p:cNvPr id="312" name="Google Shape;312;p12"/>
              <p:cNvPicPr preferRelativeResize="0"/>
              <p:nvPr/>
            </p:nvPicPr>
            <p:blipFill rotWithShape="1">
              <a:blip r:embed="rId5">
                <a:alphaModFix/>
              </a:blip>
              <a:srcRect b="0" l="0" r="0" t="0"/>
              <a:stretch/>
            </p:blipFill>
            <p:spPr>
              <a:xfrm rot="2700000">
                <a:off x="3816877" y="1036131"/>
                <a:ext cx="10378690" cy="10378690"/>
              </a:xfrm>
              <a:prstGeom prst="rect">
                <a:avLst/>
              </a:prstGeom>
              <a:noFill/>
              <a:ln>
                <a:noFill/>
              </a:ln>
            </p:spPr>
          </p:pic>
          <p:pic>
            <p:nvPicPr>
              <p:cNvPr id="313" name="Google Shape;313;p12"/>
              <p:cNvPicPr preferRelativeResize="0"/>
              <p:nvPr/>
            </p:nvPicPr>
            <p:blipFill rotWithShape="1">
              <a:blip r:embed="rId6">
                <a:alphaModFix/>
              </a:blip>
              <a:srcRect b="0" l="0" r="0" t="0"/>
              <a:stretch/>
            </p:blipFill>
            <p:spPr>
              <a:xfrm rot="2700000">
                <a:off x="6270418" y="3489672"/>
                <a:ext cx="5189345" cy="5189345"/>
              </a:xfrm>
              <a:prstGeom prst="rect">
                <a:avLst/>
              </a:prstGeom>
              <a:noFill/>
              <a:ln>
                <a:noFill/>
              </a:ln>
            </p:spPr>
          </p:pic>
        </p:grpSp>
        <p:sp>
          <p:nvSpPr>
            <p:cNvPr id="314" name="Google Shape;314;p12"/>
            <p:cNvSpPr txBox="1"/>
            <p:nvPr/>
          </p:nvSpPr>
          <p:spPr>
            <a:xfrm>
              <a:off x="9027985" y="6099486"/>
              <a:ext cx="3609807" cy="49244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rgbClr val="FFFFFF"/>
                  </a:solidFill>
                  <a:latin typeface="Malgun Gothic"/>
                  <a:ea typeface="Malgun Gothic"/>
                  <a:cs typeface="Malgun Gothic"/>
                  <a:sym typeface="Malgun Gothic"/>
                </a:rPr>
                <a:t>Health Check</a:t>
              </a:r>
              <a:endParaRPr b="1" i="0" sz="1800" u="none" cap="none" strike="noStrike">
                <a:solidFill>
                  <a:schemeClr val="dk1"/>
                </a:solidFill>
                <a:latin typeface="Malgun Gothic"/>
                <a:ea typeface="Malgun Gothic"/>
                <a:cs typeface="Malgun Gothic"/>
                <a:sym typeface="Malgun Gothic"/>
              </a:endParaRPr>
            </a:p>
          </p:txBody>
        </p:sp>
        <p:sp>
          <p:nvSpPr>
            <p:cNvPr id="315" name="Google Shape;315;p12"/>
            <p:cNvSpPr txBox="1"/>
            <p:nvPr/>
          </p:nvSpPr>
          <p:spPr>
            <a:xfrm>
              <a:off x="7060185" y="8079876"/>
              <a:ext cx="3609807" cy="49244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rgbClr val="FFFFFF"/>
                  </a:solidFill>
                  <a:latin typeface="Malgun Gothic"/>
                  <a:ea typeface="Malgun Gothic"/>
                  <a:cs typeface="Malgun Gothic"/>
                  <a:sym typeface="Malgun Gothic"/>
                </a:rPr>
                <a:t>Emergency</a:t>
              </a:r>
              <a:endParaRPr b="1" i="0" sz="1800" u="none" cap="none" strike="noStrike">
                <a:solidFill>
                  <a:schemeClr val="dk1"/>
                </a:solidFill>
                <a:latin typeface="Malgun Gothic"/>
                <a:ea typeface="Malgun Gothic"/>
                <a:cs typeface="Malgun Gothic"/>
                <a:sym typeface="Malgun Gothic"/>
              </a:endParaRPr>
            </a:p>
          </p:txBody>
        </p:sp>
        <p:sp>
          <p:nvSpPr>
            <p:cNvPr id="316" name="Google Shape;316;p12"/>
            <p:cNvSpPr txBox="1"/>
            <p:nvPr/>
          </p:nvSpPr>
          <p:spPr>
            <a:xfrm>
              <a:off x="5095118" y="6099486"/>
              <a:ext cx="3609807" cy="49244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rgbClr val="FFFFFF"/>
                  </a:solidFill>
                  <a:latin typeface="Malgun Gothic"/>
                  <a:ea typeface="Malgun Gothic"/>
                  <a:cs typeface="Malgun Gothic"/>
                  <a:sym typeface="Malgun Gothic"/>
                </a:rPr>
                <a:t>Home Training</a:t>
              </a:r>
              <a:endParaRPr b="1" i="0" sz="1800" u="none" cap="none" strike="noStrike">
                <a:solidFill>
                  <a:schemeClr val="dk1"/>
                </a:solidFill>
                <a:latin typeface="Malgun Gothic"/>
                <a:ea typeface="Malgun Gothic"/>
                <a:cs typeface="Malgun Gothic"/>
                <a:sym typeface="Malgun Gothic"/>
              </a:endParaRPr>
            </a:p>
          </p:txBody>
        </p:sp>
        <p:sp>
          <p:nvSpPr>
            <p:cNvPr id="317" name="Google Shape;317;p12"/>
            <p:cNvSpPr txBox="1"/>
            <p:nvPr/>
          </p:nvSpPr>
          <p:spPr>
            <a:xfrm>
              <a:off x="7060185" y="4096343"/>
              <a:ext cx="3609807" cy="49244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rgbClr val="FFFFFF"/>
                  </a:solidFill>
                  <a:latin typeface="Malgun Gothic"/>
                  <a:ea typeface="Malgun Gothic"/>
                  <a:cs typeface="Malgun Gothic"/>
                  <a:sym typeface="Malgun Gothic"/>
                </a:rPr>
                <a:t>Medical Check</a:t>
              </a:r>
              <a:endParaRPr b="1" i="0" sz="1800" u="none" cap="none" strike="noStrike">
                <a:solidFill>
                  <a:schemeClr val="dk1"/>
                </a:solidFill>
                <a:latin typeface="Malgun Gothic"/>
                <a:ea typeface="Malgun Gothic"/>
                <a:cs typeface="Malgun Gothic"/>
                <a:sym typeface="Malgun Gothic"/>
              </a:endParaRPr>
            </a:p>
          </p:txBody>
        </p:sp>
        <p:sp>
          <p:nvSpPr>
            <p:cNvPr id="318" name="Google Shape;318;p12"/>
            <p:cNvSpPr txBox="1"/>
            <p:nvPr/>
          </p:nvSpPr>
          <p:spPr>
            <a:xfrm>
              <a:off x="9404359" y="5226252"/>
              <a:ext cx="2857011" cy="93871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500"/>
                <a:buFont typeface="Arial"/>
                <a:buNone/>
              </a:pPr>
              <a:r>
                <a:rPr b="1" i="0" lang="en-US" sz="5500" u="none" cap="none" strike="noStrike">
                  <a:solidFill>
                    <a:srgbClr val="FFFFFF"/>
                  </a:solidFill>
                  <a:latin typeface="Malgun Gothic"/>
                  <a:ea typeface="Malgun Gothic"/>
                  <a:cs typeface="Malgun Gothic"/>
                  <a:sym typeface="Malgun Gothic"/>
                </a:rPr>
                <a:t>4</a:t>
              </a:r>
              <a:endParaRPr b="1" i="0" sz="1800" u="none" cap="none" strike="noStrike">
                <a:solidFill>
                  <a:schemeClr val="dk1"/>
                </a:solidFill>
                <a:latin typeface="Malgun Gothic"/>
                <a:ea typeface="Malgun Gothic"/>
                <a:cs typeface="Malgun Gothic"/>
                <a:sym typeface="Malgun Gothic"/>
              </a:endParaRPr>
            </a:p>
          </p:txBody>
        </p:sp>
        <p:sp>
          <p:nvSpPr>
            <p:cNvPr id="319" name="Google Shape;319;p12"/>
            <p:cNvSpPr txBox="1"/>
            <p:nvPr/>
          </p:nvSpPr>
          <p:spPr>
            <a:xfrm>
              <a:off x="7436617" y="7206647"/>
              <a:ext cx="2857011" cy="93871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500"/>
                <a:buFont typeface="Arial"/>
                <a:buNone/>
              </a:pPr>
              <a:r>
                <a:rPr b="1" i="0" lang="en-US" sz="5500" u="none" cap="none" strike="noStrike">
                  <a:solidFill>
                    <a:srgbClr val="FFFFFF"/>
                  </a:solidFill>
                  <a:latin typeface="Malgun Gothic"/>
                  <a:ea typeface="Malgun Gothic"/>
                  <a:cs typeface="Malgun Gothic"/>
                  <a:sym typeface="Malgun Gothic"/>
                </a:rPr>
                <a:t>3</a:t>
              </a:r>
              <a:endParaRPr b="1" i="0" sz="1800" u="none" cap="none" strike="noStrike">
                <a:solidFill>
                  <a:schemeClr val="dk1"/>
                </a:solidFill>
                <a:latin typeface="Malgun Gothic"/>
                <a:ea typeface="Malgun Gothic"/>
                <a:cs typeface="Malgun Gothic"/>
                <a:sym typeface="Malgun Gothic"/>
              </a:endParaRPr>
            </a:p>
          </p:txBody>
        </p:sp>
        <p:sp>
          <p:nvSpPr>
            <p:cNvPr id="320" name="Google Shape;320;p12"/>
            <p:cNvSpPr txBox="1"/>
            <p:nvPr/>
          </p:nvSpPr>
          <p:spPr>
            <a:xfrm>
              <a:off x="5471520" y="5226252"/>
              <a:ext cx="2857011" cy="93871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500"/>
                <a:buFont typeface="Arial"/>
                <a:buNone/>
              </a:pPr>
              <a:r>
                <a:rPr b="1" i="0" lang="en-US" sz="5500" u="none" cap="none" strike="noStrike">
                  <a:solidFill>
                    <a:srgbClr val="FFFFFF"/>
                  </a:solidFill>
                  <a:latin typeface="Malgun Gothic"/>
                  <a:ea typeface="Malgun Gothic"/>
                  <a:cs typeface="Malgun Gothic"/>
                  <a:sym typeface="Malgun Gothic"/>
                </a:rPr>
                <a:t>2</a:t>
              </a:r>
              <a:endParaRPr b="1" i="0" sz="1800" u="none" cap="none" strike="noStrike">
                <a:solidFill>
                  <a:schemeClr val="dk1"/>
                </a:solidFill>
                <a:latin typeface="Malgun Gothic"/>
                <a:ea typeface="Malgun Gothic"/>
                <a:cs typeface="Malgun Gothic"/>
                <a:sym typeface="Malgun Gothic"/>
              </a:endParaRPr>
            </a:p>
          </p:txBody>
        </p:sp>
        <p:sp>
          <p:nvSpPr>
            <p:cNvPr id="321" name="Google Shape;321;p12"/>
            <p:cNvSpPr txBox="1"/>
            <p:nvPr/>
          </p:nvSpPr>
          <p:spPr>
            <a:xfrm>
              <a:off x="7436585" y="3223112"/>
              <a:ext cx="2857011" cy="93871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500"/>
                <a:buFont typeface="Arial"/>
                <a:buNone/>
              </a:pPr>
              <a:r>
                <a:rPr b="1" i="0" lang="en-US" sz="5500" u="none" cap="none" strike="noStrike">
                  <a:solidFill>
                    <a:srgbClr val="FFFFFF"/>
                  </a:solidFill>
                  <a:latin typeface="Malgun Gothic"/>
                  <a:ea typeface="Malgun Gothic"/>
                  <a:cs typeface="Malgun Gothic"/>
                  <a:sym typeface="Malgun Gothic"/>
                </a:rPr>
                <a:t>1</a:t>
              </a:r>
              <a:endParaRPr b="1" i="0" sz="1800" u="none" cap="none" strike="noStrike">
                <a:solidFill>
                  <a:schemeClr val="dk1"/>
                </a:solidFill>
                <a:latin typeface="Malgun Gothic"/>
                <a:ea typeface="Malgun Gothic"/>
                <a:cs typeface="Malgun Gothic"/>
                <a:sym typeface="Malgun Gothic"/>
              </a:endParaRPr>
            </a:p>
          </p:txBody>
        </p:sp>
      </p:grpSp>
      <p:sp>
        <p:nvSpPr>
          <p:cNvPr id="322" name="Google Shape;322;p12"/>
          <p:cNvSpPr txBox="1"/>
          <p:nvPr/>
        </p:nvSpPr>
        <p:spPr>
          <a:xfrm>
            <a:off x="5087604" y="1178962"/>
            <a:ext cx="12471405"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2F4F95"/>
                </a:solidFill>
                <a:latin typeface="Malgun Gothic"/>
                <a:ea typeface="Malgun Gothic"/>
                <a:cs typeface="Malgun Gothic"/>
                <a:sym typeface="Malgun Gothic"/>
              </a:rPr>
              <a:t>SK Health</a:t>
            </a:r>
            <a:endParaRPr b="1" i="0" sz="1800" u="none" cap="none" strike="noStrike">
              <a:solidFill>
                <a:schemeClr val="dk1"/>
              </a:solidFill>
              <a:latin typeface="Malgun Gothic"/>
              <a:ea typeface="Malgun Gothic"/>
              <a:cs typeface="Malgun Gothic"/>
              <a:sym typeface="Malgun Gothic"/>
            </a:endParaRPr>
          </a:p>
        </p:txBody>
      </p:sp>
      <p:grpSp>
        <p:nvGrpSpPr>
          <p:cNvPr id="323" name="Google Shape;323;p12"/>
          <p:cNvGrpSpPr/>
          <p:nvPr/>
        </p:nvGrpSpPr>
        <p:grpSpPr>
          <a:xfrm>
            <a:off x="13675850" y="6395770"/>
            <a:ext cx="4720454" cy="895675"/>
            <a:chOff x="13675850" y="6211105"/>
            <a:chExt cx="4720454" cy="895675"/>
          </a:xfrm>
        </p:grpSpPr>
        <p:sp>
          <p:nvSpPr>
            <p:cNvPr id="324" name="Google Shape;324;p12"/>
            <p:cNvSpPr txBox="1"/>
            <p:nvPr/>
          </p:nvSpPr>
          <p:spPr>
            <a:xfrm>
              <a:off x="14061333" y="6737448"/>
              <a:ext cx="433497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9E9E9E"/>
                  </a:solidFill>
                  <a:latin typeface="Malgun Gothic"/>
                  <a:ea typeface="Malgun Gothic"/>
                  <a:cs typeface="Malgun Gothic"/>
                  <a:sym typeface="Malgun Gothic"/>
                </a:rPr>
                <a:t>위험한 상황이 감지되면 긴급연락</a:t>
              </a:r>
              <a:endParaRPr b="0" i="0" sz="1800" u="none" cap="none" strike="noStrike">
                <a:solidFill>
                  <a:schemeClr val="dk1"/>
                </a:solidFill>
                <a:latin typeface="Malgun Gothic"/>
                <a:ea typeface="Malgun Gothic"/>
                <a:cs typeface="Malgun Gothic"/>
                <a:sym typeface="Malgun Gothic"/>
              </a:endParaRPr>
            </a:p>
          </p:txBody>
        </p:sp>
        <p:sp>
          <p:nvSpPr>
            <p:cNvPr id="325" name="Google Shape;325;p12"/>
            <p:cNvSpPr txBox="1"/>
            <p:nvPr/>
          </p:nvSpPr>
          <p:spPr>
            <a:xfrm>
              <a:off x="14061333" y="6211105"/>
              <a:ext cx="433497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595959"/>
                  </a:solidFill>
                  <a:latin typeface="Malgun Gothic"/>
                  <a:ea typeface="Malgun Gothic"/>
                  <a:cs typeface="Malgun Gothic"/>
                  <a:sym typeface="Malgun Gothic"/>
                </a:rPr>
                <a:t>Emergency</a:t>
              </a:r>
              <a:endParaRPr b="1" i="0" sz="1800" u="none" cap="none" strike="noStrike">
                <a:solidFill>
                  <a:schemeClr val="dk1"/>
                </a:solidFill>
                <a:latin typeface="Malgun Gothic"/>
                <a:ea typeface="Malgun Gothic"/>
                <a:cs typeface="Malgun Gothic"/>
                <a:sym typeface="Malgun Gothic"/>
              </a:endParaRPr>
            </a:p>
          </p:txBody>
        </p:sp>
        <p:sp>
          <p:nvSpPr>
            <p:cNvPr id="326" name="Google Shape;326;p12"/>
            <p:cNvSpPr txBox="1"/>
            <p:nvPr/>
          </p:nvSpPr>
          <p:spPr>
            <a:xfrm>
              <a:off x="13675850" y="6215548"/>
              <a:ext cx="92939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595959"/>
                  </a:solidFill>
                  <a:latin typeface="Malgun Gothic"/>
                  <a:ea typeface="Malgun Gothic"/>
                  <a:cs typeface="Malgun Gothic"/>
                  <a:sym typeface="Malgun Gothic"/>
                </a:rPr>
                <a:t>3.</a:t>
              </a:r>
              <a:endParaRPr b="1" i="0" sz="1800" u="none" cap="none" strike="noStrike">
                <a:solidFill>
                  <a:schemeClr val="dk1"/>
                </a:solidFill>
                <a:latin typeface="Malgun Gothic"/>
                <a:ea typeface="Malgun Gothic"/>
                <a:cs typeface="Malgun Gothic"/>
                <a:sym typeface="Malgun Gothic"/>
              </a:endParaRPr>
            </a:p>
          </p:txBody>
        </p:sp>
      </p:grpSp>
      <p:grpSp>
        <p:nvGrpSpPr>
          <p:cNvPr id="327" name="Google Shape;327;p12"/>
          <p:cNvGrpSpPr/>
          <p:nvPr/>
        </p:nvGrpSpPr>
        <p:grpSpPr>
          <a:xfrm>
            <a:off x="13675850" y="7896238"/>
            <a:ext cx="4763306" cy="895675"/>
            <a:chOff x="13675850" y="7896238"/>
            <a:chExt cx="4763306" cy="895675"/>
          </a:xfrm>
        </p:grpSpPr>
        <p:sp>
          <p:nvSpPr>
            <p:cNvPr id="328" name="Google Shape;328;p12"/>
            <p:cNvSpPr txBox="1"/>
            <p:nvPr/>
          </p:nvSpPr>
          <p:spPr>
            <a:xfrm>
              <a:off x="14061333" y="8422581"/>
              <a:ext cx="437782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9E9E9E"/>
                  </a:solidFill>
                  <a:latin typeface="Malgun Gothic"/>
                  <a:ea typeface="Malgun Gothic"/>
                  <a:cs typeface="Malgun Gothic"/>
                  <a:sym typeface="Malgun Gothic"/>
                </a:rPr>
                <a:t>수면관리 (호흡, 코골이, 패턴)</a:t>
              </a:r>
              <a:endParaRPr b="0" i="0" sz="1800" u="none" cap="none" strike="noStrike">
                <a:solidFill>
                  <a:schemeClr val="dk1"/>
                </a:solidFill>
                <a:latin typeface="Malgun Gothic"/>
                <a:ea typeface="Malgun Gothic"/>
                <a:cs typeface="Malgun Gothic"/>
                <a:sym typeface="Malgun Gothic"/>
              </a:endParaRPr>
            </a:p>
          </p:txBody>
        </p:sp>
        <p:sp>
          <p:nvSpPr>
            <p:cNvPr id="329" name="Google Shape;329;p12"/>
            <p:cNvSpPr txBox="1"/>
            <p:nvPr/>
          </p:nvSpPr>
          <p:spPr>
            <a:xfrm>
              <a:off x="14061333" y="7896238"/>
              <a:ext cx="437782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595959"/>
                  </a:solidFill>
                  <a:latin typeface="Malgun Gothic"/>
                  <a:ea typeface="Malgun Gothic"/>
                  <a:cs typeface="Malgun Gothic"/>
                  <a:sym typeface="Malgun Gothic"/>
                </a:rPr>
                <a:t>Health Check</a:t>
              </a:r>
              <a:endParaRPr b="1" i="0" sz="1800" u="none" cap="none" strike="noStrike">
                <a:solidFill>
                  <a:schemeClr val="dk1"/>
                </a:solidFill>
                <a:latin typeface="Malgun Gothic"/>
                <a:ea typeface="Malgun Gothic"/>
                <a:cs typeface="Malgun Gothic"/>
                <a:sym typeface="Malgun Gothic"/>
              </a:endParaRPr>
            </a:p>
          </p:txBody>
        </p:sp>
        <p:sp>
          <p:nvSpPr>
            <p:cNvPr id="330" name="Google Shape;330;p12"/>
            <p:cNvSpPr txBox="1"/>
            <p:nvPr/>
          </p:nvSpPr>
          <p:spPr>
            <a:xfrm>
              <a:off x="13675850" y="7900686"/>
              <a:ext cx="92939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595959"/>
                  </a:solidFill>
                  <a:latin typeface="Malgun Gothic"/>
                  <a:ea typeface="Malgun Gothic"/>
                  <a:cs typeface="Malgun Gothic"/>
                  <a:sym typeface="Malgun Gothic"/>
                </a:rPr>
                <a:t>4.</a:t>
              </a:r>
              <a:endParaRPr b="1" i="0" sz="1800" u="none" cap="none" strike="noStrike">
                <a:solidFill>
                  <a:schemeClr val="dk1"/>
                </a:solidFill>
                <a:latin typeface="Malgun Gothic"/>
                <a:ea typeface="Malgun Gothic"/>
                <a:cs typeface="Malgun Gothic"/>
                <a:sym typeface="Malgun Gothic"/>
              </a:endParaRPr>
            </a:p>
          </p:txBody>
        </p:sp>
      </p:grpSp>
      <p:grpSp>
        <p:nvGrpSpPr>
          <p:cNvPr id="331" name="Google Shape;331;p12"/>
          <p:cNvGrpSpPr/>
          <p:nvPr/>
        </p:nvGrpSpPr>
        <p:grpSpPr>
          <a:xfrm>
            <a:off x="13675850" y="4618304"/>
            <a:ext cx="4745083" cy="1172674"/>
            <a:chOff x="13675850" y="4525971"/>
            <a:chExt cx="4745083" cy="1172674"/>
          </a:xfrm>
        </p:grpSpPr>
        <p:sp>
          <p:nvSpPr>
            <p:cNvPr id="332" name="Google Shape;332;p12"/>
            <p:cNvSpPr txBox="1"/>
            <p:nvPr/>
          </p:nvSpPr>
          <p:spPr>
            <a:xfrm>
              <a:off x="14061333" y="5052314"/>
              <a:ext cx="43596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9E9E9E"/>
                  </a:solidFill>
                  <a:latin typeface="Malgun Gothic"/>
                  <a:ea typeface="Malgun Gothic"/>
                  <a:cs typeface="Malgun Gothic"/>
                  <a:sym typeface="Malgun Gothic"/>
                </a:rPr>
                <a:t>BMI, 인바디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9E9E9E"/>
                  </a:solidFill>
                  <a:latin typeface="Malgun Gothic"/>
                  <a:ea typeface="Malgun Gothic"/>
                  <a:cs typeface="Malgun Gothic"/>
                  <a:sym typeface="Malgun Gothic"/>
                </a:rPr>
                <a:t>걸음수, 운동추적</a:t>
              </a:r>
              <a:endParaRPr b="0" i="0" sz="1800" u="none" cap="none" strike="noStrike">
                <a:solidFill>
                  <a:schemeClr val="dk1"/>
                </a:solidFill>
                <a:latin typeface="Malgun Gothic"/>
                <a:ea typeface="Malgun Gothic"/>
                <a:cs typeface="Malgun Gothic"/>
                <a:sym typeface="Malgun Gothic"/>
              </a:endParaRPr>
            </a:p>
          </p:txBody>
        </p:sp>
        <p:sp>
          <p:nvSpPr>
            <p:cNvPr id="333" name="Google Shape;333;p12"/>
            <p:cNvSpPr txBox="1"/>
            <p:nvPr/>
          </p:nvSpPr>
          <p:spPr>
            <a:xfrm>
              <a:off x="14061333" y="4525971"/>
              <a:ext cx="435960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595959"/>
                  </a:solidFill>
                  <a:latin typeface="Malgun Gothic"/>
                  <a:ea typeface="Malgun Gothic"/>
                  <a:cs typeface="Malgun Gothic"/>
                  <a:sym typeface="Malgun Gothic"/>
                </a:rPr>
                <a:t>Home Training</a:t>
              </a:r>
              <a:endParaRPr b="1" i="0" sz="1800" u="none" cap="none" strike="noStrike">
                <a:solidFill>
                  <a:schemeClr val="dk1"/>
                </a:solidFill>
                <a:latin typeface="Malgun Gothic"/>
                <a:ea typeface="Malgun Gothic"/>
                <a:cs typeface="Malgun Gothic"/>
                <a:sym typeface="Malgun Gothic"/>
              </a:endParaRPr>
            </a:p>
          </p:txBody>
        </p:sp>
        <p:sp>
          <p:nvSpPr>
            <p:cNvPr id="334" name="Google Shape;334;p12"/>
            <p:cNvSpPr txBox="1"/>
            <p:nvPr/>
          </p:nvSpPr>
          <p:spPr>
            <a:xfrm>
              <a:off x="13675850" y="4530409"/>
              <a:ext cx="92939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595959"/>
                  </a:solidFill>
                  <a:latin typeface="Malgun Gothic"/>
                  <a:ea typeface="Malgun Gothic"/>
                  <a:cs typeface="Malgun Gothic"/>
                  <a:sym typeface="Malgun Gothic"/>
                </a:rPr>
                <a:t>2.</a:t>
              </a:r>
              <a:endParaRPr b="1" i="0" sz="1800" u="none" cap="none" strike="noStrike">
                <a:solidFill>
                  <a:schemeClr val="dk1"/>
                </a:solidFill>
                <a:latin typeface="Malgun Gothic"/>
                <a:ea typeface="Malgun Gothic"/>
                <a:cs typeface="Malgun Gothic"/>
                <a:sym typeface="Malgun Gothic"/>
              </a:endParaRPr>
            </a:p>
          </p:txBody>
        </p:sp>
      </p:grpSp>
      <p:grpSp>
        <p:nvGrpSpPr>
          <p:cNvPr id="335" name="Google Shape;335;p12"/>
          <p:cNvGrpSpPr/>
          <p:nvPr/>
        </p:nvGrpSpPr>
        <p:grpSpPr>
          <a:xfrm>
            <a:off x="13653024" y="2840838"/>
            <a:ext cx="4745052" cy="1172674"/>
            <a:chOff x="13653024" y="2840838"/>
            <a:chExt cx="4745052" cy="1172674"/>
          </a:xfrm>
        </p:grpSpPr>
        <p:sp>
          <p:nvSpPr>
            <p:cNvPr id="336" name="Google Shape;336;p12"/>
            <p:cNvSpPr txBox="1"/>
            <p:nvPr/>
          </p:nvSpPr>
          <p:spPr>
            <a:xfrm>
              <a:off x="14038476" y="3367181"/>
              <a:ext cx="43596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9E9E9E"/>
                  </a:solidFill>
                  <a:latin typeface="Malgun Gothic"/>
                  <a:ea typeface="Malgun Gothic"/>
                  <a:cs typeface="Malgun Gothic"/>
                  <a:sym typeface="Malgun Gothic"/>
                </a:rPr>
                <a:t>심전도, 심박수</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9E9E9E"/>
                  </a:solidFill>
                  <a:latin typeface="Malgun Gothic"/>
                  <a:ea typeface="Malgun Gothic"/>
                  <a:cs typeface="Malgun Gothic"/>
                  <a:sym typeface="Malgun Gothic"/>
                </a:rPr>
                <a:t>산소포화도, 혈압</a:t>
              </a:r>
              <a:endParaRPr b="0" i="0" sz="1800" u="none" cap="none" strike="noStrike">
                <a:solidFill>
                  <a:schemeClr val="dk1"/>
                </a:solidFill>
                <a:latin typeface="Malgun Gothic"/>
                <a:ea typeface="Malgun Gothic"/>
                <a:cs typeface="Malgun Gothic"/>
                <a:sym typeface="Malgun Gothic"/>
              </a:endParaRPr>
            </a:p>
          </p:txBody>
        </p:sp>
        <p:sp>
          <p:nvSpPr>
            <p:cNvPr id="337" name="Google Shape;337;p12"/>
            <p:cNvSpPr txBox="1"/>
            <p:nvPr/>
          </p:nvSpPr>
          <p:spPr>
            <a:xfrm>
              <a:off x="14038476" y="2840838"/>
              <a:ext cx="435960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595959"/>
                  </a:solidFill>
                  <a:latin typeface="Malgun Gothic"/>
                  <a:ea typeface="Malgun Gothic"/>
                  <a:cs typeface="Malgun Gothic"/>
                  <a:sym typeface="Malgun Gothic"/>
                </a:rPr>
                <a:t>Medical Check</a:t>
              </a:r>
              <a:endParaRPr b="1" i="0" sz="1800" u="none" cap="none" strike="noStrike">
                <a:solidFill>
                  <a:schemeClr val="dk1"/>
                </a:solidFill>
                <a:latin typeface="Malgun Gothic"/>
                <a:ea typeface="Malgun Gothic"/>
                <a:cs typeface="Malgun Gothic"/>
                <a:sym typeface="Malgun Gothic"/>
              </a:endParaRPr>
            </a:p>
          </p:txBody>
        </p:sp>
        <p:sp>
          <p:nvSpPr>
            <p:cNvPr id="338" name="Google Shape;338;p12"/>
            <p:cNvSpPr txBox="1"/>
            <p:nvPr/>
          </p:nvSpPr>
          <p:spPr>
            <a:xfrm>
              <a:off x="13653024" y="2845280"/>
              <a:ext cx="92939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595959"/>
                  </a:solidFill>
                  <a:latin typeface="Malgun Gothic"/>
                  <a:ea typeface="Malgun Gothic"/>
                  <a:cs typeface="Malgun Gothic"/>
                  <a:sym typeface="Malgun Gothic"/>
                </a:rPr>
                <a:t>1.</a:t>
              </a:r>
              <a:endParaRPr b="1" i="0" sz="1800" u="none" cap="none" strike="noStrike">
                <a:solidFill>
                  <a:schemeClr val="dk1"/>
                </a:solidFill>
                <a:latin typeface="Malgun Gothic"/>
                <a:ea typeface="Malgun Gothic"/>
                <a:cs typeface="Malgun Gothic"/>
                <a:sym typeface="Malgun Gothic"/>
              </a:endParaRPr>
            </a:p>
          </p:txBody>
        </p:sp>
      </p:grpSp>
      <p:sp>
        <p:nvSpPr>
          <p:cNvPr id="339" name="Google Shape;339;p12"/>
          <p:cNvSpPr txBox="1"/>
          <p:nvPr/>
        </p:nvSpPr>
        <p:spPr>
          <a:xfrm>
            <a:off x="1028570" y="1428629"/>
            <a:ext cx="5900867"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061F56"/>
                </a:solidFill>
                <a:latin typeface="Malgun Gothic"/>
                <a:ea typeface="Malgun Gothic"/>
                <a:cs typeface="Malgun Gothic"/>
                <a:sym typeface="Malgun Gothic"/>
              </a:rPr>
              <a:t>SK 헬스 서비스 컨셉</a:t>
            </a:r>
            <a:endParaRPr b="1" i="0" sz="1800" u="none" cap="none" strike="noStrike">
              <a:solidFill>
                <a:schemeClr val="dk1"/>
              </a:solidFill>
              <a:latin typeface="Malgun Gothic"/>
              <a:ea typeface="Malgun Gothic"/>
              <a:cs typeface="Malgun Gothic"/>
              <a:sym typeface="Malgun Gothic"/>
            </a:endParaRPr>
          </a:p>
        </p:txBody>
      </p:sp>
      <p:sp>
        <p:nvSpPr>
          <p:cNvPr id="340" name="Google Shape;340;p12"/>
          <p:cNvSpPr txBox="1"/>
          <p:nvPr>
            <p:ph idx="12" type="sldNum"/>
          </p:nvPr>
        </p:nvSpPr>
        <p:spPr>
          <a:xfrm>
            <a:off x="15786970" y="9608899"/>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341" name="Google Shape;341;p12"/>
          <p:cNvSpPr txBox="1"/>
          <p:nvPr/>
        </p:nvSpPr>
        <p:spPr>
          <a:xfrm>
            <a:off x="1056171" y="1019247"/>
            <a:ext cx="8915343" cy="43084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9E9E9E"/>
                </a:solidFill>
                <a:latin typeface="Malgun Gothic"/>
                <a:ea typeface="Malgun Gothic"/>
                <a:cs typeface="Malgun Gothic"/>
                <a:sym typeface="Malgun Gothic"/>
              </a:rPr>
              <a:t>SK 헬스 서비스의 클라우드 전환 정보보안 컨설팅</a:t>
            </a:r>
            <a:endParaRPr b="1" i="0" sz="2200" u="none" cap="none" strike="noStrike">
              <a:solidFill>
                <a:schemeClr val="dk1"/>
              </a:solidFill>
              <a:latin typeface="Malgun Gothic"/>
              <a:ea typeface="Malgun Gothic"/>
              <a:cs typeface="Malgun Gothic"/>
              <a:sym typeface="Malgun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EEFF"/>
        </a:solidFill>
      </p:bgPr>
    </p:bg>
    <p:spTree>
      <p:nvGrpSpPr>
        <p:cNvPr id="346" name="Shape 346"/>
        <p:cNvGrpSpPr/>
        <p:nvPr/>
      </p:nvGrpSpPr>
      <p:grpSpPr>
        <a:xfrm>
          <a:off x="0" y="0"/>
          <a:ext cx="0" cy="0"/>
          <a:chOff x="0" y="0"/>
          <a:chExt cx="0" cy="0"/>
        </a:xfrm>
      </p:grpSpPr>
      <p:sp>
        <p:nvSpPr>
          <p:cNvPr id="347" name="Google Shape;347;p61"/>
          <p:cNvSpPr txBox="1"/>
          <p:nvPr>
            <p:ph idx="12" type="sldNum"/>
          </p:nvPr>
        </p:nvSpPr>
        <p:spPr>
          <a:xfrm>
            <a:off x="15786970" y="9608899"/>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888888"/>
                </a:solidFill>
                <a:latin typeface="Calibri"/>
                <a:ea typeface="Calibri"/>
                <a:cs typeface="Calibri"/>
                <a:sym typeface="Calibri"/>
              </a:rPr>
              <a:t>‹#›</a:t>
            </a:fld>
            <a:endParaRPr b="0" i="0" sz="2400" u="none" cap="none" strike="noStrike">
              <a:solidFill>
                <a:srgbClr val="888888"/>
              </a:solidFill>
              <a:latin typeface="Calibri"/>
              <a:ea typeface="Calibri"/>
              <a:cs typeface="Calibri"/>
              <a:sym typeface="Calibri"/>
            </a:endParaRPr>
          </a:p>
        </p:txBody>
      </p:sp>
      <p:pic>
        <p:nvPicPr>
          <p:cNvPr id="348" name="Google Shape;348;p61"/>
          <p:cNvPicPr preferRelativeResize="0"/>
          <p:nvPr/>
        </p:nvPicPr>
        <p:blipFill rotWithShape="1">
          <a:blip r:embed="rId3">
            <a:alphaModFix/>
          </a:blip>
          <a:srcRect b="0" l="0" r="0" t="0"/>
          <a:stretch/>
        </p:blipFill>
        <p:spPr>
          <a:xfrm>
            <a:off x="2263707" y="2259585"/>
            <a:ext cx="14154287" cy="7218249"/>
          </a:xfrm>
          <a:prstGeom prst="rect">
            <a:avLst/>
          </a:prstGeom>
          <a:noFill/>
          <a:ln>
            <a:noFill/>
          </a:ln>
        </p:spPr>
      </p:pic>
      <p:sp>
        <p:nvSpPr>
          <p:cNvPr id="349" name="Google Shape;349;p61"/>
          <p:cNvSpPr txBox="1"/>
          <p:nvPr/>
        </p:nvSpPr>
        <p:spPr>
          <a:xfrm>
            <a:off x="1056171" y="1019247"/>
            <a:ext cx="8915343" cy="43084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9E9E9E"/>
                </a:solidFill>
                <a:latin typeface="Malgun Gothic"/>
                <a:ea typeface="Malgun Gothic"/>
                <a:cs typeface="Malgun Gothic"/>
                <a:sym typeface="Malgun Gothic"/>
              </a:rPr>
              <a:t>SK 헬스 서비스의 클라우드 전환 정보보안 컨설팅</a:t>
            </a:r>
            <a:endParaRPr b="1" i="0" sz="2200" u="none" cap="none" strike="noStrike">
              <a:solidFill>
                <a:schemeClr val="dk1"/>
              </a:solidFill>
              <a:latin typeface="Malgun Gothic"/>
              <a:ea typeface="Malgun Gothic"/>
              <a:cs typeface="Malgun Gothic"/>
              <a:sym typeface="Malgun Gothic"/>
            </a:endParaRPr>
          </a:p>
        </p:txBody>
      </p:sp>
      <p:sp>
        <p:nvSpPr>
          <p:cNvPr id="350" name="Google Shape;350;p61"/>
          <p:cNvSpPr txBox="1"/>
          <p:nvPr/>
        </p:nvSpPr>
        <p:spPr>
          <a:xfrm>
            <a:off x="1028570" y="1428629"/>
            <a:ext cx="5900867"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061F56"/>
                </a:solidFill>
                <a:latin typeface="Malgun Gothic"/>
                <a:ea typeface="Malgun Gothic"/>
                <a:cs typeface="Malgun Gothic"/>
                <a:sym typeface="Malgun Gothic"/>
              </a:rPr>
              <a:t>SK 헬스 서비스 컨셉</a:t>
            </a:r>
            <a:endParaRPr b="1" i="0" sz="18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EEFF"/>
        </a:solidFill>
      </p:bgPr>
    </p:bg>
    <p:spTree>
      <p:nvGrpSpPr>
        <p:cNvPr id="355" name="Shape 355"/>
        <p:cNvGrpSpPr/>
        <p:nvPr/>
      </p:nvGrpSpPr>
      <p:grpSpPr>
        <a:xfrm>
          <a:off x="0" y="0"/>
          <a:ext cx="0" cy="0"/>
          <a:chOff x="0" y="0"/>
          <a:chExt cx="0" cy="0"/>
        </a:xfrm>
      </p:grpSpPr>
      <p:sp>
        <p:nvSpPr>
          <p:cNvPr id="356" name="Google Shape;356;p62"/>
          <p:cNvSpPr txBox="1"/>
          <p:nvPr>
            <p:ph idx="12" type="sldNum"/>
          </p:nvPr>
        </p:nvSpPr>
        <p:spPr>
          <a:xfrm>
            <a:off x="15786970" y="9608899"/>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888888"/>
                </a:solidFill>
                <a:latin typeface="Calibri"/>
                <a:ea typeface="Calibri"/>
                <a:cs typeface="Calibri"/>
                <a:sym typeface="Calibri"/>
              </a:rPr>
              <a:t>‹#›</a:t>
            </a:fld>
            <a:endParaRPr b="0" i="0" sz="2400" u="none" cap="none" strike="noStrike">
              <a:solidFill>
                <a:srgbClr val="888888"/>
              </a:solidFill>
              <a:latin typeface="Calibri"/>
              <a:ea typeface="Calibri"/>
              <a:cs typeface="Calibri"/>
              <a:sym typeface="Calibri"/>
            </a:endParaRPr>
          </a:p>
        </p:txBody>
      </p:sp>
      <p:pic>
        <p:nvPicPr>
          <p:cNvPr id="357" name="Google Shape;357;p62"/>
          <p:cNvPicPr preferRelativeResize="0"/>
          <p:nvPr/>
        </p:nvPicPr>
        <p:blipFill rotWithShape="1">
          <a:blip r:embed="rId3">
            <a:alphaModFix/>
          </a:blip>
          <a:srcRect b="0" l="0" r="0" t="0"/>
          <a:stretch/>
        </p:blipFill>
        <p:spPr>
          <a:xfrm>
            <a:off x="4581477" y="8002026"/>
            <a:ext cx="1080000" cy="1080000"/>
          </a:xfrm>
          <a:prstGeom prst="rect">
            <a:avLst/>
          </a:prstGeom>
          <a:noFill/>
          <a:ln>
            <a:noFill/>
          </a:ln>
        </p:spPr>
      </p:pic>
      <p:pic>
        <p:nvPicPr>
          <p:cNvPr id="358" name="Google Shape;358;p62"/>
          <p:cNvPicPr preferRelativeResize="0"/>
          <p:nvPr/>
        </p:nvPicPr>
        <p:blipFill rotWithShape="1">
          <a:blip r:embed="rId4">
            <a:alphaModFix/>
          </a:blip>
          <a:srcRect b="0" l="0" r="0" t="0"/>
          <a:stretch/>
        </p:blipFill>
        <p:spPr>
          <a:xfrm>
            <a:off x="8521245" y="7984365"/>
            <a:ext cx="1080000" cy="1080000"/>
          </a:xfrm>
          <a:prstGeom prst="rect">
            <a:avLst/>
          </a:prstGeom>
          <a:noFill/>
          <a:ln>
            <a:noFill/>
          </a:ln>
        </p:spPr>
      </p:pic>
      <p:sp>
        <p:nvSpPr>
          <p:cNvPr id="359" name="Google Shape;359;p62"/>
          <p:cNvSpPr/>
          <p:nvPr/>
        </p:nvSpPr>
        <p:spPr>
          <a:xfrm>
            <a:off x="9971514" y="2077175"/>
            <a:ext cx="5781399" cy="1919139"/>
          </a:xfrm>
          <a:prstGeom prst="rect">
            <a:avLst/>
          </a:prstGeom>
          <a:noFill/>
          <a:ln cap="flat" cmpd="sng" w="28575">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Arial"/>
              <a:buNone/>
            </a:pPr>
            <a:r>
              <a:t/>
            </a:r>
            <a:endParaRPr b="0" i="0" sz="2700" u="none" cap="none" strike="noStrike">
              <a:solidFill>
                <a:srgbClr val="FFFFFF"/>
              </a:solidFill>
              <a:latin typeface="Calibri"/>
              <a:ea typeface="Calibri"/>
              <a:cs typeface="Calibri"/>
              <a:sym typeface="Calibri"/>
            </a:endParaRPr>
          </a:p>
        </p:txBody>
      </p:sp>
      <p:pic>
        <p:nvPicPr>
          <p:cNvPr id="360" name="Google Shape;360;p62"/>
          <p:cNvPicPr preferRelativeResize="0"/>
          <p:nvPr/>
        </p:nvPicPr>
        <p:blipFill rotWithShape="1">
          <a:blip r:embed="rId5">
            <a:alphaModFix/>
          </a:blip>
          <a:srcRect b="0" l="0" r="0" t="0"/>
          <a:stretch/>
        </p:blipFill>
        <p:spPr>
          <a:xfrm>
            <a:off x="2858472" y="5009438"/>
            <a:ext cx="785802" cy="785802"/>
          </a:xfrm>
          <a:prstGeom prst="rect">
            <a:avLst/>
          </a:prstGeom>
          <a:noFill/>
          <a:ln>
            <a:noFill/>
          </a:ln>
        </p:spPr>
      </p:pic>
      <p:pic>
        <p:nvPicPr>
          <p:cNvPr id="361" name="Google Shape;361;p62"/>
          <p:cNvPicPr preferRelativeResize="0"/>
          <p:nvPr/>
        </p:nvPicPr>
        <p:blipFill rotWithShape="1">
          <a:blip r:embed="rId6">
            <a:alphaModFix/>
          </a:blip>
          <a:srcRect b="0" l="0" r="0" t="0"/>
          <a:stretch/>
        </p:blipFill>
        <p:spPr>
          <a:xfrm>
            <a:off x="2750282" y="6351277"/>
            <a:ext cx="1018442" cy="1018442"/>
          </a:xfrm>
          <a:prstGeom prst="rect">
            <a:avLst/>
          </a:prstGeom>
          <a:noFill/>
          <a:ln>
            <a:noFill/>
          </a:ln>
        </p:spPr>
      </p:pic>
      <p:pic>
        <p:nvPicPr>
          <p:cNvPr id="362" name="Google Shape;362;p62"/>
          <p:cNvPicPr preferRelativeResize="0"/>
          <p:nvPr/>
        </p:nvPicPr>
        <p:blipFill rotWithShape="1">
          <a:blip r:embed="rId7">
            <a:alphaModFix/>
          </a:blip>
          <a:srcRect b="0" l="0" r="0" t="0"/>
          <a:stretch/>
        </p:blipFill>
        <p:spPr>
          <a:xfrm>
            <a:off x="2788740" y="8060033"/>
            <a:ext cx="959942" cy="959942"/>
          </a:xfrm>
          <a:prstGeom prst="rect">
            <a:avLst/>
          </a:prstGeom>
          <a:noFill/>
          <a:ln>
            <a:noFill/>
          </a:ln>
        </p:spPr>
      </p:pic>
      <p:pic>
        <p:nvPicPr>
          <p:cNvPr id="363" name="Google Shape;363;p62"/>
          <p:cNvPicPr preferRelativeResize="0"/>
          <p:nvPr/>
        </p:nvPicPr>
        <p:blipFill rotWithShape="1">
          <a:blip r:embed="rId8">
            <a:alphaModFix/>
          </a:blip>
          <a:srcRect b="0" l="0" r="0" t="0"/>
          <a:stretch/>
        </p:blipFill>
        <p:spPr>
          <a:xfrm>
            <a:off x="5834898" y="6317816"/>
            <a:ext cx="928667" cy="928667"/>
          </a:xfrm>
          <a:prstGeom prst="rect">
            <a:avLst/>
          </a:prstGeom>
          <a:noFill/>
          <a:ln>
            <a:noFill/>
          </a:ln>
        </p:spPr>
      </p:pic>
      <p:sp>
        <p:nvSpPr>
          <p:cNvPr id="364" name="Google Shape;364;p62"/>
          <p:cNvSpPr/>
          <p:nvPr/>
        </p:nvSpPr>
        <p:spPr>
          <a:xfrm>
            <a:off x="9971514" y="4266951"/>
            <a:ext cx="5781399" cy="5200071"/>
          </a:xfrm>
          <a:prstGeom prst="rect">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Arial"/>
              <a:buNone/>
            </a:pPr>
            <a:r>
              <a:t/>
            </a:r>
            <a:endParaRPr b="0" i="0" sz="2700" u="none" cap="none" strike="noStrike">
              <a:solidFill>
                <a:srgbClr val="FFFFFF"/>
              </a:solidFill>
              <a:latin typeface="Calibri"/>
              <a:ea typeface="Calibri"/>
              <a:cs typeface="Calibri"/>
              <a:sym typeface="Calibri"/>
            </a:endParaRPr>
          </a:p>
        </p:txBody>
      </p:sp>
      <p:pic>
        <p:nvPicPr>
          <p:cNvPr id="365" name="Google Shape;365;p62"/>
          <p:cNvPicPr preferRelativeResize="0"/>
          <p:nvPr/>
        </p:nvPicPr>
        <p:blipFill rotWithShape="1">
          <a:blip r:embed="rId9">
            <a:alphaModFix/>
          </a:blip>
          <a:srcRect b="0" l="0" r="0" t="0"/>
          <a:stretch/>
        </p:blipFill>
        <p:spPr>
          <a:xfrm>
            <a:off x="12309088" y="4658987"/>
            <a:ext cx="1080000" cy="1080000"/>
          </a:xfrm>
          <a:prstGeom prst="rect">
            <a:avLst/>
          </a:prstGeom>
          <a:noFill/>
          <a:ln>
            <a:noFill/>
          </a:ln>
        </p:spPr>
      </p:pic>
      <p:pic>
        <p:nvPicPr>
          <p:cNvPr id="366" name="Google Shape;366;p62"/>
          <p:cNvPicPr preferRelativeResize="0"/>
          <p:nvPr/>
        </p:nvPicPr>
        <p:blipFill rotWithShape="1">
          <a:blip r:embed="rId10">
            <a:alphaModFix/>
          </a:blip>
          <a:srcRect b="0" l="0" r="0" t="0"/>
          <a:stretch/>
        </p:blipFill>
        <p:spPr>
          <a:xfrm>
            <a:off x="12322213" y="6104837"/>
            <a:ext cx="1080000" cy="1080000"/>
          </a:xfrm>
          <a:prstGeom prst="rect">
            <a:avLst/>
          </a:prstGeom>
          <a:noFill/>
          <a:ln>
            <a:noFill/>
          </a:ln>
        </p:spPr>
      </p:pic>
      <p:grpSp>
        <p:nvGrpSpPr>
          <p:cNvPr id="367" name="Google Shape;367;p62"/>
          <p:cNvGrpSpPr/>
          <p:nvPr/>
        </p:nvGrpSpPr>
        <p:grpSpPr>
          <a:xfrm>
            <a:off x="12144838" y="2214994"/>
            <a:ext cx="1408500" cy="1446652"/>
            <a:chOff x="12144838" y="2214994"/>
            <a:chExt cx="1408500" cy="1446652"/>
          </a:xfrm>
        </p:grpSpPr>
        <p:grpSp>
          <p:nvGrpSpPr>
            <p:cNvPr id="368" name="Google Shape;368;p62"/>
            <p:cNvGrpSpPr/>
            <p:nvPr/>
          </p:nvGrpSpPr>
          <p:grpSpPr>
            <a:xfrm>
              <a:off x="12144838" y="2214994"/>
              <a:ext cx="1408500" cy="1265671"/>
              <a:chOff x="2814125" y="5041246"/>
              <a:chExt cx="1296181" cy="1261992"/>
            </a:xfrm>
          </p:grpSpPr>
          <p:pic>
            <p:nvPicPr>
              <p:cNvPr id="369" name="Google Shape;369;p62"/>
              <p:cNvPicPr preferRelativeResize="0"/>
              <p:nvPr/>
            </p:nvPicPr>
            <p:blipFill rotWithShape="1">
              <a:blip r:embed="rId11">
                <a:alphaModFix/>
              </a:blip>
              <a:srcRect b="0" l="0" r="0" t="0"/>
              <a:stretch/>
            </p:blipFill>
            <p:spPr>
              <a:xfrm>
                <a:off x="2814125" y="5043238"/>
                <a:ext cx="1260000" cy="1260000"/>
              </a:xfrm>
              <a:prstGeom prst="rect">
                <a:avLst/>
              </a:prstGeom>
              <a:noFill/>
              <a:ln>
                <a:noFill/>
              </a:ln>
            </p:spPr>
          </p:pic>
          <p:grpSp>
            <p:nvGrpSpPr>
              <p:cNvPr id="370" name="Google Shape;370;p62"/>
              <p:cNvGrpSpPr/>
              <p:nvPr/>
            </p:nvGrpSpPr>
            <p:grpSpPr>
              <a:xfrm>
                <a:off x="3547599" y="5041246"/>
                <a:ext cx="562707" cy="562706"/>
                <a:chOff x="4155661" y="4926075"/>
                <a:chExt cx="562707" cy="562706"/>
              </a:xfrm>
            </p:grpSpPr>
            <p:sp>
              <p:nvSpPr>
                <p:cNvPr id="371" name="Google Shape;371;p62"/>
                <p:cNvSpPr/>
                <p:nvPr/>
              </p:nvSpPr>
              <p:spPr>
                <a:xfrm>
                  <a:off x="4174227" y="4928067"/>
                  <a:ext cx="540000" cy="540000"/>
                </a:xfrm>
                <a:prstGeom prst="ellipse">
                  <a:avLst/>
                </a:prstGeom>
                <a:solidFill>
                  <a:srgbClr val="E6EDFE"/>
                </a:solidFill>
                <a:ln cap="flat" cmpd="sng" w="25400">
                  <a:solidFill>
                    <a:srgbClr val="E6EDF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Arial"/>
                    <a:buNone/>
                  </a:pPr>
                  <a:r>
                    <a:t/>
                  </a:r>
                  <a:endParaRPr b="0" i="0" sz="2700" u="none" cap="none" strike="noStrike">
                    <a:solidFill>
                      <a:srgbClr val="FFFFFF"/>
                    </a:solidFill>
                    <a:latin typeface="Calibri"/>
                    <a:ea typeface="Calibri"/>
                    <a:cs typeface="Calibri"/>
                    <a:sym typeface="Calibri"/>
                  </a:endParaRPr>
                </a:p>
              </p:txBody>
            </p:sp>
            <p:pic>
              <p:nvPicPr>
                <p:cNvPr id="372" name="Google Shape;372;p62"/>
                <p:cNvPicPr preferRelativeResize="0"/>
                <p:nvPr/>
              </p:nvPicPr>
              <p:blipFill rotWithShape="1">
                <a:blip r:embed="rId12">
                  <a:alphaModFix/>
                </a:blip>
                <a:srcRect b="0" l="0" r="0" t="0"/>
                <a:stretch/>
              </p:blipFill>
              <p:spPr>
                <a:xfrm>
                  <a:off x="4155661" y="4926075"/>
                  <a:ext cx="562707" cy="562706"/>
                </a:xfrm>
                <a:prstGeom prst="rect">
                  <a:avLst/>
                </a:prstGeom>
                <a:noFill/>
                <a:ln>
                  <a:noFill/>
                </a:ln>
              </p:spPr>
            </p:pic>
          </p:grpSp>
        </p:grpSp>
        <p:sp>
          <p:nvSpPr>
            <p:cNvPr id="373" name="Google Shape;373;p62"/>
            <p:cNvSpPr txBox="1"/>
            <p:nvPr/>
          </p:nvSpPr>
          <p:spPr>
            <a:xfrm>
              <a:off x="12251392" y="3338481"/>
              <a:ext cx="1262628"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Malgun Gothic"/>
                  <a:ea typeface="Malgun Gothic"/>
                  <a:cs typeface="Malgun Gothic"/>
                  <a:sym typeface="Malgun Gothic"/>
                </a:rPr>
                <a:t>Web 서버</a:t>
              </a:r>
              <a:endParaRPr b="0" i="0" sz="1400" u="none" cap="none" strike="noStrike">
                <a:solidFill>
                  <a:srgbClr val="000000"/>
                </a:solidFill>
                <a:latin typeface="Arial"/>
                <a:ea typeface="Arial"/>
                <a:cs typeface="Arial"/>
                <a:sym typeface="Arial"/>
              </a:endParaRPr>
            </a:p>
          </p:txBody>
        </p:sp>
      </p:grpSp>
      <p:grpSp>
        <p:nvGrpSpPr>
          <p:cNvPr id="374" name="Google Shape;374;p62"/>
          <p:cNvGrpSpPr/>
          <p:nvPr/>
        </p:nvGrpSpPr>
        <p:grpSpPr>
          <a:xfrm>
            <a:off x="10472310" y="7724572"/>
            <a:ext cx="1417853" cy="1562908"/>
            <a:chOff x="10472310" y="7724572"/>
            <a:chExt cx="1417853" cy="1562908"/>
          </a:xfrm>
        </p:grpSpPr>
        <p:grpSp>
          <p:nvGrpSpPr>
            <p:cNvPr id="375" name="Google Shape;375;p62"/>
            <p:cNvGrpSpPr/>
            <p:nvPr/>
          </p:nvGrpSpPr>
          <p:grpSpPr>
            <a:xfrm>
              <a:off x="10472310" y="7724572"/>
              <a:ext cx="1359704" cy="1385150"/>
              <a:chOff x="4342511" y="4729660"/>
              <a:chExt cx="1048136" cy="1100485"/>
            </a:xfrm>
          </p:grpSpPr>
          <p:pic>
            <p:nvPicPr>
              <p:cNvPr id="376" name="Google Shape;376;p62"/>
              <p:cNvPicPr preferRelativeResize="0"/>
              <p:nvPr/>
            </p:nvPicPr>
            <p:blipFill rotWithShape="1">
              <a:blip r:embed="rId13">
                <a:alphaModFix/>
              </a:blip>
              <a:srcRect b="0" l="0" r="0" t="0"/>
              <a:stretch/>
            </p:blipFill>
            <p:spPr>
              <a:xfrm>
                <a:off x="4342511" y="4794151"/>
                <a:ext cx="1035994" cy="1035994"/>
              </a:xfrm>
              <a:prstGeom prst="rect">
                <a:avLst/>
              </a:prstGeom>
              <a:noFill/>
              <a:ln>
                <a:noFill/>
              </a:ln>
            </p:spPr>
          </p:pic>
          <p:grpSp>
            <p:nvGrpSpPr>
              <p:cNvPr id="377" name="Google Shape;377;p62"/>
              <p:cNvGrpSpPr/>
              <p:nvPr/>
            </p:nvGrpSpPr>
            <p:grpSpPr>
              <a:xfrm>
                <a:off x="4850647" y="4729660"/>
                <a:ext cx="540000" cy="540000"/>
                <a:chOff x="7726259" y="967361"/>
                <a:chExt cx="540000" cy="540000"/>
              </a:xfrm>
            </p:grpSpPr>
            <p:sp>
              <p:nvSpPr>
                <p:cNvPr id="378" name="Google Shape;378;p62"/>
                <p:cNvSpPr/>
                <p:nvPr/>
              </p:nvSpPr>
              <p:spPr>
                <a:xfrm>
                  <a:off x="7760405" y="995287"/>
                  <a:ext cx="493712" cy="438442"/>
                </a:xfrm>
                <a:prstGeom prst="ellipse">
                  <a:avLst/>
                </a:prstGeom>
                <a:solidFill>
                  <a:srgbClr val="E6EDFE"/>
                </a:solidFill>
                <a:ln cap="flat" cmpd="sng" w="25400">
                  <a:solidFill>
                    <a:srgbClr val="E6EDF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Arial"/>
                    <a:buNone/>
                  </a:pPr>
                  <a:r>
                    <a:t/>
                  </a:r>
                  <a:endParaRPr b="0" i="0" sz="2700" u="none" cap="none" strike="noStrike">
                    <a:solidFill>
                      <a:srgbClr val="FFFFFF"/>
                    </a:solidFill>
                    <a:latin typeface="Calibri"/>
                    <a:ea typeface="Calibri"/>
                    <a:cs typeface="Calibri"/>
                    <a:sym typeface="Calibri"/>
                  </a:endParaRPr>
                </a:p>
              </p:txBody>
            </p:sp>
            <p:pic>
              <p:nvPicPr>
                <p:cNvPr id="379" name="Google Shape;379;p62"/>
                <p:cNvPicPr preferRelativeResize="0"/>
                <p:nvPr/>
              </p:nvPicPr>
              <p:blipFill rotWithShape="1">
                <a:blip r:embed="rId14">
                  <a:alphaModFix/>
                </a:blip>
                <a:srcRect b="0" l="0" r="0" t="0"/>
                <a:stretch/>
              </p:blipFill>
              <p:spPr>
                <a:xfrm>
                  <a:off x="7726259" y="967361"/>
                  <a:ext cx="540000" cy="540000"/>
                </a:xfrm>
                <a:prstGeom prst="rect">
                  <a:avLst/>
                </a:prstGeom>
                <a:noFill/>
                <a:ln>
                  <a:noFill/>
                </a:ln>
              </p:spPr>
            </p:pic>
          </p:grpSp>
        </p:grpSp>
        <p:sp>
          <p:nvSpPr>
            <p:cNvPr id="380" name="Google Shape;380;p62"/>
            <p:cNvSpPr txBox="1"/>
            <p:nvPr/>
          </p:nvSpPr>
          <p:spPr>
            <a:xfrm>
              <a:off x="10578866" y="8964315"/>
              <a:ext cx="1311297"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Malgun Gothic"/>
                  <a:ea typeface="Malgun Gothic"/>
                  <a:cs typeface="Malgun Gothic"/>
                  <a:sym typeface="Malgun Gothic"/>
                </a:rPr>
                <a:t>WAS 서버</a:t>
              </a:r>
              <a:endParaRPr b="0" i="0" sz="1400" u="none" cap="none" strike="noStrike">
                <a:solidFill>
                  <a:srgbClr val="000000"/>
                </a:solidFill>
                <a:latin typeface="Arial"/>
                <a:ea typeface="Arial"/>
                <a:cs typeface="Arial"/>
                <a:sym typeface="Arial"/>
              </a:endParaRPr>
            </a:p>
          </p:txBody>
        </p:sp>
      </p:grpSp>
      <p:pic>
        <p:nvPicPr>
          <p:cNvPr id="381" name="Google Shape;381;p62"/>
          <p:cNvPicPr preferRelativeResize="0"/>
          <p:nvPr/>
        </p:nvPicPr>
        <p:blipFill rotWithShape="1">
          <a:blip r:embed="rId15">
            <a:alphaModFix/>
          </a:blip>
          <a:srcRect b="0" l="0" r="0" t="0"/>
          <a:stretch/>
        </p:blipFill>
        <p:spPr>
          <a:xfrm>
            <a:off x="14322987" y="7857939"/>
            <a:ext cx="1080000" cy="1080000"/>
          </a:xfrm>
          <a:prstGeom prst="rect">
            <a:avLst/>
          </a:prstGeom>
          <a:noFill/>
          <a:ln>
            <a:noFill/>
          </a:ln>
        </p:spPr>
      </p:pic>
      <p:sp>
        <p:nvSpPr>
          <p:cNvPr id="382" name="Google Shape;382;p62"/>
          <p:cNvSpPr txBox="1"/>
          <p:nvPr/>
        </p:nvSpPr>
        <p:spPr>
          <a:xfrm>
            <a:off x="14374316" y="8938391"/>
            <a:ext cx="1018985"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Malgun Gothic"/>
                <a:ea typeface="Malgun Gothic"/>
                <a:cs typeface="Malgun Gothic"/>
                <a:sym typeface="Malgun Gothic"/>
              </a:rPr>
              <a:t>DB 서버</a:t>
            </a:r>
            <a:endParaRPr b="0" i="0" sz="1400" u="none" cap="none" strike="noStrike">
              <a:solidFill>
                <a:srgbClr val="000000"/>
              </a:solidFill>
              <a:latin typeface="Arial"/>
              <a:ea typeface="Arial"/>
              <a:cs typeface="Arial"/>
              <a:sym typeface="Arial"/>
            </a:endParaRPr>
          </a:p>
        </p:txBody>
      </p:sp>
      <p:cxnSp>
        <p:nvCxnSpPr>
          <p:cNvPr id="383" name="Google Shape;383;p62"/>
          <p:cNvCxnSpPr>
            <a:stCxn id="360" idx="2"/>
            <a:endCxn id="361" idx="0"/>
          </p:cNvCxnSpPr>
          <p:nvPr/>
        </p:nvCxnSpPr>
        <p:spPr>
          <a:xfrm>
            <a:off x="3251373" y="5795240"/>
            <a:ext cx="8100" cy="555900"/>
          </a:xfrm>
          <a:prstGeom prst="straightConnector1">
            <a:avLst/>
          </a:prstGeom>
          <a:noFill/>
          <a:ln cap="flat" cmpd="sng" w="19050">
            <a:solidFill>
              <a:schemeClr val="dk1"/>
            </a:solidFill>
            <a:prstDash val="solid"/>
            <a:round/>
            <a:headEnd len="sm" w="sm" type="none"/>
            <a:tailEnd len="med" w="med" type="triangle"/>
          </a:ln>
        </p:spPr>
      </p:cxnSp>
      <p:cxnSp>
        <p:nvCxnSpPr>
          <p:cNvPr id="384" name="Google Shape;384;p62"/>
          <p:cNvCxnSpPr>
            <a:stCxn id="361" idx="2"/>
            <a:endCxn id="362" idx="0"/>
          </p:cNvCxnSpPr>
          <p:nvPr/>
        </p:nvCxnSpPr>
        <p:spPr>
          <a:xfrm>
            <a:off x="3259503" y="7369719"/>
            <a:ext cx="9300" cy="690300"/>
          </a:xfrm>
          <a:prstGeom prst="straightConnector1">
            <a:avLst/>
          </a:prstGeom>
          <a:noFill/>
          <a:ln cap="flat" cmpd="sng" w="19050">
            <a:solidFill>
              <a:schemeClr val="dk1"/>
            </a:solidFill>
            <a:prstDash val="solid"/>
            <a:round/>
            <a:headEnd len="sm" w="sm" type="none"/>
            <a:tailEnd len="med" w="med" type="triangle"/>
          </a:ln>
        </p:spPr>
      </p:cxnSp>
      <p:cxnSp>
        <p:nvCxnSpPr>
          <p:cNvPr id="385" name="Google Shape;385;p62"/>
          <p:cNvCxnSpPr>
            <a:stCxn id="362" idx="3"/>
            <a:endCxn id="357" idx="1"/>
          </p:cNvCxnSpPr>
          <p:nvPr/>
        </p:nvCxnSpPr>
        <p:spPr>
          <a:xfrm>
            <a:off x="3748682" y="8540004"/>
            <a:ext cx="832800" cy="2100"/>
          </a:xfrm>
          <a:prstGeom prst="straightConnector1">
            <a:avLst/>
          </a:prstGeom>
          <a:noFill/>
          <a:ln cap="flat" cmpd="sng" w="19050">
            <a:solidFill>
              <a:schemeClr val="dk1"/>
            </a:solidFill>
            <a:prstDash val="solid"/>
            <a:round/>
            <a:headEnd len="sm" w="sm" type="none"/>
            <a:tailEnd len="med" w="med" type="triangle"/>
          </a:ln>
        </p:spPr>
      </p:cxnSp>
      <p:cxnSp>
        <p:nvCxnSpPr>
          <p:cNvPr id="386" name="Google Shape;386;p62"/>
          <p:cNvCxnSpPr>
            <a:stCxn id="357" idx="3"/>
            <a:endCxn id="358" idx="1"/>
          </p:cNvCxnSpPr>
          <p:nvPr/>
        </p:nvCxnSpPr>
        <p:spPr>
          <a:xfrm flipH="1" rot="10800000">
            <a:off x="5661477" y="8524326"/>
            <a:ext cx="2859900" cy="17700"/>
          </a:xfrm>
          <a:prstGeom prst="straightConnector1">
            <a:avLst/>
          </a:prstGeom>
          <a:noFill/>
          <a:ln cap="flat" cmpd="sng" w="19050">
            <a:solidFill>
              <a:schemeClr val="dk1"/>
            </a:solidFill>
            <a:prstDash val="solid"/>
            <a:round/>
            <a:headEnd len="sm" w="sm" type="none"/>
            <a:tailEnd len="med" w="med" type="triangle"/>
          </a:ln>
        </p:spPr>
      </p:cxnSp>
      <p:cxnSp>
        <p:nvCxnSpPr>
          <p:cNvPr id="387" name="Google Shape;387;p62"/>
          <p:cNvCxnSpPr>
            <a:stCxn id="358" idx="0"/>
            <a:endCxn id="359" idx="1"/>
          </p:cNvCxnSpPr>
          <p:nvPr/>
        </p:nvCxnSpPr>
        <p:spPr>
          <a:xfrm rot="-5400000">
            <a:off x="7042545" y="5055465"/>
            <a:ext cx="4947600" cy="910200"/>
          </a:xfrm>
          <a:prstGeom prst="bentConnector2">
            <a:avLst/>
          </a:prstGeom>
          <a:noFill/>
          <a:ln cap="flat" cmpd="sng" w="19050">
            <a:solidFill>
              <a:schemeClr val="dk1"/>
            </a:solidFill>
            <a:prstDash val="solid"/>
            <a:round/>
            <a:headEnd len="sm" w="sm" type="none"/>
            <a:tailEnd len="med" w="med" type="triangle"/>
          </a:ln>
        </p:spPr>
      </p:cxnSp>
      <p:cxnSp>
        <p:nvCxnSpPr>
          <p:cNvPr id="388" name="Google Shape;388;p62"/>
          <p:cNvCxnSpPr>
            <a:stCxn id="359" idx="2"/>
            <a:endCxn id="365" idx="0"/>
          </p:cNvCxnSpPr>
          <p:nvPr/>
        </p:nvCxnSpPr>
        <p:spPr>
          <a:xfrm flipH="1">
            <a:off x="12849014" y="3996314"/>
            <a:ext cx="13200" cy="662700"/>
          </a:xfrm>
          <a:prstGeom prst="straightConnector1">
            <a:avLst/>
          </a:prstGeom>
          <a:noFill/>
          <a:ln cap="flat" cmpd="sng" w="19050">
            <a:solidFill>
              <a:schemeClr val="dk1"/>
            </a:solidFill>
            <a:prstDash val="solid"/>
            <a:round/>
            <a:headEnd len="sm" w="sm" type="none"/>
            <a:tailEnd len="med" w="med" type="triangle"/>
          </a:ln>
        </p:spPr>
      </p:cxnSp>
      <p:cxnSp>
        <p:nvCxnSpPr>
          <p:cNvPr id="389" name="Google Shape;389;p62"/>
          <p:cNvCxnSpPr>
            <a:stCxn id="365" idx="2"/>
            <a:endCxn id="366" idx="0"/>
          </p:cNvCxnSpPr>
          <p:nvPr/>
        </p:nvCxnSpPr>
        <p:spPr>
          <a:xfrm>
            <a:off x="12849088" y="5738987"/>
            <a:ext cx="13200" cy="366000"/>
          </a:xfrm>
          <a:prstGeom prst="straightConnector1">
            <a:avLst/>
          </a:prstGeom>
          <a:noFill/>
          <a:ln cap="flat" cmpd="sng" w="19050">
            <a:solidFill>
              <a:schemeClr val="dk1"/>
            </a:solidFill>
            <a:prstDash val="solid"/>
            <a:round/>
            <a:headEnd len="sm" w="sm" type="none"/>
            <a:tailEnd len="med" w="med" type="triangle"/>
          </a:ln>
        </p:spPr>
      </p:cxnSp>
      <p:pic>
        <p:nvPicPr>
          <p:cNvPr id="390" name="Google Shape;390;p62"/>
          <p:cNvPicPr preferRelativeResize="0"/>
          <p:nvPr/>
        </p:nvPicPr>
        <p:blipFill rotWithShape="1">
          <a:blip r:embed="rId16">
            <a:alphaModFix/>
          </a:blip>
          <a:srcRect b="0" l="0" r="0" t="0"/>
          <a:stretch/>
        </p:blipFill>
        <p:spPr>
          <a:xfrm>
            <a:off x="12366810" y="7805396"/>
            <a:ext cx="1360404" cy="1158920"/>
          </a:xfrm>
          <a:prstGeom prst="rect">
            <a:avLst/>
          </a:prstGeom>
          <a:noFill/>
          <a:ln>
            <a:noFill/>
          </a:ln>
        </p:spPr>
      </p:pic>
      <p:cxnSp>
        <p:nvCxnSpPr>
          <p:cNvPr id="391" name="Google Shape;391;p62"/>
          <p:cNvCxnSpPr>
            <a:stCxn id="366" idx="2"/>
            <a:endCxn id="376" idx="0"/>
          </p:cNvCxnSpPr>
          <p:nvPr/>
        </p:nvCxnSpPr>
        <p:spPr>
          <a:xfrm rot="5400000">
            <a:off x="11692813" y="6636437"/>
            <a:ext cx="621000" cy="1717800"/>
          </a:xfrm>
          <a:prstGeom prst="bentConnector3">
            <a:avLst>
              <a:gd fmla="val 49993" name="adj1"/>
            </a:avLst>
          </a:prstGeom>
          <a:noFill/>
          <a:ln cap="flat" cmpd="sng" w="19050">
            <a:solidFill>
              <a:schemeClr val="dk1"/>
            </a:solidFill>
            <a:prstDash val="solid"/>
            <a:round/>
            <a:headEnd len="sm" w="sm" type="none"/>
            <a:tailEnd len="med" w="med" type="triangle"/>
          </a:ln>
        </p:spPr>
      </p:cxnSp>
      <p:cxnSp>
        <p:nvCxnSpPr>
          <p:cNvPr id="392" name="Google Shape;392;p62"/>
          <p:cNvCxnSpPr/>
          <p:nvPr/>
        </p:nvCxnSpPr>
        <p:spPr>
          <a:xfrm flipH="1" rot="10800000">
            <a:off x="11801192" y="8413238"/>
            <a:ext cx="515639" cy="5049"/>
          </a:xfrm>
          <a:prstGeom prst="straightConnector1">
            <a:avLst/>
          </a:prstGeom>
          <a:noFill/>
          <a:ln cap="flat" cmpd="sng" w="19050">
            <a:solidFill>
              <a:schemeClr val="dk1"/>
            </a:solidFill>
            <a:prstDash val="solid"/>
            <a:round/>
            <a:headEnd len="sm" w="sm" type="none"/>
            <a:tailEnd len="med" w="med" type="triangle"/>
          </a:ln>
        </p:spPr>
      </p:cxnSp>
      <p:sp>
        <p:nvSpPr>
          <p:cNvPr id="393" name="Google Shape;393;p62"/>
          <p:cNvSpPr txBox="1"/>
          <p:nvPr/>
        </p:nvSpPr>
        <p:spPr>
          <a:xfrm>
            <a:off x="3685730" y="5175185"/>
            <a:ext cx="997086" cy="55395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Malgun Gothic"/>
                <a:ea typeface="Malgun Gothic"/>
                <a:cs typeface="Malgun Gothic"/>
                <a:sym typeface="Malgun Gothic"/>
              </a:rPr>
              <a:t>웨어러블</a:t>
            </a:r>
            <a:endParaRPr b="1" i="0" sz="15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Malgun Gothic"/>
                <a:ea typeface="Malgun Gothic"/>
                <a:cs typeface="Malgun Gothic"/>
                <a:sym typeface="Malgun Gothic"/>
              </a:rPr>
              <a:t>사용자</a:t>
            </a:r>
            <a:endParaRPr b="1" i="0" sz="1500" u="none" cap="none" strike="noStrike">
              <a:solidFill>
                <a:srgbClr val="000000"/>
              </a:solidFill>
              <a:latin typeface="Malgun Gothic"/>
              <a:ea typeface="Malgun Gothic"/>
              <a:cs typeface="Malgun Gothic"/>
              <a:sym typeface="Malgun Gothic"/>
            </a:endParaRPr>
          </a:p>
        </p:txBody>
      </p:sp>
      <p:sp>
        <p:nvSpPr>
          <p:cNvPr id="394" name="Google Shape;394;p62"/>
          <p:cNvSpPr txBox="1"/>
          <p:nvPr/>
        </p:nvSpPr>
        <p:spPr>
          <a:xfrm>
            <a:off x="3694119" y="6685767"/>
            <a:ext cx="982581"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Malgun Gothic"/>
                <a:ea typeface="Malgun Gothic"/>
                <a:cs typeface="Malgun Gothic"/>
                <a:sym typeface="Malgun Gothic"/>
              </a:rPr>
              <a:t>인터넷</a:t>
            </a:r>
            <a:endParaRPr b="0" i="0" sz="1400" u="none" cap="none" strike="noStrike">
              <a:solidFill>
                <a:srgbClr val="000000"/>
              </a:solidFill>
              <a:latin typeface="Arial"/>
              <a:ea typeface="Arial"/>
              <a:cs typeface="Arial"/>
              <a:sym typeface="Arial"/>
            </a:endParaRPr>
          </a:p>
        </p:txBody>
      </p:sp>
      <p:sp>
        <p:nvSpPr>
          <p:cNvPr id="395" name="Google Shape;395;p62"/>
          <p:cNvSpPr txBox="1"/>
          <p:nvPr/>
        </p:nvSpPr>
        <p:spPr>
          <a:xfrm>
            <a:off x="2835186" y="9097691"/>
            <a:ext cx="996614"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Malgun Gothic"/>
                <a:ea typeface="Malgun Gothic"/>
                <a:cs typeface="Malgun Gothic"/>
                <a:sym typeface="Malgun Gothic"/>
              </a:rPr>
              <a:t>라우터</a:t>
            </a:r>
            <a:endParaRPr b="1" i="0" sz="1500" u="none" cap="none" strike="noStrike">
              <a:solidFill>
                <a:srgbClr val="000000"/>
              </a:solidFill>
              <a:latin typeface="Malgun Gothic"/>
              <a:ea typeface="Malgun Gothic"/>
              <a:cs typeface="Malgun Gothic"/>
              <a:sym typeface="Malgun Gothic"/>
            </a:endParaRPr>
          </a:p>
        </p:txBody>
      </p:sp>
      <p:sp>
        <p:nvSpPr>
          <p:cNvPr id="396" name="Google Shape;396;p62"/>
          <p:cNvSpPr txBox="1"/>
          <p:nvPr/>
        </p:nvSpPr>
        <p:spPr>
          <a:xfrm>
            <a:off x="4446993" y="9097637"/>
            <a:ext cx="1348968"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Malgun Gothic"/>
                <a:ea typeface="Malgun Gothic"/>
                <a:cs typeface="Malgun Gothic"/>
                <a:sym typeface="Malgun Gothic"/>
              </a:rPr>
              <a:t>외부 방화벽</a:t>
            </a:r>
            <a:endParaRPr b="0" i="0" sz="1400" u="none" cap="none" strike="noStrike">
              <a:solidFill>
                <a:srgbClr val="000000"/>
              </a:solidFill>
              <a:latin typeface="Arial"/>
              <a:ea typeface="Arial"/>
              <a:cs typeface="Arial"/>
              <a:sym typeface="Arial"/>
            </a:endParaRPr>
          </a:p>
        </p:txBody>
      </p:sp>
      <p:sp>
        <p:nvSpPr>
          <p:cNvPr id="397" name="Google Shape;397;p62"/>
          <p:cNvSpPr txBox="1"/>
          <p:nvPr/>
        </p:nvSpPr>
        <p:spPr>
          <a:xfrm>
            <a:off x="5997561" y="7242692"/>
            <a:ext cx="629714"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Malgun Gothic"/>
                <a:ea typeface="Malgun Gothic"/>
                <a:cs typeface="Malgun Gothic"/>
                <a:sym typeface="Malgun Gothic"/>
              </a:rPr>
              <a:t>IPS</a:t>
            </a:r>
            <a:endParaRPr b="1" i="0" sz="1500" u="none" cap="none" strike="noStrike">
              <a:solidFill>
                <a:srgbClr val="000000"/>
              </a:solidFill>
              <a:latin typeface="Malgun Gothic"/>
              <a:ea typeface="Malgun Gothic"/>
              <a:cs typeface="Malgun Gothic"/>
              <a:sym typeface="Malgun Gothic"/>
            </a:endParaRPr>
          </a:p>
        </p:txBody>
      </p:sp>
      <p:sp>
        <p:nvSpPr>
          <p:cNvPr id="398" name="Google Shape;398;p62"/>
          <p:cNvSpPr txBox="1"/>
          <p:nvPr/>
        </p:nvSpPr>
        <p:spPr>
          <a:xfrm>
            <a:off x="8680429" y="9092231"/>
            <a:ext cx="1014360"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Malgun Gothic"/>
                <a:ea typeface="Malgun Gothic"/>
                <a:cs typeface="Malgun Gothic"/>
                <a:sym typeface="Malgun Gothic"/>
              </a:rPr>
              <a:t>스위치</a:t>
            </a:r>
            <a:endParaRPr b="0" i="0" sz="1400" u="none" cap="none" strike="noStrike">
              <a:solidFill>
                <a:srgbClr val="000000"/>
              </a:solidFill>
              <a:latin typeface="Arial"/>
              <a:ea typeface="Arial"/>
              <a:cs typeface="Arial"/>
              <a:sym typeface="Arial"/>
            </a:endParaRPr>
          </a:p>
        </p:txBody>
      </p:sp>
      <p:sp>
        <p:nvSpPr>
          <p:cNvPr id="399" name="Google Shape;399;p62"/>
          <p:cNvSpPr txBox="1"/>
          <p:nvPr/>
        </p:nvSpPr>
        <p:spPr>
          <a:xfrm>
            <a:off x="12187636" y="8973890"/>
            <a:ext cx="2043675"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Malgun Gothic"/>
                <a:ea typeface="Malgun Gothic"/>
                <a:cs typeface="Malgun Gothic"/>
                <a:sym typeface="Malgun Gothic"/>
              </a:rPr>
              <a:t>DB 접근제어 솔루션</a:t>
            </a:r>
            <a:endParaRPr b="0" i="0" sz="1400" u="none" cap="none" strike="noStrike">
              <a:solidFill>
                <a:srgbClr val="000000"/>
              </a:solidFill>
              <a:latin typeface="Arial"/>
              <a:ea typeface="Arial"/>
              <a:cs typeface="Arial"/>
              <a:sym typeface="Arial"/>
            </a:endParaRPr>
          </a:p>
        </p:txBody>
      </p:sp>
      <p:sp>
        <p:nvSpPr>
          <p:cNvPr id="400" name="Google Shape;400;p62"/>
          <p:cNvSpPr txBox="1"/>
          <p:nvPr/>
        </p:nvSpPr>
        <p:spPr>
          <a:xfrm>
            <a:off x="13335582" y="6476172"/>
            <a:ext cx="1014360"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Malgun Gothic"/>
                <a:ea typeface="Malgun Gothic"/>
                <a:cs typeface="Malgun Gothic"/>
                <a:sym typeface="Malgun Gothic"/>
              </a:rPr>
              <a:t>스위치</a:t>
            </a:r>
            <a:endParaRPr b="0" i="0" sz="1400" u="none" cap="none" strike="noStrike">
              <a:solidFill>
                <a:srgbClr val="000000"/>
              </a:solidFill>
              <a:latin typeface="Arial"/>
              <a:ea typeface="Arial"/>
              <a:cs typeface="Arial"/>
              <a:sym typeface="Arial"/>
            </a:endParaRPr>
          </a:p>
        </p:txBody>
      </p:sp>
      <p:sp>
        <p:nvSpPr>
          <p:cNvPr id="401" name="Google Shape;401;p62"/>
          <p:cNvSpPr txBox="1"/>
          <p:nvPr/>
        </p:nvSpPr>
        <p:spPr>
          <a:xfrm>
            <a:off x="13364140" y="5351952"/>
            <a:ext cx="1348968"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Malgun Gothic"/>
                <a:ea typeface="Malgun Gothic"/>
                <a:cs typeface="Malgun Gothic"/>
                <a:sym typeface="Malgun Gothic"/>
              </a:rPr>
              <a:t>내부 방화벽</a:t>
            </a:r>
            <a:endParaRPr b="0" i="0" sz="1400" u="none" cap="none" strike="noStrike">
              <a:solidFill>
                <a:srgbClr val="000000"/>
              </a:solidFill>
              <a:latin typeface="Arial"/>
              <a:ea typeface="Arial"/>
              <a:cs typeface="Arial"/>
              <a:sym typeface="Arial"/>
            </a:endParaRPr>
          </a:p>
        </p:txBody>
      </p:sp>
      <p:sp>
        <p:nvSpPr>
          <p:cNvPr id="402" name="Google Shape;402;p62"/>
          <p:cNvSpPr txBox="1"/>
          <p:nvPr/>
        </p:nvSpPr>
        <p:spPr>
          <a:xfrm>
            <a:off x="15135411" y="2030327"/>
            <a:ext cx="1348968"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Malgun Gothic"/>
                <a:ea typeface="Malgun Gothic"/>
                <a:cs typeface="Malgun Gothic"/>
                <a:sym typeface="Malgun Gothic"/>
              </a:rPr>
              <a:t>DMZ</a:t>
            </a:r>
            <a:endParaRPr b="1" i="0" sz="1500" u="none" cap="none" strike="noStrike">
              <a:solidFill>
                <a:srgbClr val="000000"/>
              </a:solidFill>
              <a:latin typeface="Malgun Gothic"/>
              <a:ea typeface="Malgun Gothic"/>
              <a:cs typeface="Malgun Gothic"/>
              <a:sym typeface="Malgun Gothic"/>
            </a:endParaRPr>
          </a:p>
        </p:txBody>
      </p:sp>
      <p:sp>
        <p:nvSpPr>
          <p:cNvPr id="403" name="Google Shape;403;p62"/>
          <p:cNvSpPr txBox="1"/>
          <p:nvPr/>
        </p:nvSpPr>
        <p:spPr>
          <a:xfrm>
            <a:off x="15013515" y="4266950"/>
            <a:ext cx="1348968"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Malgun Gothic"/>
                <a:ea typeface="Malgun Gothic"/>
                <a:cs typeface="Malgun Gothic"/>
                <a:sym typeface="Malgun Gothic"/>
              </a:rPr>
              <a:t>내부망</a:t>
            </a:r>
            <a:endParaRPr b="0" i="0" sz="1400" u="none" cap="none" strike="noStrike">
              <a:solidFill>
                <a:srgbClr val="000000"/>
              </a:solidFill>
              <a:latin typeface="Arial"/>
              <a:ea typeface="Arial"/>
              <a:cs typeface="Arial"/>
              <a:sym typeface="Arial"/>
            </a:endParaRPr>
          </a:p>
        </p:txBody>
      </p:sp>
      <p:cxnSp>
        <p:nvCxnSpPr>
          <p:cNvPr id="404" name="Google Shape;404;p62"/>
          <p:cNvCxnSpPr>
            <a:stCxn id="390" idx="3"/>
            <a:endCxn id="381" idx="1"/>
          </p:cNvCxnSpPr>
          <p:nvPr/>
        </p:nvCxnSpPr>
        <p:spPr>
          <a:xfrm>
            <a:off x="13727214" y="8384856"/>
            <a:ext cx="595800" cy="13200"/>
          </a:xfrm>
          <a:prstGeom prst="straightConnector1">
            <a:avLst/>
          </a:prstGeom>
          <a:noFill/>
          <a:ln cap="flat" cmpd="sng" w="19050">
            <a:solidFill>
              <a:schemeClr val="dk1"/>
            </a:solidFill>
            <a:prstDash val="solid"/>
            <a:round/>
            <a:headEnd len="sm" w="sm" type="none"/>
            <a:tailEnd len="med" w="med" type="triangle"/>
          </a:ln>
        </p:spPr>
      </p:cxnSp>
      <p:cxnSp>
        <p:nvCxnSpPr>
          <p:cNvPr id="405" name="Google Shape;405;p62"/>
          <p:cNvCxnSpPr>
            <a:endCxn id="397" idx="2"/>
          </p:cNvCxnSpPr>
          <p:nvPr/>
        </p:nvCxnSpPr>
        <p:spPr>
          <a:xfrm rot="10800000">
            <a:off x="6312418" y="7565857"/>
            <a:ext cx="0" cy="971100"/>
          </a:xfrm>
          <a:prstGeom prst="straightConnector1">
            <a:avLst/>
          </a:prstGeom>
          <a:noFill/>
          <a:ln cap="flat" cmpd="sng" w="19050">
            <a:solidFill>
              <a:schemeClr val="dk1"/>
            </a:solidFill>
            <a:prstDash val="solid"/>
            <a:round/>
            <a:headEnd len="sm" w="sm" type="none"/>
            <a:tailEnd len="med" w="med" type="triangle"/>
          </a:ln>
        </p:spPr>
      </p:cxnSp>
      <p:pic>
        <p:nvPicPr>
          <p:cNvPr id="406" name="Google Shape;406;p62"/>
          <p:cNvPicPr preferRelativeResize="0"/>
          <p:nvPr/>
        </p:nvPicPr>
        <p:blipFill rotWithShape="1">
          <a:blip r:embed="rId17">
            <a:alphaModFix/>
          </a:blip>
          <a:srcRect b="0" l="0" r="0" t="0"/>
          <a:stretch/>
        </p:blipFill>
        <p:spPr>
          <a:xfrm>
            <a:off x="7405549" y="6170394"/>
            <a:ext cx="1080000" cy="1080000"/>
          </a:xfrm>
          <a:prstGeom prst="rect">
            <a:avLst/>
          </a:prstGeom>
          <a:noFill/>
          <a:ln>
            <a:noFill/>
          </a:ln>
        </p:spPr>
      </p:pic>
      <p:sp>
        <p:nvSpPr>
          <p:cNvPr id="407" name="Google Shape;407;p62"/>
          <p:cNvSpPr txBox="1"/>
          <p:nvPr/>
        </p:nvSpPr>
        <p:spPr>
          <a:xfrm>
            <a:off x="7402948" y="7266005"/>
            <a:ext cx="1348968"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Malgun Gothic"/>
                <a:ea typeface="Malgun Gothic"/>
                <a:cs typeface="Malgun Gothic"/>
                <a:sym typeface="Malgun Gothic"/>
              </a:rPr>
              <a:t>웹 방화벽</a:t>
            </a:r>
            <a:endParaRPr b="0" i="0" sz="1400" u="none" cap="none" strike="noStrike">
              <a:solidFill>
                <a:srgbClr val="000000"/>
              </a:solidFill>
              <a:latin typeface="Arial"/>
              <a:ea typeface="Arial"/>
              <a:cs typeface="Arial"/>
              <a:sym typeface="Arial"/>
            </a:endParaRPr>
          </a:p>
        </p:txBody>
      </p:sp>
      <p:cxnSp>
        <p:nvCxnSpPr>
          <p:cNvPr id="408" name="Google Shape;408;p62"/>
          <p:cNvCxnSpPr/>
          <p:nvPr/>
        </p:nvCxnSpPr>
        <p:spPr>
          <a:xfrm flipH="1" rot="10800000">
            <a:off x="8001686" y="7612023"/>
            <a:ext cx="2" cy="924876"/>
          </a:xfrm>
          <a:prstGeom prst="straightConnector1">
            <a:avLst/>
          </a:prstGeom>
          <a:noFill/>
          <a:ln cap="flat" cmpd="sng" w="19050">
            <a:solidFill>
              <a:schemeClr val="dk1"/>
            </a:solidFill>
            <a:prstDash val="solid"/>
            <a:round/>
            <a:headEnd len="sm" w="sm" type="none"/>
            <a:tailEnd len="med" w="med" type="triangle"/>
          </a:ln>
        </p:spPr>
      </p:cxnSp>
      <p:sp>
        <p:nvSpPr>
          <p:cNvPr id="409" name="Google Shape;409;p62"/>
          <p:cNvSpPr txBox="1"/>
          <p:nvPr/>
        </p:nvSpPr>
        <p:spPr>
          <a:xfrm>
            <a:off x="1056171" y="1019247"/>
            <a:ext cx="8915343" cy="43084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9E9E9E"/>
                </a:solidFill>
                <a:latin typeface="Malgun Gothic"/>
                <a:ea typeface="Malgun Gothic"/>
                <a:cs typeface="Malgun Gothic"/>
                <a:sym typeface="Malgun Gothic"/>
              </a:rPr>
              <a:t>SK 헬스 서비스의 클라우드 전환 정보보안 컨설팅</a:t>
            </a:r>
            <a:endParaRPr b="1" i="0" sz="2200" u="none" cap="none" strike="noStrike">
              <a:solidFill>
                <a:schemeClr val="dk1"/>
              </a:solidFill>
              <a:latin typeface="Malgun Gothic"/>
              <a:ea typeface="Malgun Gothic"/>
              <a:cs typeface="Malgun Gothic"/>
              <a:sym typeface="Malgun Gothic"/>
            </a:endParaRPr>
          </a:p>
        </p:txBody>
      </p:sp>
      <p:sp>
        <p:nvSpPr>
          <p:cNvPr id="410" name="Google Shape;410;p62"/>
          <p:cNvSpPr txBox="1"/>
          <p:nvPr/>
        </p:nvSpPr>
        <p:spPr>
          <a:xfrm>
            <a:off x="1058168" y="1514587"/>
            <a:ext cx="7271610"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061F56"/>
                </a:solidFill>
                <a:latin typeface="Malgun Gothic"/>
                <a:ea typeface="Malgun Gothic"/>
                <a:cs typeface="Malgun Gothic"/>
                <a:sym typeface="Malgun Gothic"/>
              </a:rPr>
              <a:t>서비스 구조(On-Premise)</a:t>
            </a:r>
            <a:endParaRPr b="1" i="0" sz="18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2022-05-03T15:03:55Z</dcterms:created>
  <dc:creator>kimbaekhyun</dc:creator>
</cp:coreProperties>
</file>