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992" userDrawn="1">
          <p15:clr>
            <a:srgbClr val="A4A3A4"/>
          </p15:clr>
        </p15:guide>
        <p15:guide id="3" pos="71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76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>
        <p:guide orient="horz" pos="2160"/>
        <p:guide pos="6992"/>
        <p:guide pos="71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>
        <p:guide orient="horz" pos="5760"/>
        <p:guide pos="32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46FE8-756A-474B-B4D0-0FE74ECE2D0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AAF2D-44D6-45CA-8EB4-813994F39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0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78940-EB4B-40EC-B5CD-7A30ED8BB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05DF31-7686-439B-AE3F-787AE04CC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618BE-962D-4C3C-9838-730E9871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19946-C935-41DF-89F5-4DB68AC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AC48F-0C56-4ED3-B580-DC0A9A17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88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FB820-668A-4BA5-9986-F0AF8AB0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690E2-9DDB-4B4B-B5B6-70CC84F31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D747E-0246-4F82-9C1C-E6638564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EF62B-7257-4C19-9EB2-F0935AED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AAE1F-B573-436D-8022-044D4118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4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6DD85D-2CFF-4489-B1FB-9B7BB7D46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EDCD48-0CC1-45AA-9C3E-A35D84D26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335D6-EA37-4B31-BAE0-20F4961F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3A22C-82A4-43DC-99A2-975DB416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3C7CD-168E-402F-ABC2-4B5F3BA2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31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21690-8E72-4781-8CF9-59E4EB08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B8BC0-8771-4874-8DF7-B18021DA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0482D-EFAE-4B46-A6F5-75E54ABF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485D7-B909-4E9B-9A59-29483C5E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EDF9D-909F-483E-82AA-46294303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53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979C-230E-4226-B539-8AB30154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79486-3CEA-4264-9946-946F251C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55FD2-8A02-427A-8E4E-797B99DF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7F016-D733-420A-9DDA-4E0152F2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48DFF-246F-40A2-8F86-74481663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20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629A7-1953-4BB1-8A31-38D4074F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D3673-C65B-4EBE-BA88-9340577A4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B4D34-6E99-4756-917C-F0FBF5415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77245-70F1-49B7-83CB-599460E5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9B50B-0CF5-4944-B625-496C8D53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C5C30C-9C74-4036-9C74-2D64F599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56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F44C-A220-4B20-8C54-DDC58246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83F1A-D187-4025-A09F-159ADAF2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18FFF-33D4-4A22-8373-F94EA3B86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18B2A7-3F7F-4443-8AFE-CA94EC9C8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7C10BA-80B6-454B-B937-C7AF6759B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CF9542-B0F9-4280-8C10-75401D8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AF506-C014-4C5C-BE51-BA9BDC7D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153C35-B5F6-483B-8979-C3331245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9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A590-8B20-4465-9C93-AD52731B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E4226-CA55-4ABE-B0B9-BDC606D7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1C1F79-99BB-4C37-828E-956204CB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9DFB2-5004-4C67-A56E-4B6CB887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22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B66B93-0480-4624-B283-9FE595D2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720141-6658-4EB8-A4A0-7214A2CE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6EE8A-9294-40A5-BF0E-8EDB2347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83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8B519-9C59-4864-B3B2-C0BE679F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3EFC7-8736-44EA-8B7C-2F47DE38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1B49AC-02D6-4B37-B807-195E9C9AB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EDC4E7-747F-4851-A715-5B98102C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0A1B3-DE2A-41D4-9041-79E68D5D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C7C9E-37D2-4F01-9714-6CCA6D7B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80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859C-B15F-4D5D-881A-9FBD74FC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2102D2-8F75-4F16-BA2D-4173B9396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99BB3-3D12-4BF4-A65C-65EDEE8B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4EC421-6918-4863-97E9-5DF4F9E1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44C5B-F0BF-4D8E-844D-CFF9436A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E69D1-FC26-425E-9D14-35A7347A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88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F35FD0-35C1-4F6C-B1DC-0FCC3359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D9F32-DAF3-4756-BF5A-036A21DF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1F853-40C6-4316-B91C-F1FB46C77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652F-9DCF-48E4-89CC-681FB28508CC}" type="datetimeFigureOut">
              <a:rPr lang="ko-KR" altLang="en-US" smtClean="0"/>
              <a:t>2022-06-09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F812-C640-45B8-8A09-74817E78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8560B-B740-44C5-A60D-FC485F6E7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ED40-1E59-4B82-9F69-6B31B6E8E7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32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svg"/><Relationship Id="rId76" Type="http://schemas.openxmlformats.org/officeDocument/2006/relationships/image" Target="../media/image75.png"/><Relationship Id="rId7" Type="http://schemas.openxmlformats.org/officeDocument/2006/relationships/image" Target="../media/image6.sv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sv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18" Type="http://schemas.openxmlformats.org/officeDocument/2006/relationships/image" Target="../media/image21.png"/><Relationship Id="rId26" Type="http://schemas.openxmlformats.org/officeDocument/2006/relationships/image" Target="../media/image29.svg"/><Relationship Id="rId39" Type="http://schemas.openxmlformats.org/officeDocument/2006/relationships/image" Target="../media/image43.svg"/><Relationship Id="rId21" Type="http://schemas.openxmlformats.org/officeDocument/2006/relationships/image" Target="../media/image24.png"/><Relationship Id="rId34" Type="http://schemas.openxmlformats.org/officeDocument/2006/relationships/image" Target="../media/image38.png"/><Relationship Id="rId42" Type="http://schemas.openxmlformats.org/officeDocument/2006/relationships/image" Target="../media/image46.svg"/><Relationship Id="rId47" Type="http://schemas.openxmlformats.org/officeDocument/2006/relationships/image" Target="../media/image51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63" Type="http://schemas.openxmlformats.org/officeDocument/2006/relationships/image" Target="../media/image67.svg"/><Relationship Id="rId68" Type="http://schemas.openxmlformats.org/officeDocument/2006/relationships/image" Target="../media/image72.png"/><Relationship Id="rId7" Type="http://schemas.openxmlformats.org/officeDocument/2006/relationships/image" Target="../media/image5.png"/><Relationship Id="rId71" Type="http://schemas.openxmlformats.org/officeDocument/2006/relationships/image" Target="../media/image75.png"/><Relationship Id="rId2" Type="http://schemas.openxmlformats.org/officeDocument/2006/relationships/image" Target="../media/image77.png"/><Relationship Id="rId16" Type="http://schemas.openxmlformats.org/officeDocument/2006/relationships/image" Target="../media/image19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24" Type="http://schemas.openxmlformats.org/officeDocument/2006/relationships/image" Target="../media/image27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image" Target="../media/image62.png"/><Relationship Id="rId66" Type="http://schemas.openxmlformats.org/officeDocument/2006/relationships/image" Target="../media/image70.png"/><Relationship Id="rId5" Type="http://schemas.openxmlformats.org/officeDocument/2006/relationships/image" Target="../media/image3.png"/><Relationship Id="rId15" Type="http://schemas.openxmlformats.org/officeDocument/2006/relationships/image" Target="../media/image18.png"/><Relationship Id="rId23" Type="http://schemas.openxmlformats.org/officeDocument/2006/relationships/image" Target="../media/image26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Relationship Id="rId57" Type="http://schemas.openxmlformats.org/officeDocument/2006/relationships/image" Target="../media/image61.svg"/><Relationship Id="rId61" Type="http://schemas.openxmlformats.org/officeDocument/2006/relationships/image" Target="../media/image65.png"/><Relationship Id="rId10" Type="http://schemas.openxmlformats.org/officeDocument/2006/relationships/image" Target="../media/image11.png"/><Relationship Id="rId19" Type="http://schemas.openxmlformats.org/officeDocument/2006/relationships/image" Target="../media/image22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60" Type="http://schemas.openxmlformats.org/officeDocument/2006/relationships/image" Target="../media/image64.png"/><Relationship Id="rId65" Type="http://schemas.openxmlformats.org/officeDocument/2006/relationships/image" Target="../media/image69.png"/><Relationship Id="rId4" Type="http://schemas.openxmlformats.org/officeDocument/2006/relationships/image" Target="../media/image2.sv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56" Type="http://schemas.openxmlformats.org/officeDocument/2006/relationships/image" Target="../media/image60.png"/><Relationship Id="rId64" Type="http://schemas.openxmlformats.org/officeDocument/2006/relationships/image" Target="../media/image68.png"/><Relationship Id="rId69" Type="http://schemas.openxmlformats.org/officeDocument/2006/relationships/image" Target="../media/image73.png"/><Relationship Id="rId8" Type="http://schemas.openxmlformats.org/officeDocument/2006/relationships/image" Target="../media/image6.svg"/><Relationship Id="rId51" Type="http://schemas.openxmlformats.org/officeDocument/2006/relationships/image" Target="../media/image55.png"/><Relationship Id="rId72" Type="http://schemas.openxmlformats.org/officeDocument/2006/relationships/image" Target="../media/image76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7.sv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59" Type="http://schemas.openxmlformats.org/officeDocument/2006/relationships/image" Target="../media/image63.png"/><Relationship Id="rId67" Type="http://schemas.openxmlformats.org/officeDocument/2006/relationships/image" Target="../media/image71.png"/><Relationship Id="rId20" Type="http://schemas.openxmlformats.org/officeDocument/2006/relationships/image" Target="../media/image23.png"/><Relationship Id="rId41" Type="http://schemas.openxmlformats.org/officeDocument/2006/relationships/image" Target="../media/image45.png"/><Relationship Id="rId54" Type="http://schemas.openxmlformats.org/officeDocument/2006/relationships/image" Target="../media/image58.svg"/><Relationship Id="rId62" Type="http://schemas.openxmlformats.org/officeDocument/2006/relationships/image" Target="../media/image66.png"/><Relationship Id="rId70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9">
            <a:extLst>
              <a:ext uri="{FF2B5EF4-FFF2-40B4-BE49-F238E27FC236}">
                <a16:creationId xmlns:a16="http://schemas.microsoft.com/office/drawing/2014/main" id="{378B2975-8D82-4E34-87F5-AEAC8CF72A82}"/>
              </a:ext>
            </a:extLst>
          </p:cNvPr>
          <p:cNvSpPr/>
          <p:nvPr/>
        </p:nvSpPr>
        <p:spPr>
          <a:xfrm>
            <a:off x="910269" y="283644"/>
            <a:ext cx="10806602" cy="64805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35">
            <a:extLst>
              <a:ext uri="{FF2B5EF4-FFF2-40B4-BE49-F238E27FC236}">
                <a16:creationId xmlns:a16="http://schemas.microsoft.com/office/drawing/2014/main" id="{926DCBFE-C270-443D-A443-9F2537DE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0269" y="283644"/>
            <a:ext cx="381000" cy="381000"/>
          </a:xfrm>
          <a:prstGeom prst="rect">
            <a:avLst/>
          </a:prstGeom>
        </p:spPr>
      </p:pic>
      <p:sp>
        <p:nvSpPr>
          <p:cNvPr id="126" name="Rectangle 8">
            <a:extLst>
              <a:ext uri="{FF2B5EF4-FFF2-40B4-BE49-F238E27FC236}">
                <a16:creationId xmlns:a16="http://schemas.microsoft.com/office/drawing/2014/main" id="{59B736AE-E96D-4F31-93FC-5E67FD1496D3}"/>
              </a:ext>
            </a:extLst>
          </p:cNvPr>
          <p:cNvSpPr/>
          <p:nvPr/>
        </p:nvSpPr>
        <p:spPr>
          <a:xfrm>
            <a:off x="1416278" y="664644"/>
            <a:ext cx="9740446" cy="606785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27" name="Graphic 25">
            <a:extLst>
              <a:ext uri="{FF2B5EF4-FFF2-40B4-BE49-F238E27FC236}">
                <a16:creationId xmlns:a16="http://schemas.microsoft.com/office/drawing/2014/main" id="{3EE9556F-D029-4BDC-8402-AD83ABE00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3047" y="657336"/>
            <a:ext cx="381000" cy="381000"/>
          </a:xfrm>
          <a:prstGeom prst="rect">
            <a:avLst/>
          </a:prstGeom>
        </p:spPr>
      </p:pic>
      <p:sp>
        <p:nvSpPr>
          <p:cNvPr id="129" name="Rectangle 6">
            <a:extLst>
              <a:ext uri="{FF2B5EF4-FFF2-40B4-BE49-F238E27FC236}">
                <a16:creationId xmlns:a16="http://schemas.microsoft.com/office/drawing/2014/main" id="{9DECCCDD-E5A6-46F1-B8F2-FFD5C9CFAB65}"/>
              </a:ext>
            </a:extLst>
          </p:cNvPr>
          <p:cNvSpPr/>
          <p:nvPr/>
        </p:nvSpPr>
        <p:spPr>
          <a:xfrm>
            <a:off x="1927412" y="989509"/>
            <a:ext cx="7785037" cy="32162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0" name="Graphic 16">
            <a:extLst>
              <a:ext uri="{FF2B5EF4-FFF2-40B4-BE49-F238E27FC236}">
                <a16:creationId xmlns:a16="http://schemas.microsoft.com/office/drawing/2014/main" id="{579B2BDD-51EF-4CE0-9445-641F30373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5533" y="986479"/>
            <a:ext cx="381000" cy="381000"/>
          </a:xfrm>
          <a:prstGeom prst="rect">
            <a:avLst/>
          </a:prstGeom>
        </p:spPr>
      </p:pic>
      <p:pic>
        <p:nvPicPr>
          <p:cNvPr id="131" name="Graphic 5">
            <a:extLst>
              <a:ext uri="{FF2B5EF4-FFF2-40B4-BE49-F238E27FC236}">
                <a16:creationId xmlns:a16="http://schemas.microsoft.com/office/drawing/2014/main" id="{A913BE02-FBE2-4428-8745-416FDA185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275" y="6344641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6">
            <a:extLst>
              <a:ext uri="{FF2B5EF4-FFF2-40B4-BE49-F238E27FC236}">
                <a16:creationId xmlns:a16="http://schemas.microsoft.com/office/drawing/2014/main" id="{861C8118-862D-49A8-88D9-1DFBD07A9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694" y="674129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6">
            <a:extLst>
              <a:ext uri="{FF2B5EF4-FFF2-40B4-BE49-F238E27FC236}">
                <a16:creationId xmlns:a16="http://schemas.microsoft.com/office/drawing/2014/main" id="{8683E88D-4395-4A5C-B917-C04A1F9CA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115" y="5833647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Graphic 8">
            <a:extLst>
              <a:ext uri="{FF2B5EF4-FFF2-40B4-BE49-F238E27FC236}">
                <a16:creationId xmlns:a16="http://schemas.microsoft.com/office/drawing/2014/main" id="{6DEC6ACE-20FD-415A-9DDD-F6645FFCD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694" y="1179871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23">
            <a:extLst>
              <a:ext uri="{FF2B5EF4-FFF2-40B4-BE49-F238E27FC236}">
                <a16:creationId xmlns:a16="http://schemas.microsoft.com/office/drawing/2014/main" id="{73D229B9-B8B9-4394-A189-266F682D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115" y="4808072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17">
            <a:extLst>
              <a:ext uri="{FF2B5EF4-FFF2-40B4-BE49-F238E27FC236}">
                <a16:creationId xmlns:a16="http://schemas.microsoft.com/office/drawing/2014/main" id="{81376F30-C2C3-4BFA-B50C-236ADBC08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97" y="4801118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20">
            <a:extLst>
              <a:ext uri="{FF2B5EF4-FFF2-40B4-BE49-F238E27FC236}">
                <a16:creationId xmlns:a16="http://schemas.microsoft.com/office/drawing/2014/main" id="{F224C68A-C775-4FC5-BE8E-67822D7A2A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97012" y="1708734"/>
            <a:ext cx="468000" cy="468000"/>
          </a:xfrm>
          <a:prstGeom prst="rect">
            <a:avLst/>
          </a:prstGeom>
        </p:spPr>
      </p:pic>
      <p:pic>
        <p:nvPicPr>
          <p:cNvPr id="147" name="Graphic 6">
            <a:extLst>
              <a:ext uri="{FF2B5EF4-FFF2-40B4-BE49-F238E27FC236}">
                <a16:creationId xmlns:a16="http://schemas.microsoft.com/office/drawing/2014/main" id="{ACC74EF4-D9D3-449D-8650-1C3326C7C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/>
          <a:srcRect/>
          <a:stretch/>
        </p:blipFill>
        <p:spPr bwMode="auto">
          <a:xfrm>
            <a:off x="10165130" y="662317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Graphic 27">
            <a:extLst>
              <a:ext uri="{FF2B5EF4-FFF2-40B4-BE49-F238E27FC236}">
                <a16:creationId xmlns:a16="http://schemas.microsoft.com/office/drawing/2014/main" id="{A403A394-A78A-4A2E-B179-3FA187818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554" y="6337783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Graphic 24">
            <a:extLst>
              <a:ext uri="{FF2B5EF4-FFF2-40B4-BE49-F238E27FC236}">
                <a16:creationId xmlns:a16="http://schemas.microsoft.com/office/drawing/2014/main" id="{05FB1AB1-A2D7-4F5A-85EA-5B30075B2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115" y="5322679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19">
            <a:extLst>
              <a:ext uri="{FF2B5EF4-FFF2-40B4-BE49-F238E27FC236}">
                <a16:creationId xmlns:a16="http://schemas.microsoft.com/office/drawing/2014/main" id="{8020FF31-F294-495B-B83F-8FDA542A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621" y="1708734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7">
            <a:extLst>
              <a:ext uri="{FF2B5EF4-FFF2-40B4-BE49-F238E27FC236}">
                <a16:creationId xmlns:a16="http://schemas.microsoft.com/office/drawing/2014/main" id="{3D019A27-B5F0-45F0-B2CC-E34EBA21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489" y="2224883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9">
            <a:extLst>
              <a:ext uri="{FF2B5EF4-FFF2-40B4-BE49-F238E27FC236}">
                <a16:creationId xmlns:a16="http://schemas.microsoft.com/office/drawing/2014/main" id="{B7D03DE6-3513-4B47-AB73-F63A8121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640" y="1176979"/>
            <a:ext cx="471231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Graphic 8">
            <a:extLst>
              <a:ext uri="{FF2B5EF4-FFF2-40B4-BE49-F238E27FC236}">
                <a16:creationId xmlns:a16="http://schemas.microsoft.com/office/drawing/2014/main" id="{9F723E09-7049-4D3D-A188-93DF740FC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640" y="660899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Graphic 12">
            <a:extLst>
              <a:ext uri="{FF2B5EF4-FFF2-40B4-BE49-F238E27FC236}">
                <a16:creationId xmlns:a16="http://schemas.microsoft.com/office/drawing/2014/main" id="{D7C1A35E-1877-45A8-963D-0F02F617F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18" y="2152279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17">
            <a:extLst>
              <a:ext uri="{FF2B5EF4-FFF2-40B4-BE49-F238E27FC236}">
                <a16:creationId xmlns:a16="http://schemas.microsoft.com/office/drawing/2014/main" id="{7A86FF0D-BA3C-449A-B2D0-3561A0082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97" y="4588088"/>
            <a:ext cx="477038" cy="47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10">
            <a:extLst>
              <a:ext uri="{FF2B5EF4-FFF2-40B4-BE49-F238E27FC236}">
                <a16:creationId xmlns:a16="http://schemas.microsoft.com/office/drawing/2014/main" id="{4EF99306-2B8B-429F-9B76-57AA4E45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21" y="2510074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26AEDF42-248C-417C-8373-2B2BE6A0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954898" y="1656953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Graphic 8">
            <a:extLst>
              <a:ext uri="{FF2B5EF4-FFF2-40B4-BE49-F238E27FC236}">
                <a16:creationId xmlns:a16="http://schemas.microsoft.com/office/drawing/2014/main" id="{38780F99-7255-4DEE-9B62-9AEC8D24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54" y="2512565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1" name="Elbow Connector 10">
            <a:extLst>
              <a:ext uri="{FF2B5EF4-FFF2-40B4-BE49-F238E27FC236}">
                <a16:creationId xmlns:a16="http://schemas.microsoft.com/office/drawing/2014/main" id="{5896D290-3514-46DD-A434-B47353037933}"/>
              </a:ext>
            </a:extLst>
          </p:cNvPr>
          <p:cNvCxnSpPr>
            <a:cxnSpLocks/>
            <a:stCxn id="181" idx="0"/>
            <a:endCxn id="182" idx="2"/>
          </p:cNvCxnSpPr>
          <p:nvPr/>
        </p:nvCxnSpPr>
        <p:spPr>
          <a:xfrm rot="16200000" flipV="1">
            <a:off x="1317050" y="1888802"/>
            <a:ext cx="457121" cy="78542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25">
            <a:extLst>
              <a:ext uri="{FF2B5EF4-FFF2-40B4-BE49-F238E27FC236}">
                <a16:creationId xmlns:a16="http://schemas.microsoft.com/office/drawing/2014/main" id="{48D69031-C6B2-44B3-8C41-636A19D97452}"/>
              </a:ext>
            </a:extLst>
          </p:cNvPr>
          <p:cNvSpPr/>
          <p:nvPr/>
        </p:nvSpPr>
        <p:spPr>
          <a:xfrm>
            <a:off x="8224755" y="4799391"/>
            <a:ext cx="1762014" cy="79521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Group</a:t>
            </a:r>
          </a:p>
        </p:txBody>
      </p:sp>
      <p:pic>
        <p:nvPicPr>
          <p:cNvPr id="194" name="Graphic 26">
            <a:extLst>
              <a:ext uri="{FF2B5EF4-FFF2-40B4-BE49-F238E27FC236}">
                <a16:creationId xmlns:a16="http://schemas.microsoft.com/office/drawing/2014/main" id="{8A9CA6C8-F7B9-415D-A6DD-B3E74D1474B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8220225" y="4796706"/>
            <a:ext cx="288000" cy="288000"/>
          </a:xfrm>
          <a:prstGeom prst="rect">
            <a:avLst/>
          </a:prstGeom>
        </p:spPr>
      </p:pic>
      <p:pic>
        <p:nvPicPr>
          <p:cNvPr id="233" name="Graphic 21">
            <a:extLst>
              <a:ext uri="{FF2B5EF4-FFF2-40B4-BE49-F238E27FC236}">
                <a16:creationId xmlns:a16="http://schemas.microsoft.com/office/drawing/2014/main" id="{E717E5A0-32F8-4B7B-AB21-54BD7A5A6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871" y="1716236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" name="Graphic 7">
            <a:extLst>
              <a:ext uri="{FF2B5EF4-FFF2-40B4-BE49-F238E27FC236}">
                <a16:creationId xmlns:a16="http://schemas.microsoft.com/office/drawing/2014/main" id="{4045A480-9787-4A0A-BECA-24BDD5BAB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707" y="5066250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24">
            <a:extLst>
              <a:ext uri="{FF2B5EF4-FFF2-40B4-BE49-F238E27FC236}">
                <a16:creationId xmlns:a16="http://schemas.microsoft.com/office/drawing/2014/main" id="{11BA4A60-2E6F-441E-ADF4-EBB19244E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680" y="5067828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6">
            <a:extLst>
              <a:ext uri="{FF2B5EF4-FFF2-40B4-BE49-F238E27FC236}">
                <a16:creationId xmlns:a16="http://schemas.microsoft.com/office/drawing/2014/main" id="{DF2A99B7-3223-4323-8F6B-470A22324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861" y="5067828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Graphic 14">
            <a:extLst>
              <a:ext uri="{FF2B5EF4-FFF2-40B4-BE49-F238E27FC236}">
                <a16:creationId xmlns:a16="http://schemas.microsoft.com/office/drawing/2014/main" id="{E08D994B-520B-43B1-A7FD-DAEE03FB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860" y="6255265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24">
            <a:extLst>
              <a:ext uri="{FF2B5EF4-FFF2-40B4-BE49-F238E27FC236}">
                <a16:creationId xmlns:a16="http://schemas.microsoft.com/office/drawing/2014/main" id="{DE9AE4C1-E9EC-4272-89E9-0369AAE0A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17" y="1407478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" name="Graphic 27">
            <a:extLst>
              <a:ext uri="{FF2B5EF4-FFF2-40B4-BE49-F238E27FC236}">
                <a16:creationId xmlns:a16="http://schemas.microsoft.com/office/drawing/2014/main" id="{AA2F93D1-BFEE-4556-8472-5BADEBE54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 bwMode="auto">
          <a:xfrm>
            <a:off x="298427" y="2822892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10">
            <a:extLst>
              <a:ext uri="{FF2B5EF4-FFF2-40B4-BE49-F238E27FC236}">
                <a16:creationId xmlns:a16="http://schemas.microsoft.com/office/drawing/2014/main" id="{BC06DC12-C50D-4044-A0AC-FDDA2B2B1261}"/>
              </a:ext>
            </a:extLst>
          </p:cNvPr>
          <p:cNvSpPr/>
          <p:nvPr/>
        </p:nvSpPr>
        <p:spPr>
          <a:xfrm>
            <a:off x="3173547" y="1106951"/>
            <a:ext cx="6379053" cy="14965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Zone1</a:t>
            </a:r>
          </a:p>
        </p:txBody>
      </p:sp>
      <p:sp>
        <p:nvSpPr>
          <p:cNvPr id="167" name="Rectangle 10">
            <a:extLst>
              <a:ext uri="{FF2B5EF4-FFF2-40B4-BE49-F238E27FC236}">
                <a16:creationId xmlns:a16="http://schemas.microsoft.com/office/drawing/2014/main" id="{43275A16-292A-468C-9C29-29BE72B87728}"/>
              </a:ext>
            </a:extLst>
          </p:cNvPr>
          <p:cNvSpPr/>
          <p:nvPr/>
        </p:nvSpPr>
        <p:spPr>
          <a:xfrm>
            <a:off x="3173547" y="2781098"/>
            <a:ext cx="6379053" cy="13559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Zone2</a:t>
            </a:r>
          </a:p>
        </p:txBody>
      </p:sp>
      <p:sp>
        <p:nvSpPr>
          <p:cNvPr id="168" name="Rectangle 6">
            <a:extLst>
              <a:ext uri="{FF2B5EF4-FFF2-40B4-BE49-F238E27FC236}">
                <a16:creationId xmlns:a16="http://schemas.microsoft.com/office/drawing/2014/main" id="{C1D21096-ABF7-460B-ACF4-232D3FF4FE9A}"/>
              </a:ext>
            </a:extLst>
          </p:cNvPr>
          <p:cNvSpPr/>
          <p:nvPr/>
        </p:nvSpPr>
        <p:spPr>
          <a:xfrm>
            <a:off x="1935534" y="4778837"/>
            <a:ext cx="6008638" cy="166490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9" name="Graphic 16">
            <a:extLst>
              <a:ext uri="{FF2B5EF4-FFF2-40B4-BE49-F238E27FC236}">
                <a16:creationId xmlns:a16="http://schemas.microsoft.com/office/drawing/2014/main" id="{1F27BC01-1C10-4B82-9074-90626A9C6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3654" y="4775808"/>
            <a:ext cx="381000" cy="381000"/>
          </a:xfrm>
          <a:prstGeom prst="rect">
            <a:avLst/>
          </a:prstGeom>
        </p:spPr>
      </p:pic>
      <p:pic>
        <p:nvPicPr>
          <p:cNvPr id="173" name="Graphic 24">
            <a:extLst>
              <a:ext uri="{FF2B5EF4-FFF2-40B4-BE49-F238E27FC236}">
                <a16:creationId xmlns:a16="http://schemas.microsoft.com/office/drawing/2014/main" id="{A3B631B7-18CA-4554-9578-DF679D32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38" y="5196807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32">
            <a:extLst>
              <a:ext uri="{FF2B5EF4-FFF2-40B4-BE49-F238E27FC236}">
                <a16:creationId xmlns:a16="http://schemas.microsoft.com/office/drawing/2014/main" id="{5DA6ECCB-47BC-450A-8495-16FCC50A7435}"/>
              </a:ext>
            </a:extLst>
          </p:cNvPr>
          <p:cNvSpPr/>
          <p:nvPr/>
        </p:nvSpPr>
        <p:spPr>
          <a:xfrm>
            <a:off x="3484269" y="1656953"/>
            <a:ext cx="2151781" cy="9465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Web1</a:t>
            </a:r>
          </a:p>
        </p:txBody>
      </p:sp>
      <p:pic>
        <p:nvPicPr>
          <p:cNvPr id="190" name="Graphic 19">
            <a:extLst>
              <a:ext uri="{FF2B5EF4-FFF2-40B4-BE49-F238E27FC236}">
                <a16:creationId xmlns:a16="http://schemas.microsoft.com/office/drawing/2014/main" id="{4A1993F7-8D25-4CA5-8AEB-69F5659C2F5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481038" y="1665979"/>
            <a:ext cx="360000" cy="360000"/>
          </a:xfrm>
          <a:prstGeom prst="rect">
            <a:avLst/>
          </a:prstGeom>
        </p:spPr>
      </p:pic>
      <p:pic>
        <p:nvPicPr>
          <p:cNvPr id="197" name="Graphic 24">
            <a:extLst>
              <a:ext uri="{FF2B5EF4-FFF2-40B4-BE49-F238E27FC236}">
                <a16:creationId xmlns:a16="http://schemas.microsoft.com/office/drawing/2014/main" id="{F635D038-BA4A-4283-ABBA-144962E3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23" y="200423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30">
            <a:extLst>
              <a:ext uri="{FF2B5EF4-FFF2-40B4-BE49-F238E27FC236}">
                <a16:creationId xmlns:a16="http://schemas.microsoft.com/office/drawing/2014/main" id="{8854B9AD-E5EE-4B59-B028-981A35943FC7}"/>
              </a:ext>
            </a:extLst>
          </p:cNvPr>
          <p:cNvSpPr/>
          <p:nvPr/>
        </p:nvSpPr>
        <p:spPr>
          <a:xfrm>
            <a:off x="3990401" y="1882991"/>
            <a:ext cx="1206156" cy="68038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9" name="Graphic 41">
            <a:extLst>
              <a:ext uri="{FF2B5EF4-FFF2-40B4-BE49-F238E27FC236}">
                <a16:creationId xmlns:a16="http://schemas.microsoft.com/office/drawing/2014/main" id="{7B989F99-1B5E-49C8-9ED7-02E78FF3C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33" y="165793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" name="Graphic 62">
            <a:extLst>
              <a:ext uri="{FF2B5EF4-FFF2-40B4-BE49-F238E27FC236}">
                <a16:creationId xmlns:a16="http://schemas.microsoft.com/office/drawing/2014/main" id="{31F955A8-8E2F-4D3B-995A-C3880115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49" y="219423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Rectangle 12">
            <a:extLst>
              <a:ext uri="{FF2B5EF4-FFF2-40B4-BE49-F238E27FC236}">
                <a16:creationId xmlns:a16="http://schemas.microsoft.com/office/drawing/2014/main" id="{39569924-E91A-48C2-AFA8-D31108D6928D}"/>
              </a:ext>
            </a:extLst>
          </p:cNvPr>
          <p:cNvSpPr/>
          <p:nvPr/>
        </p:nvSpPr>
        <p:spPr>
          <a:xfrm>
            <a:off x="3403436" y="1189545"/>
            <a:ext cx="2332055" cy="29099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02" name="Graphic 52">
            <a:extLst>
              <a:ext uri="{FF2B5EF4-FFF2-40B4-BE49-F238E27FC236}">
                <a16:creationId xmlns:a16="http://schemas.microsoft.com/office/drawing/2014/main" id="{5BDB3DBC-F45E-4B22-AAC2-6CCD1787850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347355" y="1127951"/>
            <a:ext cx="360000" cy="360000"/>
          </a:xfrm>
          <a:prstGeom prst="rect">
            <a:avLst/>
          </a:prstGeom>
        </p:spPr>
      </p:pic>
      <p:pic>
        <p:nvPicPr>
          <p:cNvPr id="203" name="Graphic 26">
            <a:extLst>
              <a:ext uri="{FF2B5EF4-FFF2-40B4-BE49-F238E27FC236}">
                <a16:creationId xmlns:a16="http://schemas.microsoft.com/office/drawing/2014/main" id="{D5AFDFCD-9289-4749-B203-310F9B1E7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578" y="21727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Rectangle 32">
            <a:extLst>
              <a:ext uri="{FF2B5EF4-FFF2-40B4-BE49-F238E27FC236}">
                <a16:creationId xmlns:a16="http://schemas.microsoft.com/office/drawing/2014/main" id="{E7590AA9-A2D2-4EEA-AB57-55D8A45FD895}"/>
              </a:ext>
            </a:extLst>
          </p:cNvPr>
          <p:cNvSpPr/>
          <p:nvPr/>
        </p:nvSpPr>
        <p:spPr>
          <a:xfrm>
            <a:off x="3464650" y="3119956"/>
            <a:ext cx="2151781" cy="9272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Web2</a:t>
            </a:r>
          </a:p>
        </p:txBody>
      </p:sp>
      <p:pic>
        <p:nvPicPr>
          <p:cNvPr id="299" name="Graphic 19">
            <a:extLst>
              <a:ext uri="{FF2B5EF4-FFF2-40B4-BE49-F238E27FC236}">
                <a16:creationId xmlns:a16="http://schemas.microsoft.com/office/drawing/2014/main" id="{7288E46C-AD5F-4FD0-B232-F8532366883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461419" y="3128983"/>
            <a:ext cx="360000" cy="360000"/>
          </a:xfrm>
          <a:prstGeom prst="rect">
            <a:avLst/>
          </a:prstGeom>
        </p:spPr>
      </p:pic>
      <p:pic>
        <p:nvPicPr>
          <p:cNvPr id="300" name="Graphic 24">
            <a:extLst>
              <a:ext uri="{FF2B5EF4-FFF2-40B4-BE49-F238E27FC236}">
                <a16:creationId xmlns:a16="http://schemas.microsoft.com/office/drawing/2014/main" id="{81247A38-C4BD-4183-9921-F3A54273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04" y="346724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" name="Rectangle 30">
            <a:extLst>
              <a:ext uri="{FF2B5EF4-FFF2-40B4-BE49-F238E27FC236}">
                <a16:creationId xmlns:a16="http://schemas.microsoft.com/office/drawing/2014/main" id="{48908F87-AD0B-403B-B793-19A2240639FF}"/>
              </a:ext>
            </a:extLst>
          </p:cNvPr>
          <p:cNvSpPr/>
          <p:nvPr/>
        </p:nvSpPr>
        <p:spPr>
          <a:xfrm>
            <a:off x="3970782" y="3345995"/>
            <a:ext cx="1206156" cy="68038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2" name="Graphic 41">
            <a:extLst>
              <a:ext uri="{FF2B5EF4-FFF2-40B4-BE49-F238E27FC236}">
                <a16:creationId xmlns:a16="http://schemas.microsoft.com/office/drawing/2014/main" id="{82B07B80-737B-48E8-A98A-E45C14FD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014" y="312094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3" name="Graphic 62">
            <a:extLst>
              <a:ext uri="{FF2B5EF4-FFF2-40B4-BE49-F238E27FC236}">
                <a16:creationId xmlns:a16="http://schemas.microsoft.com/office/drawing/2014/main" id="{6C68995F-C9C7-4047-B3BE-3488385A5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30" y="36572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26">
            <a:extLst>
              <a:ext uri="{FF2B5EF4-FFF2-40B4-BE49-F238E27FC236}">
                <a16:creationId xmlns:a16="http://schemas.microsoft.com/office/drawing/2014/main" id="{A279FA89-4DC5-434E-BF4B-0FB5C106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59" y="36357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" name="Graphic 24">
            <a:extLst>
              <a:ext uri="{FF2B5EF4-FFF2-40B4-BE49-F238E27FC236}">
                <a16:creationId xmlns:a16="http://schemas.microsoft.com/office/drawing/2014/main" id="{65CD201C-CDEC-4907-A816-BEC2AB0A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952" y="198497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" name="Rectangle 30">
            <a:extLst>
              <a:ext uri="{FF2B5EF4-FFF2-40B4-BE49-F238E27FC236}">
                <a16:creationId xmlns:a16="http://schemas.microsoft.com/office/drawing/2014/main" id="{AC69884D-C92B-4971-A38B-308D226C5B58}"/>
              </a:ext>
            </a:extLst>
          </p:cNvPr>
          <p:cNvSpPr/>
          <p:nvPr/>
        </p:nvSpPr>
        <p:spPr>
          <a:xfrm>
            <a:off x="7581130" y="1863733"/>
            <a:ext cx="1206156" cy="68038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9" name="Graphic 41">
            <a:extLst>
              <a:ext uri="{FF2B5EF4-FFF2-40B4-BE49-F238E27FC236}">
                <a16:creationId xmlns:a16="http://schemas.microsoft.com/office/drawing/2014/main" id="{2A287D19-A830-4398-A416-A34E6901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362" y="163867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Graphic 62">
            <a:extLst>
              <a:ext uri="{FF2B5EF4-FFF2-40B4-BE49-F238E27FC236}">
                <a16:creationId xmlns:a16="http://schemas.microsoft.com/office/drawing/2014/main" id="{7AA8C1DC-7D61-47D5-91D2-25A29011C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578" y="217497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" name="Rectangle 12">
            <a:extLst>
              <a:ext uri="{FF2B5EF4-FFF2-40B4-BE49-F238E27FC236}">
                <a16:creationId xmlns:a16="http://schemas.microsoft.com/office/drawing/2014/main" id="{9530AB1B-365D-439F-8C3B-4D0CA05836AF}"/>
              </a:ext>
            </a:extLst>
          </p:cNvPr>
          <p:cNvSpPr/>
          <p:nvPr/>
        </p:nvSpPr>
        <p:spPr>
          <a:xfrm>
            <a:off x="6994165" y="1170287"/>
            <a:ext cx="2332055" cy="292916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12" name="Graphic 52">
            <a:extLst>
              <a:ext uri="{FF2B5EF4-FFF2-40B4-BE49-F238E27FC236}">
                <a16:creationId xmlns:a16="http://schemas.microsoft.com/office/drawing/2014/main" id="{005B4408-D099-41A3-8ABD-F7F21434421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938084" y="1137453"/>
            <a:ext cx="360000" cy="331240"/>
          </a:xfrm>
          <a:prstGeom prst="rect">
            <a:avLst/>
          </a:prstGeom>
        </p:spPr>
      </p:pic>
      <p:pic>
        <p:nvPicPr>
          <p:cNvPr id="313" name="Graphic 26">
            <a:extLst>
              <a:ext uri="{FF2B5EF4-FFF2-40B4-BE49-F238E27FC236}">
                <a16:creationId xmlns:a16="http://schemas.microsoft.com/office/drawing/2014/main" id="{66657135-CF4C-4670-AC48-73108216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07" y="21534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6" name="Graphic 24">
            <a:extLst>
              <a:ext uri="{FF2B5EF4-FFF2-40B4-BE49-F238E27FC236}">
                <a16:creationId xmlns:a16="http://schemas.microsoft.com/office/drawing/2014/main" id="{6413C430-0694-419C-B2FA-C73D1C477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333" y="344798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" name="Rectangle 30">
            <a:extLst>
              <a:ext uri="{FF2B5EF4-FFF2-40B4-BE49-F238E27FC236}">
                <a16:creationId xmlns:a16="http://schemas.microsoft.com/office/drawing/2014/main" id="{35DFE41E-6B12-4806-8D36-615E3DF5EA3E}"/>
              </a:ext>
            </a:extLst>
          </p:cNvPr>
          <p:cNvSpPr/>
          <p:nvPr/>
        </p:nvSpPr>
        <p:spPr>
          <a:xfrm>
            <a:off x="7561511" y="3326737"/>
            <a:ext cx="1206156" cy="68038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8" name="Graphic 41">
            <a:extLst>
              <a:ext uri="{FF2B5EF4-FFF2-40B4-BE49-F238E27FC236}">
                <a16:creationId xmlns:a16="http://schemas.microsoft.com/office/drawing/2014/main" id="{D010BBEB-5544-4DFF-89EE-FAA108D68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43" y="310168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" name="Graphic 62">
            <a:extLst>
              <a:ext uri="{FF2B5EF4-FFF2-40B4-BE49-F238E27FC236}">
                <a16:creationId xmlns:a16="http://schemas.microsoft.com/office/drawing/2014/main" id="{ED00C8FB-37DE-4213-9AD0-8C626BBA4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59" y="36379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" name="Graphic 26">
            <a:extLst>
              <a:ext uri="{FF2B5EF4-FFF2-40B4-BE49-F238E27FC236}">
                <a16:creationId xmlns:a16="http://schemas.microsoft.com/office/drawing/2014/main" id="{3B38FB41-FC8C-4FC4-BE0D-1CB64D22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688" y="36164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1" name="Rectangle 10">
            <a:extLst>
              <a:ext uri="{FF2B5EF4-FFF2-40B4-BE49-F238E27FC236}">
                <a16:creationId xmlns:a16="http://schemas.microsoft.com/office/drawing/2014/main" id="{2DD52FF3-B9BE-4358-9DC3-3C6623CEAB4E}"/>
              </a:ext>
            </a:extLst>
          </p:cNvPr>
          <p:cNvSpPr/>
          <p:nvPr/>
        </p:nvSpPr>
        <p:spPr>
          <a:xfrm>
            <a:off x="2830663" y="4870279"/>
            <a:ext cx="3167153" cy="14718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Zone1</a:t>
            </a:r>
          </a:p>
        </p:txBody>
      </p:sp>
      <p:sp>
        <p:nvSpPr>
          <p:cNvPr id="322" name="Rectangle 10">
            <a:extLst>
              <a:ext uri="{FF2B5EF4-FFF2-40B4-BE49-F238E27FC236}">
                <a16:creationId xmlns:a16="http://schemas.microsoft.com/office/drawing/2014/main" id="{9C73395E-60B2-49D1-AA7B-499377EB1312}"/>
              </a:ext>
            </a:extLst>
          </p:cNvPr>
          <p:cNvSpPr/>
          <p:nvPr/>
        </p:nvSpPr>
        <p:spPr>
          <a:xfrm>
            <a:off x="6137043" y="4870278"/>
            <a:ext cx="1675269" cy="14718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Zone2</a:t>
            </a:r>
          </a:p>
        </p:txBody>
      </p:sp>
      <p:sp>
        <p:nvSpPr>
          <p:cNvPr id="323" name="Rectangle 7">
            <a:extLst>
              <a:ext uri="{FF2B5EF4-FFF2-40B4-BE49-F238E27FC236}">
                <a16:creationId xmlns:a16="http://schemas.microsoft.com/office/drawing/2014/main" id="{66B2F900-CF76-4A53-8CAF-A13202CEA0D3}"/>
              </a:ext>
            </a:extLst>
          </p:cNvPr>
          <p:cNvSpPr/>
          <p:nvPr/>
        </p:nvSpPr>
        <p:spPr>
          <a:xfrm>
            <a:off x="7168628" y="1614903"/>
            <a:ext cx="2072734" cy="9885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WAS1</a:t>
            </a:r>
          </a:p>
        </p:txBody>
      </p:sp>
      <p:pic>
        <p:nvPicPr>
          <p:cNvPr id="324" name="Graphic 21">
            <a:extLst>
              <a:ext uri="{FF2B5EF4-FFF2-40B4-BE49-F238E27FC236}">
                <a16:creationId xmlns:a16="http://schemas.microsoft.com/office/drawing/2014/main" id="{30BFB5FE-FDF3-41AA-8903-BDE0A9242E4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173391" y="1588356"/>
            <a:ext cx="381000" cy="381000"/>
          </a:xfrm>
          <a:prstGeom prst="rect">
            <a:avLst/>
          </a:prstGeom>
        </p:spPr>
      </p:pic>
      <p:sp>
        <p:nvSpPr>
          <p:cNvPr id="327" name="Rectangle 7">
            <a:extLst>
              <a:ext uri="{FF2B5EF4-FFF2-40B4-BE49-F238E27FC236}">
                <a16:creationId xmlns:a16="http://schemas.microsoft.com/office/drawing/2014/main" id="{65943E72-DA3E-4C4C-89D5-D12844764F1F}"/>
              </a:ext>
            </a:extLst>
          </p:cNvPr>
          <p:cNvSpPr/>
          <p:nvPr/>
        </p:nvSpPr>
        <p:spPr>
          <a:xfrm>
            <a:off x="7149508" y="3071939"/>
            <a:ext cx="2072734" cy="9885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WAS2</a:t>
            </a:r>
          </a:p>
        </p:txBody>
      </p:sp>
      <p:pic>
        <p:nvPicPr>
          <p:cNvPr id="328" name="Graphic 21">
            <a:extLst>
              <a:ext uri="{FF2B5EF4-FFF2-40B4-BE49-F238E27FC236}">
                <a16:creationId xmlns:a16="http://schemas.microsoft.com/office/drawing/2014/main" id="{2123EAB3-7FDC-4AE6-9BE2-6C137B9134B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154271" y="3045392"/>
            <a:ext cx="381000" cy="381000"/>
          </a:xfrm>
          <a:prstGeom prst="rect">
            <a:avLst/>
          </a:prstGeom>
        </p:spPr>
      </p:pic>
      <p:sp>
        <p:nvSpPr>
          <p:cNvPr id="330" name="Rectangle 7">
            <a:extLst>
              <a:ext uri="{FF2B5EF4-FFF2-40B4-BE49-F238E27FC236}">
                <a16:creationId xmlns:a16="http://schemas.microsoft.com/office/drawing/2014/main" id="{5D944030-85D7-436A-9739-3CB1A0E11A49}"/>
              </a:ext>
            </a:extLst>
          </p:cNvPr>
          <p:cNvSpPr/>
          <p:nvPr/>
        </p:nvSpPr>
        <p:spPr>
          <a:xfrm>
            <a:off x="6255291" y="5151861"/>
            <a:ext cx="1417794" cy="11013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RDS2</a:t>
            </a:r>
          </a:p>
        </p:txBody>
      </p:sp>
      <p:pic>
        <p:nvPicPr>
          <p:cNvPr id="331" name="Graphic 21">
            <a:extLst>
              <a:ext uri="{FF2B5EF4-FFF2-40B4-BE49-F238E27FC236}">
                <a16:creationId xmlns:a16="http://schemas.microsoft.com/office/drawing/2014/main" id="{4EB371F0-1323-4D60-9F31-DD5CB0C41BA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61567" y="5151861"/>
            <a:ext cx="381000" cy="381000"/>
          </a:xfrm>
          <a:prstGeom prst="rect">
            <a:avLst/>
          </a:prstGeom>
        </p:spPr>
      </p:pic>
      <p:sp>
        <p:nvSpPr>
          <p:cNvPr id="332" name="Rectangle 7">
            <a:extLst>
              <a:ext uri="{FF2B5EF4-FFF2-40B4-BE49-F238E27FC236}">
                <a16:creationId xmlns:a16="http://schemas.microsoft.com/office/drawing/2014/main" id="{CAF2C88E-5FB9-4096-92C4-E06669BD48EB}"/>
              </a:ext>
            </a:extLst>
          </p:cNvPr>
          <p:cNvSpPr/>
          <p:nvPr/>
        </p:nvSpPr>
        <p:spPr>
          <a:xfrm>
            <a:off x="4529503" y="5151367"/>
            <a:ext cx="1417794" cy="11013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RDS1</a:t>
            </a:r>
          </a:p>
        </p:txBody>
      </p:sp>
      <p:pic>
        <p:nvPicPr>
          <p:cNvPr id="333" name="Graphic 21">
            <a:extLst>
              <a:ext uri="{FF2B5EF4-FFF2-40B4-BE49-F238E27FC236}">
                <a16:creationId xmlns:a16="http://schemas.microsoft.com/office/drawing/2014/main" id="{6E288E12-01E3-4430-B9A8-D70964FD286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35779" y="5151367"/>
            <a:ext cx="381000" cy="381000"/>
          </a:xfrm>
          <a:prstGeom prst="rect">
            <a:avLst/>
          </a:prstGeom>
        </p:spPr>
      </p:pic>
      <p:sp>
        <p:nvSpPr>
          <p:cNvPr id="334" name="Rectangle 7">
            <a:extLst>
              <a:ext uri="{FF2B5EF4-FFF2-40B4-BE49-F238E27FC236}">
                <a16:creationId xmlns:a16="http://schemas.microsoft.com/office/drawing/2014/main" id="{F5F1A773-D0B9-4043-89AC-2F052CF00ED8}"/>
              </a:ext>
            </a:extLst>
          </p:cNvPr>
          <p:cNvSpPr/>
          <p:nvPr/>
        </p:nvSpPr>
        <p:spPr>
          <a:xfrm>
            <a:off x="2967036" y="5151367"/>
            <a:ext cx="1417794" cy="11013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BastionHost</a:t>
            </a:r>
          </a:p>
        </p:txBody>
      </p:sp>
      <p:pic>
        <p:nvPicPr>
          <p:cNvPr id="335" name="Graphic 21">
            <a:extLst>
              <a:ext uri="{FF2B5EF4-FFF2-40B4-BE49-F238E27FC236}">
                <a16:creationId xmlns:a16="http://schemas.microsoft.com/office/drawing/2014/main" id="{120105C9-0A76-4AF5-93B4-D37F122AE44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973312" y="5151367"/>
            <a:ext cx="381000" cy="381000"/>
          </a:xfrm>
          <a:prstGeom prst="rect">
            <a:avLst/>
          </a:prstGeom>
        </p:spPr>
      </p:pic>
      <p:pic>
        <p:nvPicPr>
          <p:cNvPr id="336" name="Graphic 53">
            <a:extLst>
              <a:ext uri="{FF2B5EF4-FFF2-40B4-BE49-F238E27FC236}">
                <a16:creationId xmlns:a16="http://schemas.microsoft.com/office/drawing/2014/main" id="{AE72D695-2511-4B7E-B28E-7A965270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05" y="581649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" name="Rectangle 30">
            <a:extLst>
              <a:ext uri="{FF2B5EF4-FFF2-40B4-BE49-F238E27FC236}">
                <a16:creationId xmlns:a16="http://schemas.microsoft.com/office/drawing/2014/main" id="{9E54F34D-864B-4EFE-ACF7-E804CC304A41}"/>
              </a:ext>
            </a:extLst>
          </p:cNvPr>
          <p:cNvSpPr/>
          <p:nvPr/>
        </p:nvSpPr>
        <p:spPr>
          <a:xfrm>
            <a:off x="4606155" y="5569420"/>
            <a:ext cx="998467" cy="65155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38" name="Graphic 53">
            <a:extLst>
              <a:ext uri="{FF2B5EF4-FFF2-40B4-BE49-F238E27FC236}">
                <a16:creationId xmlns:a16="http://schemas.microsoft.com/office/drawing/2014/main" id="{E6BADC93-D60F-4B4A-89ED-5A5F4E6BA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34" y="583430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" name="Rectangle 30">
            <a:extLst>
              <a:ext uri="{FF2B5EF4-FFF2-40B4-BE49-F238E27FC236}">
                <a16:creationId xmlns:a16="http://schemas.microsoft.com/office/drawing/2014/main" id="{65F898E0-5C36-43B0-8CB9-33EC59F11D8D}"/>
              </a:ext>
            </a:extLst>
          </p:cNvPr>
          <p:cNvSpPr/>
          <p:nvPr/>
        </p:nvSpPr>
        <p:spPr>
          <a:xfrm>
            <a:off x="6269901" y="5559574"/>
            <a:ext cx="998467" cy="66140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40" name="Graphic 60">
            <a:extLst>
              <a:ext uri="{FF2B5EF4-FFF2-40B4-BE49-F238E27FC236}">
                <a16:creationId xmlns:a16="http://schemas.microsoft.com/office/drawing/2014/main" id="{8CFC549C-6508-4ED5-9804-C9B82C97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07" y="5832207"/>
            <a:ext cx="360000" cy="33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Rectangle 30">
            <a:extLst>
              <a:ext uri="{FF2B5EF4-FFF2-40B4-BE49-F238E27FC236}">
                <a16:creationId xmlns:a16="http://schemas.microsoft.com/office/drawing/2014/main" id="{1D2A3B91-4D9A-49F7-87F9-CA750D80320B}"/>
              </a:ext>
            </a:extLst>
          </p:cNvPr>
          <p:cNvSpPr/>
          <p:nvPr/>
        </p:nvSpPr>
        <p:spPr>
          <a:xfrm>
            <a:off x="3041654" y="5580194"/>
            <a:ext cx="948747" cy="64436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48" name="Graphic 37">
            <a:extLst>
              <a:ext uri="{FF2B5EF4-FFF2-40B4-BE49-F238E27FC236}">
                <a16:creationId xmlns:a16="http://schemas.microsoft.com/office/drawing/2014/main" id="{68169274-FF15-4F34-B25A-1CC05ACB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74" y="5303764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" name="Graphic 35">
            <a:extLst>
              <a:ext uri="{FF2B5EF4-FFF2-40B4-BE49-F238E27FC236}">
                <a16:creationId xmlns:a16="http://schemas.microsoft.com/office/drawing/2014/main" id="{E58B0F46-A1D1-4DB7-BF15-1ECE3DB3D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6" y="5828557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0" name="Graphic 49">
            <a:extLst>
              <a:ext uri="{FF2B5EF4-FFF2-40B4-BE49-F238E27FC236}">
                <a16:creationId xmlns:a16="http://schemas.microsoft.com/office/drawing/2014/main" id="{B2B51F03-9AD5-42F8-B670-D3536840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9" y="63096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2" name="Graphic 14">
            <a:extLst>
              <a:ext uri="{FF2B5EF4-FFF2-40B4-BE49-F238E27FC236}">
                <a16:creationId xmlns:a16="http://schemas.microsoft.com/office/drawing/2014/main" id="{0867F35F-1CE8-418A-83F6-B18C2936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36" y="5625361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3" name="Graphic 43">
            <a:extLst>
              <a:ext uri="{FF2B5EF4-FFF2-40B4-BE49-F238E27FC236}">
                <a16:creationId xmlns:a16="http://schemas.microsoft.com/office/drawing/2014/main" id="{6BCE980C-472D-403F-894C-187D5CD1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6" y="4625922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" name="Graphic 45">
            <a:extLst>
              <a:ext uri="{FF2B5EF4-FFF2-40B4-BE49-F238E27FC236}">
                <a16:creationId xmlns:a16="http://schemas.microsoft.com/office/drawing/2014/main" id="{D298120E-C60E-4F0C-85DF-C7FB1CA0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83" y="4325315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" name="Graphic 29">
            <a:extLst>
              <a:ext uri="{FF2B5EF4-FFF2-40B4-BE49-F238E27FC236}">
                <a16:creationId xmlns:a16="http://schemas.microsoft.com/office/drawing/2014/main" id="{8FC04769-58BB-4258-B309-C049B1A4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03" y="5623841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6" name="Straight Arrow Connector 16">
            <a:extLst>
              <a:ext uri="{FF2B5EF4-FFF2-40B4-BE49-F238E27FC236}">
                <a16:creationId xmlns:a16="http://schemas.microsoft.com/office/drawing/2014/main" id="{C7B64B27-2308-4AF2-8969-CD32DA5763CA}"/>
              </a:ext>
            </a:extLst>
          </p:cNvPr>
          <p:cNvCxnSpPr>
            <a:cxnSpLocks/>
            <a:stCxn id="160" idx="3"/>
            <a:endCxn id="353" idx="1"/>
          </p:cNvCxnSpPr>
          <p:nvPr/>
        </p:nvCxnSpPr>
        <p:spPr>
          <a:xfrm flipV="1">
            <a:off x="748335" y="4823922"/>
            <a:ext cx="244441" cy="268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10">
            <a:extLst>
              <a:ext uri="{FF2B5EF4-FFF2-40B4-BE49-F238E27FC236}">
                <a16:creationId xmlns:a16="http://schemas.microsoft.com/office/drawing/2014/main" id="{BB02E3D2-F6B1-4132-956F-AE379CF7A751}"/>
              </a:ext>
            </a:extLst>
          </p:cNvPr>
          <p:cNvCxnSpPr>
            <a:cxnSpLocks/>
            <a:stCxn id="353" idx="3"/>
            <a:endCxn id="352" idx="0"/>
          </p:cNvCxnSpPr>
          <p:nvPr/>
        </p:nvCxnSpPr>
        <p:spPr>
          <a:xfrm>
            <a:off x="1388776" y="4823922"/>
            <a:ext cx="323460" cy="80143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10">
            <a:extLst>
              <a:ext uri="{FF2B5EF4-FFF2-40B4-BE49-F238E27FC236}">
                <a16:creationId xmlns:a16="http://schemas.microsoft.com/office/drawing/2014/main" id="{151C085F-7BBF-4004-92A2-DC6181C0F834}"/>
              </a:ext>
            </a:extLst>
          </p:cNvPr>
          <p:cNvCxnSpPr>
            <a:cxnSpLocks/>
            <a:stCxn id="350" idx="3"/>
            <a:endCxn id="352" idx="2"/>
          </p:cNvCxnSpPr>
          <p:nvPr/>
        </p:nvCxnSpPr>
        <p:spPr>
          <a:xfrm flipV="1">
            <a:off x="1380429" y="6021361"/>
            <a:ext cx="331807" cy="51691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10">
            <a:extLst>
              <a:ext uri="{FF2B5EF4-FFF2-40B4-BE49-F238E27FC236}">
                <a16:creationId xmlns:a16="http://schemas.microsoft.com/office/drawing/2014/main" id="{4E1FBE54-89C5-466E-8F9B-AF53A16E5284}"/>
              </a:ext>
            </a:extLst>
          </p:cNvPr>
          <p:cNvCxnSpPr>
            <a:cxnSpLocks/>
            <a:stCxn id="349" idx="3"/>
            <a:endCxn id="352" idx="1"/>
          </p:cNvCxnSpPr>
          <p:nvPr/>
        </p:nvCxnSpPr>
        <p:spPr>
          <a:xfrm flipV="1">
            <a:off x="1364606" y="5823361"/>
            <a:ext cx="149630" cy="2031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10">
            <a:extLst>
              <a:ext uri="{FF2B5EF4-FFF2-40B4-BE49-F238E27FC236}">
                <a16:creationId xmlns:a16="http://schemas.microsoft.com/office/drawing/2014/main" id="{52FC4140-6460-4959-B87C-FF49F828B135}"/>
              </a:ext>
            </a:extLst>
          </p:cNvPr>
          <p:cNvCxnSpPr>
            <a:cxnSpLocks/>
            <a:stCxn id="348" idx="3"/>
            <a:endCxn id="352" idx="0"/>
          </p:cNvCxnSpPr>
          <p:nvPr/>
        </p:nvCxnSpPr>
        <p:spPr>
          <a:xfrm>
            <a:off x="1361274" y="5501764"/>
            <a:ext cx="350962" cy="12359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16">
            <a:extLst>
              <a:ext uri="{FF2B5EF4-FFF2-40B4-BE49-F238E27FC236}">
                <a16:creationId xmlns:a16="http://schemas.microsoft.com/office/drawing/2014/main" id="{C5F93F37-E916-48AB-996A-DA669AD9C337}"/>
              </a:ext>
            </a:extLst>
          </p:cNvPr>
          <p:cNvCxnSpPr>
            <a:cxnSpLocks/>
            <a:stCxn id="352" idx="3"/>
            <a:endCxn id="355" idx="1"/>
          </p:cNvCxnSpPr>
          <p:nvPr/>
        </p:nvCxnSpPr>
        <p:spPr>
          <a:xfrm flipV="1">
            <a:off x="1910236" y="5821841"/>
            <a:ext cx="392567" cy="152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Elbow Connector 10">
            <a:extLst>
              <a:ext uri="{FF2B5EF4-FFF2-40B4-BE49-F238E27FC236}">
                <a16:creationId xmlns:a16="http://schemas.microsoft.com/office/drawing/2014/main" id="{28E62A2D-207E-4328-8544-B4C807129DAE}"/>
              </a:ext>
            </a:extLst>
          </p:cNvPr>
          <p:cNvCxnSpPr>
            <a:cxnSpLocks/>
            <a:stCxn id="355" idx="3"/>
            <a:endCxn id="334" idx="1"/>
          </p:cNvCxnSpPr>
          <p:nvPr/>
        </p:nvCxnSpPr>
        <p:spPr>
          <a:xfrm flipV="1">
            <a:off x="2698803" y="5702019"/>
            <a:ext cx="268233" cy="11982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4" name="Graphic 24">
            <a:extLst>
              <a:ext uri="{FF2B5EF4-FFF2-40B4-BE49-F238E27FC236}">
                <a16:creationId xmlns:a16="http://schemas.microsoft.com/office/drawing/2014/main" id="{8C78A299-8C2E-4633-8A70-FE577076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73" y="2459572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" name="Elbow Connector 10">
            <a:extLst>
              <a:ext uri="{FF2B5EF4-FFF2-40B4-BE49-F238E27FC236}">
                <a16:creationId xmlns:a16="http://schemas.microsoft.com/office/drawing/2014/main" id="{1FCFBEEC-0845-461A-B089-B28C2465C49A}"/>
              </a:ext>
            </a:extLst>
          </p:cNvPr>
          <p:cNvCxnSpPr>
            <a:cxnSpLocks/>
            <a:stCxn id="325" idx="3"/>
            <a:endCxn id="181" idx="1"/>
          </p:cNvCxnSpPr>
          <p:nvPr/>
        </p:nvCxnSpPr>
        <p:spPr>
          <a:xfrm flipV="1">
            <a:off x="694427" y="2708074"/>
            <a:ext cx="1045894" cy="31281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10">
            <a:extLst>
              <a:ext uri="{FF2B5EF4-FFF2-40B4-BE49-F238E27FC236}">
                <a16:creationId xmlns:a16="http://schemas.microsoft.com/office/drawing/2014/main" id="{DEC86308-EF15-4AD6-963C-1CC424DCDE3F}"/>
              </a:ext>
            </a:extLst>
          </p:cNvPr>
          <p:cNvCxnSpPr>
            <a:cxnSpLocks/>
            <a:stCxn id="183" idx="0"/>
            <a:endCxn id="176" idx="1"/>
          </p:cNvCxnSpPr>
          <p:nvPr/>
        </p:nvCxnSpPr>
        <p:spPr>
          <a:xfrm rot="5400000" flipH="1" flipV="1">
            <a:off x="3021337" y="2049634"/>
            <a:ext cx="382349" cy="54351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Elbow Connector 10">
            <a:extLst>
              <a:ext uri="{FF2B5EF4-FFF2-40B4-BE49-F238E27FC236}">
                <a16:creationId xmlns:a16="http://schemas.microsoft.com/office/drawing/2014/main" id="{527ACD11-078E-4829-A39A-2C3CB3CCCCF8}"/>
              </a:ext>
            </a:extLst>
          </p:cNvPr>
          <p:cNvCxnSpPr>
            <a:cxnSpLocks/>
            <a:stCxn id="183" idx="2"/>
            <a:endCxn id="298" idx="1"/>
          </p:cNvCxnSpPr>
          <p:nvPr/>
        </p:nvCxnSpPr>
        <p:spPr>
          <a:xfrm rot="16200000" flipH="1">
            <a:off x="2865189" y="2984130"/>
            <a:ext cx="675026" cy="52389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Elbow Connector 10">
            <a:extLst>
              <a:ext uri="{FF2B5EF4-FFF2-40B4-BE49-F238E27FC236}">
                <a16:creationId xmlns:a16="http://schemas.microsoft.com/office/drawing/2014/main" id="{FF18AF4E-8C02-4BE8-8365-9145A66087D8}"/>
              </a:ext>
            </a:extLst>
          </p:cNvPr>
          <p:cNvCxnSpPr>
            <a:cxnSpLocks/>
            <a:stCxn id="197" idx="3"/>
            <a:endCxn id="364" idx="1"/>
          </p:cNvCxnSpPr>
          <p:nvPr/>
        </p:nvCxnSpPr>
        <p:spPr>
          <a:xfrm>
            <a:off x="5652223" y="2184236"/>
            <a:ext cx="539050" cy="47333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Elbow Connector 10">
            <a:extLst>
              <a:ext uri="{FF2B5EF4-FFF2-40B4-BE49-F238E27FC236}">
                <a16:creationId xmlns:a16="http://schemas.microsoft.com/office/drawing/2014/main" id="{CF87B3FD-11DC-4DB8-B7F6-5A1C9C75AF5F}"/>
              </a:ext>
            </a:extLst>
          </p:cNvPr>
          <p:cNvCxnSpPr>
            <a:cxnSpLocks/>
            <a:stCxn id="300" idx="3"/>
            <a:endCxn id="364" idx="1"/>
          </p:cNvCxnSpPr>
          <p:nvPr/>
        </p:nvCxnSpPr>
        <p:spPr>
          <a:xfrm flipV="1">
            <a:off x="5632604" y="2657572"/>
            <a:ext cx="558669" cy="98966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Elbow Connector 10">
            <a:extLst>
              <a:ext uri="{FF2B5EF4-FFF2-40B4-BE49-F238E27FC236}">
                <a16:creationId xmlns:a16="http://schemas.microsoft.com/office/drawing/2014/main" id="{95E02666-649F-4C75-A1CD-700A84FC943C}"/>
              </a:ext>
            </a:extLst>
          </p:cNvPr>
          <p:cNvCxnSpPr>
            <a:cxnSpLocks/>
            <a:stCxn id="364" idx="3"/>
            <a:endCxn id="323" idx="1"/>
          </p:cNvCxnSpPr>
          <p:nvPr/>
        </p:nvCxnSpPr>
        <p:spPr>
          <a:xfrm flipV="1">
            <a:off x="6587273" y="2109191"/>
            <a:ext cx="581355" cy="5483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Elbow Connector 10">
            <a:extLst>
              <a:ext uri="{FF2B5EF4-FFF2-40B4-BE49-F238E27FC236}">
                <a16:creationId xmlns:a16="http://schemas.microsoft.com/office/drawing/2014/main" id="{A5AEC7AD-A163-4F0B-8C52-3EE357DD9840}"/>
              </a:ext>
            </a:extLst>
          </p:cNvPr>
          <p:cNvCxnSpPr>
            <a:cxnSpLocks/>
            <a:stCxn id="364" idx="3"/>
            <a:endCxn id="327" idx="1"/>
          </p:cNvCxnSpPr>
          <p:nvPr/>
        </p:nvCxnSpPr>
        <p:spPr>
          <a:xfrm>
            <a:off x="6587273" y="2657572"/>
            <a:ext cx="562235" cy="90865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Elbow Connector 10">
            <a:extLst>
              <a:ext uri="{FF2B5EF4-FFF2-40B4-BE49-F238E27FC236}">
                <a16:creationId xmlns:a16="http://schemas.microsoft.com/office/drawing/2014/main" id="{A7DBB98F-5134-4763-AE69-5B3AFF0E8AD2}"/>
              </a:ext>
            </a:extLst>
          </p:cNvPr>
          <p:cNvCxnSpPr>
            <a:cxnSpLocks/>
            <a:stCxn id="323" idx="3"/>
            <a:endCxn id="354" idx="0"/>
          </p:cNvCxnSpPr>
          <p:nvPr/>
        </p:nvCxnSpPr>
        <p:spPr>
          <a:xfrm flipH="1">
            <a:off x="7356183" y="2109191"/>
            <a:ext cx="1885179" cy="2216124"/>
          </a:xfrm>
          <a:prstGeom prst="bentConnector4">
            <a:avLst>
              <a:gd name="adj1" fmla="val -12126"/>
              <a:gd name="adj2" fmla="val 939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10">
            <a:extLst>
              <a:ext uri="{FF2B5EF4-FFF2-40B4-BE49-F238E27FC236}">
                <a16:creationId xmlns:a16="http://schemas.microsoft.com/office/drawing/2014/main" id="{50F65200-8106-491B-920F-4B04CB563F65}"/>
              </a:ext>
            </a:extLst>
          </p:cNvPr>
          <p:cNvCxnSpPr>
            <a:cxnSpLocks/>
            <a:stCxn id="327" idx="3"/>
            <a:endCxn id="354" idx="0"/>
          </p:cNvCxnSpPr>
          <p:nvPr/>
        </p:nvCxnSpPr>
        <p:spPr>
          <a:xfrm flipH="1">
            <a:off x="7356183" y="3566227"/>
            <a:ext cx="1866059" cy="759088"/>
          </a:xfrm>
          <a:prstGeom prst="bentConnector4">
            <a:avLst>
              <a:gd name="adj1" fmla="val -12250"/>
              <a:gd name="adj2" fmla="val 8255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10">
            <a:extLst>
              <a:ext uri="{FF2B5EF4-FFF2-40B4-BE49-F238E27FC236}">
                <a16:creationId xmlns:a16="http://schemas.microsoft.com/office/drawing/2014/main" id="{C4F6D239-2C4C-4DB7-87F1-6AADE910E107}"/>
              </a:ext>
            </a:extLst>
          </p:cNvPr>
          <p:cNvCxnSpPr>
            <a:cxnSpLocks/>
            <a:stCxn id="354" idx="2"/>
            <a:endCxn id="332" idx="0"/>
          </p:cNvCxnSpPr>
          <p:nvPr/>
        </p:nvCxnSpPr>
        <p:spPr>
          <a:xfrm rot="5400000">
            <a:off x="6082266" y="3877450"/>
            <a:ext cx="430052" cy="2117783"/>
          </a:xfrm>
          <a:prstGeom prst="bentConnector3">
            <a:avLst>
              <a:gd name="adj1" fmla="val 275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16">
            <a:extLst>
              <a:ext uri="{FF2B5EF4-FFF2-40B4-BE49-F238E27FC236}">
                <a16:creationId xmlns:a16="http://schemas.microsoft.com/office/drawing/2014/main" id="{5CB5972C-4A5F-4270-8EBA-D71E6EAC1CD4}"/>
              </a:ext>
            </a:extLst>
          </p:cNvPr>
          <p:cNvCxnSpPr>
            <a:cxnSpLocks/>
            <a:stCxn id="332" idx="3"/>
            <a:endCxn id="330" idx="1"/>
          </p:cNvCxnSpPr>
          <p:nvPr/>
        </p:nvCxnSpPr>
        <p:spPr>
          <a:xfrm>
            <a:off x="5947297" y="5702019"/>
            <a:ext cx="307994" cy="49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7" name="Graphic 23">
            <a:extLst>
              <a:ext uri="{FF2B5EF4-FFF2-40B4-BE49-F238E27FC236}">
                <a16:creationId xmlns:a16="http://schemas.microsoft.com/office/drawing/2014/main" id="{78895041-F2CA-4626-A9A6-3EE9404A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rcRect/>
          <a:stretch/>
        </p:blipFill>
        <p:spPr bwMode="auto">
          <a:xfrm flipH="1">
            <a:off x="286711" y="892693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2" name="Straight Arrow Connector 16">
            <a:extLst>
              <a:ext uri="{FF2B5EF4-FFF2-40B4-BE49-F238E27FC236}">
                <a16:creationId xmlns:a16="http://schemas.microsoft.com/office/drawing/2014/main" id="{B15BB974-FD6F-4616-A3FA-E96ECA58B71F}"/>
              </a:ext>
            </a:extLst>
          </p:cNvPr>
          <p:cNvCxnSpPr>
            <a:cxnSpLocks/>
            <a:stCxn id="417" idx="2"/>
            <a:endCxn id="158" idx="0"/>
          </p:cNvCxnSpPr>
          <p:nvPr/>
        </p:nvCxnSpPr>
        <p:spPr>
          <a:xfrm>
            <a:off x="484711" y="1288693"/>
            <a:ext cx="1207" cy="86358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10">
            <a:extLst>
              <a:ext uri="{FF2B5EF4-FFF2-40B4-BE49-F238E27FC236}">
                <a16:creationId xmlns:a16="http://schemas.microsoft.com/office/drawing/2014/main" id="{1A94F953-21C8-4621-9A39-A1CAB48DA879}"/>
              </a:ext>
            </a:extLst>
          </p:cNvPr>
          <p:cNvCxnSpPr>
            <a:cxnSpLocks/>
            <a:stCxn id="332" idx="2"/>
            <a:endCxn id="161" idx="1"/>
          </p:cNvCxnSpPr>
          <p:nvPr/>
        </p:nvCxnSpPr>
        <p:spPr>
          <a:xfrm rot="16200000" flipH="1">
            <a:off x="6646891" y="4844178"/>
            <a:ext cx="100801" cy="291778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Elbow Connector 10">
            <a:extLst>
              <a:ext uri="{FF2B5EF4-FFF2-40B4-BE49-F238E27FC236}">
                <a16:creationId xmlns:a16="http://schemas.microsoft.com/office/drawing/2014/main" id="{2E995950-59A3-4783-998E-A7EF076DEF40}"/>
              </a:ext>
            </a:extLst>
          </p:cNvPr>
          <p:cNvCxnSpPr>
            <a:cxnSpLocks/>
            <a:stCxn id="330" idx="2"/>
            <a:endCxn id="161" idx="1"/>
          </p:cNvCxnSpPr>
          <p:nvPr/>
        </p:nvCxnSpPr>
        <p:spPr>
          <a:xfrm rot="16200000" flipH="1">
            <a:off x="7510032" y="5707319"/>
            <a:ext cx="100307" cy="119199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5" name="Graphic 66">
            <a:extLst>
              <a:ext uri="{FF2B5EF4-FFF2-40B4-BE49-F238E27FC236}">
                <a16:creationId xmlns:a16="http://schemas.microsoft.com/office/drawing/2014/main" id="{B3D8C9FC-FA63-4E43-8F3E-29038442C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375" y="6255265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6" name="Straight Arrow Connector 16">
            <a:extLst>
              <a:ext uri="{FF2B5EF4-FFF2-40B4-BE49-F238E27FC236}">
                <a16:creationId xmlns:a16="http://schemas.microsoft.com/office/drawing/2014/main" id="{C50E1437-FF4A-462F-88D6-696CDAE1EBD2}"/>
              </a:ext>
            </a:extLst>
          </p:cNvPr>
          <p:cNvCxnSpPr>
            <a:cxnSpLocks/>
            <a:stCxn id="253" idx="3"/>
            <a:endCxn id="445" idx="1"/>
          </p:cNvCxnSpPr>
          <p:nvPr/>
        </p:nvCxnSpPr>
        <p:spPr>
          <a:xfrm>
            <a:off x="8614860" y="6453265"/>
            <a:ext cx="48251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10">
            <a:extLst>
              <a:ext uri="{FF2B5EF4-FFF2-40B4-BE49-F238E27FC236}">
                <a16:creationId xmlns:a16="http://schemas.microsoft.com/office/drawing/2014/main" id="{A795A76D-20A7-4957-BDAC-F824F98C8EFE}"/>
              </a:ext>
            </a:extLst>
          </p:cNvPr>
          <p:cNvCxnSpPr>
            <a:cxnSpLocks/>
            <a:stCxn id="168" idx="3"/>
            <a:endCxn id="354" idx="3"/>
          </p:cNvCxnSpPr>
          <p:nvPr/>
        </p:nvCxnSpPr>
        <p:spPr>
          <a:xfrm flipH="1" flipV="1">
            <a:off x="7554183" y="4523315"/>
            <a:ext cx="389989" cy="1087974"/>
          </a:xfrm>
          <a:prstGeom prst="bentConnector3">
            <a:avLst>
              <a:gd name="adj1" fmla="val -5861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10">
            <a:extLst>
              <a:ext uri="{FF2B5EF4-FFF2-40B4-BE49-F238E27FC236}">
                <a16:creationId xmlns:a16="http://schemas.microsoft.com/office/drawing/2014/main" id="{4C0DEA33-53B9-4E9D-ACB3-97C26B9546B8}"/>
              </a:ext>
            </a:extLst>
          </p:cNvPr>
          <p:cNvCxnSpPr>
            <a:cxnSpLocks/>
            <a:stCxn id="354" idx="1"/>
            <a:endCxn id="129" idx="2"/>
          </p:cNvCxnSpPr>
          <p:nvPr/>
        </p:nvCxnSpPr>
        <p:spPr>
          <a:xfrm rot="10800000">
            <a:off x="5819931" y="4205801"/>
            <a:ext cx="1338252" cy="31751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10">
            <a:extLst>
              <a:ext uri="{FF2B5EF4-FFF2-40B4-BE49-F238E27FC236}">
                <a16:creationId xmlns:a16="http://schemas.microsoft.com/office/drawing/2014/main" id="{2075A815-63B5-474F-98F4-3F9955A2A3A2}"/>
              </a:ext>
            </a:extLst>
          </p:cNvPr>
          <p:cNvCxnSpPr>
            <a:cxnSpLocks/>
            <a:stCxn id="129" idx="3"/>
            <a:endCxn id="193" idx="0"/>
          </p:cNvCxnSpPr>
          <p:nvPr/>
        </p:nvCxnSpPr>
        <p:spPr>
          <a:xfrm flipH="1">
            <a:off x="9105762" y="2597655"/>
            <a:ext cx="606687" cy="2201736"/>
          </a:xfrm>
          <a:prstGeom prst="bentConnector4">
            <a:avLst>
              <a:gd name="adj1" fmla="val -37680"/>
              <a:gd name="adj2" fmla="val 8652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Elbow Connector 10">
            <a:extLst>
              <a:ext uri="{FF2B5EF4-FFF2-40B4-BE49-F238E27FC236}">
                <a16:creationId xmlns:a16="http://schemas.microsoft.com/office/drawing/2014/main" id="{DFDF8B6F-FE0E-4D3B-88B8-C6D78B40F412}"/>
              </a:ext>
            </a:extLst>
          </p:cNvPr>
          <p:cNvCxnSpPr>
            <a:cxnSpLocks/>
            <a:endCxn id="193" idx="2"/>
          </p:cNvCxnSpPr>
          <p:nvPr/>
        </p:nvCxnSpPr>
        <p:spPr>
          <a:xfrm flipV="1">
            <a:off x="7953668" y="5594608"/>
            <a:ext cx="1152094" cy="11488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Elbow Connector 10">
            <a:extLst>
              <a:ext uri="{FF2B5EF4-FFF2-40B4-BE49-F238E27FC236}">
                <a16:creationId xmlns:a16="http://schemas.microsoft.com/office/drawing/2014/main" id="{441765A2-7972-4E92-A030-14EBEDB8A52A}"/>
              </a:ext>
            </a:extLst>
          </p:cNvPr>
          <p:cNvCxnSpPr>
            <a:cxnSpLocks/>
            <a:stCxn id="193" idx="2"/>
            <a:endCxn id="161" idx="0"/>
          </p:cNvCxnSpPr>
          <p:nvPr/>
        </p:nvCxnSpPr>
        <p:spPr>
          <a:xfrm rot="5400000">
            <a:off x="8784845" y="5688801"/>
            <a:ext cx="415110" cy="22672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16">
            <a:extLst>
              <a:ext uri="{FF2B5EF4-FFF2-40B4-BE49-F238E27FC236}">
                <a16:creationId xmlns:a16="http://schemas.microsoft.com/office/drawing/2014/main" id="{A4ABB851-7226-487E-B67C-C776D84FE51D}"/>
              </a:ext>
            </a:extLst>
          </p:cNvPr>
          <p:cNvCxnSpPr>
            <a:cxnSpLocks/>
            <a:stCxn id="158" idx="2"/>
            <a:endCxn id="325" idx="0"/>
          </p:cNvCxnSpPr>
          <p:nvPr/>
        </p:nvCxnSpPr>
        <p:spPr>
          <a:xfrm>
            <a:off x="485918" y="2548279"/>
            <a:ext cx="10509" cy="2746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16">
            <a:extLst>
              <a:ext uri="{FF2B5EF4-FFF2-40B4-BE49-F238E27FC236}">
                <a16:creationId xmlns:a16="http://schemas.microsoft.com/office/drawing/2014/main" id="{CE4D7EA4-D4A3-4292-AB4A-DAA34ED8E980}"/>
              </a:ext>
            </a:extLst>
          </p:cNvPr>
          <p:cNvCxnSpPr>
            <a:cxnSpLocks/>
            <a:stCxn id="334" idx="3"/>
            <a:endCxn id="332" idx="1"/>
          </p:cNvCxnSpPr>
          <p:nvPr/>
        </p:nvCxnSpPr>
        <p:spPr>
          <a:xfrm>
            <a:off x="4384830" y="5702019"/>
            <a:ext cx="14467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7">
            <a:extLst>
              <a:ext uri="{FF2B5EF4-FFF2-40B4-BE49-F238E27FC236}">
                <a16:creationId xmlns:a16="http://schemas.microsoft.com/office/drawing/2014/main" id="{CF9B65F1-2114-43FD-903B-BB8FCFC5CB6E}"/>
              </a:ext>
            </a:extLst>
          </p:cNvPr>
          <p:cNvSpPr/>
          <p:nvPr/>
        </p:nvSpPr>
        <p:spPr>
          <a:xfrm>
            <a:off x="8156183" y="6009718"/>
            <a:ext cx="1445707" cy="687506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group</a:t>
            </a:r>
          </a:p>
        </p:txBody>
      </p:sp>
      <p:pic>
        <p:nvPicPr>
          <p:cNvPr id="162" name="Graphic 18">
            <a:extLst>
              <a:ext uri="{FF2B5EF4-FFF2-40B4-BE49-F238E27FC236}">
                <a16:creationId xmlns:a16="http://schemas.microsoft.com/office/drawing/2014/main" id="{D85424E7-DD1F-4390-8FA4-9A9F4D06D969}"/>
              </a:ext>
            </a:extLst>
          </p:cNvPr>
          <p:cNvPicPr>
            <a:picLocks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>
          <a:xfrm>
            <a:off x="8157729" y="6016648"/>
            <a:ext cx="216000" cy="216000"/>
          </a:xfrm>
          <a:prstGeom prst="rect">
            <a:avLst/>
          </a:prstGeom>
        </p:spPr>
      </p:pic>
      <p:pic>
        <p:nvPicPr>
          <p:cNvPr id="177" name="Graphic 24">
            <a:extLst>
              <a:ext uri="{FF2B5EF4-FFF2-40B4-BE49-F238E27FC236}">
                <a16:creationId xmlns:a16="http://schemas.microsoft.com/office/drawing/2014/main" id="{B4B1963A-3556-4F0D-A535-4761434FF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60" y="571480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Graphic 41">
            <a:extLst>
              <a:ext uri="{FF2B5EF4-FFF2-40B4-BE49-F238E27FC236}">
                <a16:creationId xmlns:a16="http://schemas.microsoft.com/office/drawing/2014/main" id="{F7BC2113-B319-499C-B498-65FA75A61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70" y="536850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24">
            <a:extLst>
              <a:ext uri="{FF2B5EF4-FFF2-40B4-BE49-F238E27FC236}">
                <a16:creationId xmlns:a16="http://schemas.microsoft.com/office/drawing/2014/main" id="{576EFEBF-F1A5-40CB-A0F5-85D7D6CB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94" y="550069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41">
            <a:extLst>
              <a:ext uri="{FF2B5EF4-FFF2-40B4-BE49-F238E27FC236}">
                <a16:creationId xmlns:a16="http://schemas.microsoft.com/office/drawing/2014/main" id="{1F4A7C69-60EC-458F-A2FB-D5EF484D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04" y="515439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" name="Graphic 24">
            <a:extLst>
              <a:ext uri="{FF2B5EF4-FFF2-40B4-BE49-F238E27FC236}">
                <a16:creationId xmlns:a16="http://schemas.microsoft.com/office/drawing/2014/main" id="{C90C3FEB-8451-4BE4-AFAA-0BEB04B4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00" y="549080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41">
            <a:extLst>
              <a:ext uri="{FF2B5EF4-FFF2-40B4-BE49-F238E27FC236}">
                <a16:creationId xmlns:a16="http://schemas.microsoft.com/office/drawing/2014/main" id="{BA08414A-C114-4AA5-8CFD-324B33C12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210" y="514450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" name="Graphic 21">
            <a:extLst>
              <a:ext uri="{FF2B5EF4-FFF2-40B4-BE49-F238E27FC236}">
                <a16:creationId xmlns:a16="http://schemas.microsoft.com/office/drawing/2014/main" id="{AAC93506-1FC1-48C4-B45B-9C16C403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130" y="2743437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" name="Graphic 7">
            <a:extLst>
              <a:ext uri="{FF2B5EF4-FFF2-40B4-BE49-F238E27FC236}">
                <a16:creationId xmlns:a16="http://schemas.microsoft.com/office/drawing/2014/main" id="{4FA474EE-4D20-43C0-842B-26EAAB70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386" y="20905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9">
            <a:extLst>
              <a:ext uri="{FF2B5EF4-FFF2-40B4-BE49-F238E27FC236}">
                <a16:creationId xmlns:a16="http://schemas.microsoft.com/office/drawing/2014/main" id="{ABD264F0-C8F7-4A1B-979A-24219EAF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45" y="2737745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Graphic 8">
            <a:extLst>
              <a:ext uri="{FF2B5EF4-FFF2-40B4-BE49-F238E27FC236}">
                <a16:creationId xmlns:a16="http://schemas.microsoft.com/office/drawing/2014/main" id="{C3659BC3-0052-4406-B0F2-18B77A1D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019" y="5327669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7">
            <a:extLst>
              <a:ext uri="{FF2B5EF4-FFF2-40B4-BE49-F238E27FC236}">
                <a16:creationId xmlns:a16="http://schemas.microsoft.com/office/drawing/2014/main" id="{19F04528-D6D7-4DD5-AFF3-ABB2F79E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386" y="35949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23">
            <a:extLst>
              <a:ext uri="{FF2B5EF4-FFF2-40B4-BE49-F238E27FC236}">
                <a16:creationId xmlns:a16="http://schemas.microsoft.com/office/drawing/2014/main" id="{29B8A74D-D237-4569-9888-EE2D530562DB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494809" y="2078666"/>
            <a:ext cx="360000" cy="360000"/>
          </a:xfrm>
          <a:prstGeom prst="rect">
            <a:avLst/>
          </a:prstGeom>
        </p:spPr>
      </p:pic>
      <p:pic>
        <p:nvPicPr>
          <p:cNvPr id="148" name="Graphic 23">
            <a:extLst>
              <a:ext uri="{FF2B5EF4-FFF2-40B4-BE49-F238E27FC236}">
                <a16:creationId xmlns:a16="http://schemas.microsoft.com/office/drawing/2014/main" id="{F5C4424C-DA41-43E1-AE74-E46C88F60C1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3477933" y="3574753"/>
            <a:ext cx="360000" cy="360000"/>
          </a:xfrm>
          <a:prstGeom prst="rect">
            <a:avLst/>
          </a:prstGeom>
        </p:spPr>
      </p:pic>
      <p:cxnSp>
        <p:nvCxnSpPr>
          <p:cNvPr id="153" name="Straight Arrow Connector 16">
            <a:extLst>
              <a:ext uri="{FF2B5EF4-FFF2-40B4-BE49-F238E27FC236}">
                <a16:creationId xmlns:a16="http://schemas.microsoft.com/office/drawing/2014/main" id="{1B64254C-4D89-4EC6-8B27-C8CA67B98E1D}"/>
              </a:ext>
            </a:extLst>
          </p:cNvPr>
          <p:cNvCxnSpPr>
            <a:cxnSpLocks/>
            <a:stCxn id="181" idx="3"/>
            <a:endCxn id="183" idx="1"/>
          </p:cNvCxnSpPr>
          <p:nvPr/>
        </p:nvCxnSpPr>
        <p:spPr>
          <a:xfrm>
            <a:off x="2136321" y="2708074"/>
            <a:ext cx="606433" cy="249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Graphic 20">
            <a:extLst>
              <a:ext uri="{FF2B5EF4-FFF2-40B4-BE49-F238E27FC236}">
                <a16:creationId xmlns:a16="http://schemas.microsoft.com/office/drawing/2014/main" id="{2DA3E18B-E5CF-4497-B6A7-7A216BE7E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130" y="3265316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Graphic 6">
            <a:extLst>
              <a:ext uri="{FF2B5EF4-FFF2-40B4-BE49-F238E27FC236}">
                <a16:creationId xmlns:a16="http://schemas.microsoft.com/office/drawing/2014/main" id="{9138CB9A-6B9F-42F6-B8A5-4C004020A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37" y="2224883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17">
            <a:extLst>
              <a:ext uri="{FF2B5EF4-FFF2-40B4-BE49-F238E27FC236}">
                <a16:creationId xmlns:a16="http://schemas.microsoft.com/office/drawing/2014/main" id="{795A5B6F-738D-46F7-9563-42C712BBF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97" y="3259488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7">
            <a:extLst>
              <a:ext uri="{FF2B5EF4-FFF2-40B4-BE49-F238E27FC236}">
                <a16:creationId xmlns:a16="http://schemas.microsoft.com/office/drawing/2014/main" id="{7331FE35-78BC-4C3B-9A2E-CA5F7C46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523" y="2223183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17">
            <a:extLst>
              <a:ext uri="{FF2B5EF4-FFF2-40B4-BE49-F238E27FC236}">
                <a16:creationId xmlns:a16="http://schemas.microsoft.com/office/drawing/2014/main" id="{E1F817FA-2A07-4396-BD87-7425BF35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667" y="4293532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6">
            <a:extLst>
              <a:ext uri="{FF2B5EF4-FFF2-40B4-BE49-F238E27FC236}">
                <a16:creationId xmlns:a16="http://schemas.microsoft.com/office/drawing/2014/main" id="{58451CCB-BB45-4996-ABC9-918954A8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115" y="3774911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Graphic 24">
            <a:extLst>
              <a:ext uri="{FF2B5EF4-FFF2-40B4-BE49-F238E27FC236}">
                <a16:creationId xmlns:a16="http://schemas.microsoft.com/office/drawing/2014/main" id="{72CF6FA9-1704-4270-BC9F-4ECC7580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97" y="3774911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Graphic 7">
            <a:extLst>
              <a:ext uri="{FF2B5EF4-FFF2-40B4-BE49-F238E27FC236}">
                <a16:creationId xmlns:a16="http://schemas.microsoft.com/office/drawing/2014/main" id="{770C9B36-027C-45B5-82E4-22F5EF97B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6"/>
          <a:srcRect/>
          <a:stretch/>
        </p:blipFill>
        <p:spPr bwMode="auto">
          <a:xfrm>
            <a:off x="10165621" y="1187325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Graphic 15">
            <a:extLst>
              <a:ext uri="{FF2B5EF4-FFF2-40B4-BE49-F238E27FC236}">
                <a16:creationId xmlns:a16="http://schemas.microsoft.com/office/drawing/2014/main" id="{8CA64C89-30BA-46C1-B21D-E8AF06D9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111" y="5830129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Graphic 20">
            <a:extLst>
              <a:ext uri="{FF2B5EF4-FFF2-40B4-BE49-F238E27FC236}">
                <a16:creationId xmlns:a16="http://schemas.microsoft.com/office/drawing/2014/main" id="{23AEDE04-0549-4A97-9910-86465B1F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97" y="4287530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83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raphic 20">
            <a:extLst>
              <a:ext uri="{FF2B5EF4-FFF2-40B4-BE49-F238E27FC236}">
                <a16:creationId xmlns:a16="http://schemas.microsoft.com/office/drawing/2014/main" id="{6C18AE58-1DF7-4E61-BB54-DDECB445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26" y="3770899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Rectangle 9">
            <a:extLst>
              <a:ext uri="{FF2B5EF4-FFF2-40B4-BE49-F238E27FC236}">
                <a16:creationId xmlns:a16="http://schemas.microsoft.com/office/drawing/2014/main" id="{378B2975-8D82-4E34-87F5-AEAC8CF72A82}"/>
              </a:ext>
            </a:extLst>
          </p:cNvPr>
          <p:cNvSpPr/>
          <p:nvPr/>
        </p:nvSpPr>
        <p:spPr>
          <a:xfrm>
            <a:off x="910269" y="283644"/>
            <a:ext cx="10806602" cy="64805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35">
            <a:extLst>
              <a:ext uri="{FF2B5EF4-FFF2-40B4-BE49-F238E27FC236}">
                <a16:creationId xmlns:a16="http://schemas.microsoft.com/office/drawing/2014/main" id="{926DCBFE-C270-443D-A443-9F2537DE7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0269" y="283644"/>
            <a:ext cx="381000" cy="381000"/>
          </a:xfrm>
          <a:prstGeom prst="rect">
            <a:avLst/>
          </a:prstGeom>
        </p:spPr>
      </p:pic>
      <p:sp>
        <p:nvSpPr>
          <p:cNvPr id="126" name="Rectangle 8">
            <a:extLst>
              <a:ext uri="{FF2B5EF4-FFF2-40B4-BE49-F238E27FC236}">
                <a16:creationId xmlns:a16="http://schemas.microsoft.com/office/drawing/2014/main" id="{59B736AE-E96D-4F31-93FC-5E67FD1496D3}"/>
              </a:ext>
            </a:extLst>
          </p:cNvPr>
          <p:cNvSpPr/>
          <p:nvPr/>
        </p:nvSpPr>
        <p:spPr>
          <a:xfrm>
            <a:off x="1416278" y="664644"/>
            <a:ext cx="9740446" cy="606785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27" name="Graphic 25">
            <a:extLst>
              <a:ext uri="{FF2B5EF4-FFF2-40B4-BE49-F238E27FC236}">
                <a16:creationId xmlns:a16="http://schemas.microsoft.com/office/drawing/2014/main" id="{3EE9556F-D029-4BDC-8402-AD83ABE0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3047" y="657336"/>
            <a:ext cx="381000" cy="381000"/>
          </a:xfrm>
          <a:prstGeom prst="rect">
            <a:avLst/>
          </a:prstGeom>
        </p:spPr>
      </p:pic>
      <p:sp>
        <p:nvSpPr>
          <p:cNvPr id="129" name="Rectangle 6">
            <a:extLst>
              <a:ext uri="{FF2B5EF4-FFF2-40B4-BE49-F238E27FC236}">
                <a16:creationId xmlns:a16="http://schemas.microsoft.com/office/drawing/2014/main" id="{9DECCCDD-E5A6-46F1-B8F2-FFD5C9CFAB65}"/>
              </a:ext>
            </a:extLst>
          </p:cNvPr>
          <p:cNvSpPr/>
          <p:nvPr/>
        </p:nvSpPr>
        <p:spPr>
          <a:xfrm>
            <a:off x="1927412" y="989509"/>
            <a:ext cx="7785037" cy="32162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0" name="Graphic 16">
            <a:extLst>
              <a:ext uri="{FF2B5EF4-FFF2-40B4-BE49-F238E27FC236}">
                <a16:creationId xmlns:a16="http://schemas.microsoft.com/office/drawing/2014/main" id="{579B2BDD-51EF-4CE0-9445-641F30373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5533" y="986479"/>
            <a:ext cx="381000" cy="381000"/>
          </a:xfrm>
          <a:prstGeom prst="rect">
            <a:avLst/>
          </a:prstGeom>
        </p:spPr>
      </p:pic>
      <p:pic>
        <p:nvPicPr>
          <p:cNvPr id="135" name="Graphic 8">
            <a:extLst>
              <a:ext uri="{FF2B5EF4-FFF2-40B4-BE49-F238E27FC236}">
                <a16:creationId xmlns:a16="http://schemas.microsoft.com/office/drawing/2014/main" id="{6DEC6ACE-20FD-415A-9DDD-F6645FFCD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694" y="654941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23">
            <a:extLst>
              <a:ext uri="{FF2B5EF4-FFF2-40B4-BE49-F238E27FC236}">
                <a16:creationId xmlns:a16="http://schemas.microsoft.com/office/drawing/2014/main" id="{73D229B9-B8B9-4394-A189-266F682D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115" y="4283142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17">
            <a:extLst>
              <a:ext uri="{FF2B5EF4-FFF2-40B4-BE49-F238E27FC236}">
                <a16:creationId xmlns:a16="http://schemas.microsoft.com/office/drawing/2014/main" id="{81376F30-C2C3-4BFA-B50C-236ADBC08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45" y="4279564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20">
            <a:extLst>
              <a:ext uri="{FF2B5EF4-FFF2-40B4-BE49-F238E27FC236}">
                <a16:creationId xmlns:a16="http://schemas.microsoft.com/office/drawing/2014/main" id="{F224C68A-C775-4FC5-BE8E-67822D7A2A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97012" y="1183804"/>
            <a:ext cx="468000" cy="468000"/>
          </a:xfrm>
          <a:prstGeom prst="rect">
            <a:avLst/>
          </a:prstGeom>
        </p:spPr>
      </p:pic>
      <p:pic>
        <p:nvPicPr>
          <p:cNvPr id="150" name="Graphic 24">
            <a:extLst>
              <a:ext uri="{FF2B5EF4-FFF2-40B4-BE49-F238E27FC236}">
                <a16:creationId xmlns:a16="http://schemas.microsoft.com/office/drawing/2014/main" id="{05FB1AB1-A2D7-4F5A-85EA-5B30075B2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115" y="4797749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19">
            <a:extLst>
              <a:ext uri="{FF2B5EF4-FFF2-40B4-BE49-F238E27FC236}">
                <a16:creationId xmlns:a16="http://schemas.microsoft.com/office/drawing/2014/main" id="{8020FF31-F294-495B-B83F-8FDA542A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621" y="1183804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7">
            <a:extLst>
              <a:ext uri="{FF2B5EF4-FFF2-40B4-BE49-F238E27FC236}">
                <a16:creationId xmlns:a16="http://schemas.microsoft.com/office/drawing/2014/main" id="{3D019A27-B5F0-45F0-B2CC-E34EBA21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489" y="1699953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9">
            <a:extLst>
              <a:ext uri="{FF2B5EF4-FFF2-40B4-BE49-F238E27FC236}">
                <a16:creationId xmlns:a16="http://schemas.microsoft.com/office/drawing/2014/main" id="{B7D03DE6-3513-4B47-AB73-F63A8121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640" y="1193912"/>
            <a:ext cx="471231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Graphic 8">
            <a:extLst>
              <a:ext uri="{FF2B5EF4-FFF2-40B4-BE49-F238E27FC236}">
                <a16:creationId xmlns:a16="http://schemas.microsoft.com/office/drawing/2014/main" id="{9F723E09-7049-4D3D-A188-93DF740FC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640" y="677832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Graphic 12">
            <a:extLst>
              <a:ext uri="{FF2B5EF4-FFF2-40B4-BE49-F238E27FC236}">
                <a16:creationId xmlns:a16="http://schemas.microsoft.com/office/drawing/2014/main" id="{D7C1A35E-1877-45A8-963D-0F02F617F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18" y="2152279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17">
            <a:extLst>
              <a:ext uri="{FF2B5EF4-FFF2-40B4-BE49-F238E27FC236}">
                <a16:creationId xmlns:a16="http://schemas.microsoft.com/office/drawing/2014/main" id="{7A86FF0D-BA3C-449A-B2D0-3561A0082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97" y="4588088"/>
            <a:ext cx="477038" cy="47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10">
            <a:extLst>
              <a:ext uri="{FF2B5EF4-FFF2-40B4-BE49-F238E27FC236}">
                <a16:creationId xmlns:a16="http://schemas.microsoft.com/office/drawing/2014/main" id="{4EF99306-2B8B-429F-9B76-57AA4E45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21" y="2510074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26AEDF42-248C-417C-8373-2B2BE6A0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54898" y="1656953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Graphic 8">
            <a:extLst>
              <a:ext uri="{FF2B5EF4-FFF2-40B4-BE49-F238E27FC236}">
                <a16:creationId xmlns:a16="http://schemas.microsoft.com/office/drawing/2014/main" id="{38780F99-7255-4DEE-9B62-9AEC8D24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54" y="2512565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1" name="Elbow Connector 10">
            <a:extLst>
              <a:ext uri="{FF2B5EF4-FFF2-40B4-BE49-F238E27FC236}">
                <a16:creationId xmlns:a16="http://schemas.microsoft.com/office/drawing/2014/main" id="{5896D290-3514-46DD-A434-B47353037933}"/>
              </a:ext>
            </a:extLst>
          </p:cNvPr>
          <p:cNvCxnSpPr>
            <a:cxnSpLocks/>
            <a:stCxn id="181" idx="0"/>
            <a:endCxn id="182" idx="2"/>
          </p:cNvCxnSpPr>
          <p:nvPr/>
        </p:nvCxnSpPr>
        <p:spPr>
          <a:xfrm rot="16200000" flipV="1">
            <a:off x="1317050" y="1888802"/>
            <a:ext cx="457121" cy="78542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25">
            <a:extLst>
              <a:ext uri="{FF2B5EF4-FFF2-40B4-BE49-F238E27FC236}">
                <a16:creationId xmlns:a16="http://schemas.microsoft.com/office/drawing/2014/main" id="{48D69031-C6B2-44B3-8C41-636A19D97452}"/>
              </a:ext>
            </a:extLst>
          </p:cNvPr>
          <p:cNvSpPr/>
          <p:nvPr/>
        </p:nvSpPr>
        <p:spPr>
          <a:xfrm>
            <a:off x="8224755" y="4799391"/>
            <a:ext cx="1762014" cy="79521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Group</a:t>
            </a:r>
          </a:p>
        </p:txBody>
      </p:sp>
      <p:pic>
        <p:nvPicPr>
          <p:cNvPr id="194" name="Graphic 26">
            <a:extLst>
              <a:ext uri="{FF2B5EF4-FFF2-40B4-BE49-F238E27FC236}">
                <a16:creationId xmlns:a16="http://schemas.microsoft.com/office/drawing/2014/main" id="{8A9CA6C8-F7B9-415D-A6DD-B3E74D1474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8220225" y="4796706"/>
            <a:ext cx="288000" cy="288000"/>
          </a:xfrm>
          <a:prstGeom prst="rect">
            <a:avLst/>
          </a:prstGeom>
        </p:spPr>
      </p:pic>
      <p:pic>
        <p:nvPicPr>
          <p:cNvPr id="248" name="Graphic 7">
            <a:extLst>
              <a:ext uri="{FF2B5EF4-FFF2-40B4-BE49-F238E27FC236}">
                <a16:creationId xmlns:a16="http://schemas.microsoft.com/office/drawing/2014/main" id="{4045A480-9787-4A0A-BECA-24BDD5BAB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707" y="5066250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24">
            <a:extLst>
              <a:ext uri="{FF2B5EF4-FFF2-40B4-BE49-F238E27FC236}">
                <a16:creationId xmlns:a16="http://schemas.microsoft.com/office/drawing/2014/main" id="{11BA4A60-2E6F-441E-ADF4-EBB19244E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680" y="5067828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6">
            <a:extLst>
              <a:ext uri="{FF2B5EF4-FFF2-40B4-BE49-F238E27FC236}">
                <a16:creationId xmlns:a16="http://schemas.microsoft.com/office/drawing/2014/main" id="{DF2A99B7-3223-4323-8F6B-470A22324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861" y="5067828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Graphic 14">
            <a:extLst>
              <a:ext uri="{FF2B5EF4-FFF2-40B4-BE49-F238E27FC236}">
                <a16:creationId xmlns:a16="http://schemas.microsoft.com/office/drawing/2014/main" id="{E08D994B-520B-43B1-A7FD-DAEE03FB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860" y="6255265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24">
            <a:extLst>
              <a:ext uri="{FF2B5EF4-FFF2-40B4-BE49-F238E27FC236}">
                <a16:creationId xmlns:a16="http://schemas.microsoft.com/office/drawing/2014/main" id="{DE9AE4C1-E9EC-4272-89E9-0369AAE0A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17" y="1407478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" name="Graphic 27">
            <a:extLst>
              <a:ext uri="{FF2B5EF4-FFF2-40B4-BE49-F238E27FC236}">
                <a16:creationId xmlns:a16="http://schemas.microsoft.com/office/drawing/2014/main" id="{AA2F93D1-BFEE-4556-8472-5BADEBE54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298427" y="2822892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10">
            <a:extLst>
              <a:ext uri="{FF2B5EF4-FFF2-40B4-BE49-F238E27FC236}">
                <a16:creationId xmlns:a16="http://schemas.microsoft.com/office/drawing/2014/main" id="{BC06DC12-C50D-4044-A0AC-FDDA2B2B1261}"/>
              </a:ext>
            </a:extLst>
          </p:cNvPr>
          <p:cNvSpPr/>
          <p:nvPr/>
        </p:nvSpPr>
        <p:spPr>
          <a:xfrm>
            <a:off x="3173547" y="1106951"/>
            <a:ext cx="6379053" cy="14965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Zone1</a:t>
            </a:r>
          </a:p>
        </p:txBody>
      </p:sp>
      <p:sp>
        <p:nvSpPr>
          <p:cNvPr id="167" name="Rectangle 10">
            <a:extLst>
              <a:ext uri="{FF2B5EF4-FFF2-40B4-BE49-F238E27FC236}">
                <a16:creationId xmlns:a16="http://schemas.microsoft.com/office/drawing/2014/main" id="{43275A16-292A-468C-9C29-29BE72B87728}"/>
              </a:ext>
            </a:extLst>
          </p:cNvPr>
          <p:cNvSpPr/>
          <p:nvPr/>
        </p:nvSpPr>
        <p:spPr>
          <a:xfrm>
            <a:off x="3173547" y="2781098"/>
            <a:ext cx="6379053" cy="135591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Zone2</a:t>
            </a:r>
          </a:p>
        </p:txBody>
      </p:sp>
      <p:sp>
        <p:nvSpPr>
          <p:cNvPr id="168" name="Rectangle 6">
            <a:extLst>
              <a:ext uri="{FF2B5EF4-FFF2-40B4-BE49-F238E27FC236}">
                <a16:creationId xmlns:a16="http://schemas.microsoft.com/office/drawing/2014/main" id="{C1D21096-ABF7-460B-ACF4-232D3FF4FE9A}"/>
              </a:ext>
            </a:extLst>
          </p:cNvPr>
          <p:cNvSpPr/>
          <p:nvPr/>
        </p:nvSpPr>
        <p:spPr>
          <a:xfrm>
            <a:off x="1935534" y="4778837"/>
            <a:ext cx="6008638" cy="166490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9" name="Graphic 16">
            <a:extLst>
              <a:ext uri="{FF2B5EF4-FFF2-40B4-BE49-F238E27FC236}">
                <a16:creationId xmlns:a16="http://schemas.microsoft.com/office/drawing/2014/main" id="{1F27BC01-1C10-4B82-9074-90626A9C6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3654" y="4775808"/>
            <a:ext cx="381000" cy="381000"/>
          </a:xfrm>
          <a:prstGeom prst="rect">
            <a:avLst/>
          </a:prstGeom>
        </p:spPr>
      </p:pic>
      <p:pic>
        <p:nvPicPr>
          <p:cNvPr id="173" name="Graphic 24">
            <a:extLst>
              <a:ext uri="{FF2B5EF4-FFF2-40B4-BE49-F238E27FC236}">
                <a16:creationId xmlns:a16="http://schemas.microsoft.com/office/drawing/2014/main" id="{A3B631B7-18CA-4554-9578-DF679D32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38" y="5196807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32">
            <a:extLst>
              <a:ext uri="{FF2B5EF4-FFF2-40B4-BE49-F238E27FC236}">
                <a16:creationId xmlns:a16="http://schemas.microsoft.com/office/drawing/2014/main" id="{5DA6ECCB-47BC-450A-8495-16FCC50A7435}"/>
              </a:ext>
            </a:extLst>
          </p:cNvPr>
          <p:cNvSpPr/>
          <p:nvPr/>
        </p:nvSpPr>
        <p:spPr>
          <a:xfrm>
            <a:off x="3484269" y="1656953"/>
            <a:ext cx="2151781" cy="9465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Web1</a:t>
            </a:r>
          </a:p>
        </p:txBody>
      </p:sp>
      <p:pic>
        <p:nvPicPr>
          <p:cNvPr id="190" name="Graphic 19">
            <a:extLst>
              <a:ext uri="{FF2B5EF4-FFF2-40B4-BE49-F238E27FC236}">
                <a16:creationId xmlns:a16="http://schemas.microsoft.com/office/drawing/2014/main" id="{4A1993F7-8D25-4CA5-8AEB-69F5659C2F5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81038" y="1665979"/>
            <a:ext cx="360000" cy="360000"/>
          </a:xfrm>
          <a:prstGeom prst="rect">
            <a:avLst/>
          </a:prstGeom>
        </p:spPr>
      </p:pic>
      <p:pic>
        <p:nvPicPr>
          <p:cNvPr id="197" name="Graphic 24">
            <a:extLst>
              <a:ext uri="{FF2B5EF4-FFF2-40B4-BE49-F238E27FC236}">
                <a16:creationId xmlns:a16="http://schemas.microsoft.com/office/drawing/2014/main" id="{F635D038-BA4A-4283-ABBA-144962E3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23" y="200423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30">
            <a:extLst>
              <a:ext uri="{FF2B5EF4-FFF2-40B4-BE49-F238E27FC236}">
                <a16:creationId xmlns:a16="http://schemas.microsoft.com/office/drawing/2014/main" id="{8854B9AD-E5EE-4B59-B028-981A35943FC7}"/>
              </a:ext>
            </a:extLst>
          </p:cNvPr>
          <p:cNvSpPr/>
          <p:nvPr/>
        </p:nvSpPr>
        <p:spPr>
          <a:xfrm>
            <a:off x="3990401" y="1882991"/>
            <a:ext cx="1206156" cy="68038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9" name="Graphic 41">
            <a:extLst>
              <a:ext uri="{FF2B5EF4-FFF2-40B4-BE49-F238E27FC236}">
                <a16:creationId xmlns:a16="http://schemas.microsoft.com/office/drawing/2014/main" id="{7B989F99-1B5E-49C8-9ED7-02E78FF3C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33" y="165793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" name="Graphic 62">
            <a:extLst>
              <a:ext uri="{FF2B5EF4-FFF2-40B4-BE49-F238E27FC236}">
                <a16:creationId xmlns:a16="http://schemas.microsoft.com/office/drawing/2014/main" id="{31F955A8-8E2F-4D3B-995A-C3880115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49" y="219423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Rectangle 12">
            <a:extLst>
              <a:ext uri="{FF2B5EF4-FFF2-40B4-BE49-F238E27FC236}">
                <a16:creationId xmlns:a16="http://schemas.microsoft.com/office/drawing/2014/main" id="{39569924-E91A-48C2-AFA8-D31108D6928D}"/>
              </a:ext>
            </a:extLst>
          </p:cNvPr>
          <p:cNvSpPr/>
          <p:nvPr/>
        </p:nvSpPr>
        <p:spPr>
          <a:xfrm>
            <a:off x="3403436" y="1189545"/>
            <a:ext cx="2332055" cy="29099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02" name="Graphic 52">
            <a:extLst>
              <a:ext uri="{FF2B5EF4-FFF2-40B4-BE49-F238E27FC236}">
                <a16:creationId xmlns:a16="http://schemas.microsoft.com/office/drawing/2014/main" id="{5BDB3DBC-F45E-4B22-AAC2-6CCD1787850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347355" y="1127951"/>
            <a:ext cx="360000" cy="360000"/>
          </a:xfrm>
          <a:prstGeom prst="rect">
            <a:avLst/>
          </a:prstGeom>
        </p:spPr>
      </p:pic>
      <p:pic>
        <p:nvPicPr>
          <p:cNvPr id="203" name="Graphic 26">
            <a:extLst>
              <a:ext uri="{FF2B5EF4-FFF2-40B4-BE49-F238E27FC236}">
                <a16:creationId xmlns:a16="http://schemas.microsoft.com/office/drawing/2014/main" id="{D5AFDFCD-9289-4749-B203-310F9B1E7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578" y="21727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Rectangle 32">
            <a:extLst>
              <a:ext uri="{FF2B5EF4-FFF2-40B4-BE49-F238E27FC236}">
                <a16:creationId xmlns:a16="http://schemas.microsoft.com/office/drawing/2014/main" id="{E7590AA9-A2D2-4EEA-AB57-55D8A45FD895}"/>
              </a:ext>
            </a:extLst>
          </p:cNvPr>
          <p:cNvSpPr/>
          <p:nvPr/>
        </p:nvSpPr>
        <p:spPr>
          <a:xfrm>
            <a:off x="3464650" y="3119956"/>
            <a:ext cx="2151781" cy="9272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Web2</a:t>
            </a:r>
          </a:p>
        </p:txBody>
      </p:sp>
      <p:pic>
        <p:nvPicPr>
          <p:cNvPr id="299" name="Graphic 19">
            <a:extLst>
              <a:ext uri="{FF2B5EF4-FFF2-40B4-BE49-F238E27FC236}">
                <a16:creationId xmlns:a16="http://schemas.microsoft.com/office/drawing/2014/main" id="{7288E46C-AD5F-4FD0-B232-F8532366883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61419" y="3128983"/>
            <a:ext cx="360000" cy="360000"/>
          </a:xfrm>
          <a:prstGeom prst="rect">
            <a:avLst/>
          </a:prstGeom>
        </p:spPr>
      </p:pic>
      <p:pic>
        <p:nvPicPr>
          <p:cNvPr id="300" name="Graphic 24">
            <a:extLst>
              <a:ext uri="{FF2B5EF4-FFF2-40B4-BE49-F238E27FC236}">
                <a16:creationId xmlns:a16="http://schemas.microsoft.com/office/drawing/2014/main" id="{81247A38-C4BD-4183-9921-F3A54273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04" y="346724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" name="Rectangle 30">
            <a:extLst>
              <a:ext uri="{FF2B5EF4-FFF2-40B4-BE49-F238E27FC236}">
                <a16:creationId xmlns:a16="http://schemas.microsoft.com/office/drawing/2014/main" id="{48908F87-AD0B-403B-B793-19A2240639FF}"/>
              </a:ext>
            </a:extLst>
          </p:cNvPr>
          <p:cNvSpPr/>
          <p:nvPr/>
        </p:nvSpPr>
        <p:spPr>
          <a:xfrm>
            <a:off x="3970782" y="3345995"/>
            <a:ext cx="1206156" cy="68038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2" name="Graphic 41">
            <a:extLst>
              <a:ext uri="{FF2B5EF4-FFF2-40B4-BE49-F238E27FC236}">
                <a16:creationId xmlns:a16="http://schemas.microsoft.com/office/drawing/2014/main" id="{82B07B80-737B-48E8-A98A-E45C14FD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014" y="312094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3" name="Graphic 62">
            <a:extLst>
              <a:ext uri="{FF2B5EF4-FFF2-40B4-BE49-F238E27FC236}">
                <a16:creationId xmlns:a16="http://schemas.microsoft.com/office/drawing/2014/main" id="{6C68995F-C9C7-4047-B3BE-3488385A5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30" y="36572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26">
            <a:extLst>
              <a:ext uri="{FF2B5EF4-FFF2-40B4-BE49-F238E27FC236}">
                <a16:creationId xmlns:a16="http://schemas.microsoft.com/office/drawing/2014/main" id="{A279FA89-4DC5-434E-BF4B-0FB5C106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59" y="36357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" name="Graphic 24">
            <a:extLst>
              <a:ext uri="{FF2B5EF4-FFF2-40B4-BE49-F238E27FC236}">
                <a16:creationId xmlns:a16="http://schemas.microsoft.com/office/drawing/2014/main" id="{65CD201C-CDEC-4907-A816-BEC2AB0A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952" y="198497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" name="Rectangle 30">
            <a:extLst>
              <a:ext uri="{FF2B5EF4-FFF2-40B4-BE49-F238E27FC236}">
                <a16:creationId xmlns:a16="http://schemas.microsoft.com/office/drawing/2014/main" id="{AC69884D-C92B-4971-A38B-308D226C5B58}"/>
              </a:ext>
            </a:extLst>
          </p:cNvPr>
          <p:cNvSpPr/>
          <p:nvPr/>
        </p:nvSpPr>
        <p:spPr>
          <a:xfrm>
            <a:off x="7581130" y="1863733"/>
            <a:ext cx="1206156" cy="68038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9" name="Graphic 41">
            <a:extLst>
              <a:ext uri="{FF2B5EF4-FFF2-40B4-BE49-F238E27FC236}">
                <a16:creationId xmlns:a16="http://schemas.microsoft.com/office/drawing/2014/main" id="{2A287D19-A830-4398-A416-A34E6901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362" y="163867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Graphic 62">
            <a:extLst>
              <a:ext uri="{FF2B5EF4-FFF2-40B4-BE49-F238E27FC236}">
                <a16:creationId xmlns:a16="http://schemas.microsoft.com/office/drawing/2014/main" id="{7AA8C1DC-7D61-47D5-91D2-25A29011C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578" y="217497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" name="Rectangle 12">
            <a:extLst>
              <a:ext uri="{FF2B5EF4-FFF2-40B4-BE49-F238E27FC236}">
                <a16:creationId xmlns:a16="http://schemas.microsoft.com/office/drawing/2014/main" id="{9530AB1B-365D-439F-8C3B-4D0CA05836AF}"/>
              </a:ext>
            </a:extLst>
          </p:cNvPr>
          <p:cNvSpPr/>
          <p:nvPr/>
        </p:nvSpPr>
        <p:spPr>
          <a:xfrm>
            <a:off x="6994165" y="1170287"/>
            <a:ext cx="2332055" cy="292916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12" name="Graphic 52">
            <a:extLst>
              <a:ext uri="{FF2B5EF4-FFF2-40B4-BE49-F238E27FC236}">
                <a16:creationId xmlns:a16="http://schemas.microsoft.com/office/drawing/2014/main" id="{005B4408-D099-41A3-8ABD-F7F21434421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938084" y="1137453"/>
            <a:ext cx="360000" cy="331240"/>
          </a:xfrm>
          <a:prstGeom prst="rect">
            <a:avLst/>
          </a:prstGeom>
        </p:spPr>
      </p:pic>
      <p:pic>
        <p:nvPicPr>
          <p:cNvPr id="313" name="Graphic 26">
            <a:extLst>
              <a:ext uri="{FF2B5EF4-FFF2-40B4-BE49-F238E27FC236}">
                <a16:creationId xmlns:a16="http://schemas.microsoft.com/office/drawing/2014/main" id="{66657135-CF4C-4670-AC48-73108216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07" y="21534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6" name="Graphic 24">
            <a:extLst>
              <a:ext uri="{FF2B5EF4-FFF2-40B4-BE49-F238E27FC236}">
                <a16:creationId xmlns:a16="http://schemas.microsoft.com/office/drawing/2014/main" id="{6413C430-0694-419C-B2FA-C73D1C477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333" y="344798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" name="Rectangle 30">
            <a:extLst>
              <a:ext uri="{FF2B5EF4-FFF2-40B4-BE49-F238E27FC236}">
                <a16:creationId xmlns:a16="http://schemas.microsoft.com/office/drawing/2014/main" id="{35DFE41E-6B12-4806-8D36-615E3DF5EA3E}"/>
              </a:ext>
            </a:extLst>
          </p:cNvPr>
          <p:cNvSpPr/>
          <p:nvPr/>
        </p:nvSpPr>
        <p:spPr>
          <a:xfrm>
            <a:off x="7561511" y="3326737"/>
            <a:ext cx="1206156" cy="68038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8" name="Graphic 41">
            <a:extLst>
              <a:ext uri="{FF2B5EF4-FFF2-40B4-BE49-F238E27FC236}">
                <a16:creationId xmlns:a16="http://schemas.microsoft.com/office/drawing/2014/main" id="{D010BBEB-5544-4DFF-89EE-FAA108D68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43" y="310168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9" name="Graphic 62">
            <a:extLst>
              <a:ext uri="{FF2B5EF4-FFF2-40B4-BE49-F238E27FC236}">
                <a16:creationId xmlns:a16="http://schemas.microsoft.com/office/drawing/2014/main" id="{ED00C8FB-37DE-4213-9AD0-8C626BBA4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59" y="36379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" name="Graphic 26">
            <a:extLst>
              <a:ext uri="{FF2B5EF4-FFF2-40B4-BE49-F238E27FC236}">
                <a16:creationId xmlns:a16="http://schemas.microsoft.com/office/drawing/2014/main" id="{3B38FB41-FC8C-4FC4-BE0D-1CB64D22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688" y="36164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1" name="Rectangle 10">
            <a:extLst>
              <a:ext uri="{FF2B5EF4-FFF2-40B4-BE49-F238E27FC236}">
                <a16:creationId xmlns:a16="http://schemas.microsoft.com/office/drawing/2014/main" id="{2DD52FF3-B9BE-4358-9DC3-3C6623CEAB4E}"/>
              </a:ext>
            </a:extLst>
          </p:cNvPr>
          <p:cNvSpPr/>
          <p:nvPr/>
        </p:nvSpPr>
        <p:spPr>
          <a:xfrm>
            <a:off x="2830663" y="4870279"/>
            <a:ext cx="3167153" cy="14718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Zone1</a:t>
            </a:r>
          </a:p>
        </p:txBody>
      </p:sp>
      <p:sp>
        <p:nvSpPr>
          <p:cNvPr id="322" name="Rectangle 10">
            <a:extLst>
              <a:ext uri="{FF2B5EF4-FFF2-40B4-BE49-F238E27FC236}">
                <a16:creationId xmlns:a16="http://schemas.microsoft.com/office/drawing/2014/main" id="{9C73395E-60B2-49D1-AA7B-499377EB1312}"/>
              </a:ext>
            </a:extLst>
          </p:cNvPr>
          <p:cNvSpPr/>
          <p:nvPr/>
        </p:nvSpPr>
        <p:spPr>
          <a:xfrm>
            <a:off x="6137043" y="4870278"/>
            <a:ext cx="1675269" cy="147185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Zone2</a:t>
            </a:r>
          </a:p>
        </p:txBody>
      </p:sp>
      <p:sp>
        <p:nvSpPr>
          <p:cNvPr id="323" name="Rectangle 7">
            <a:extLst>
              <a:ext uri="{FF2B5EF4-FFF2-40B4-BE49-F238E27FC236}">
                <a16:creationId xmlns:a16="http://schemas.microsoft.com/office/drawing/2014/main" id="{66B2F900-CF76-4A53-8CAF-A13202CEA0D3}"/>
              </a:ext>
            </a:extLst>
          </p:cNvPr>
          <p:cNvSpPr/>
          <p:nvPr/>
        </p:nvSpPr>
        <p:spPr>
          <a:xfrm>
            <a:off x="7168628" y="1614903"/>
            <a:ext cx="2072734" cy="9885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WAS1</a:t>
            </a:r>
          </a:p>
        </p:txBody>
      </p:sp>
      <p:pic>
        <p:nvPicPr>
          <p:cNvPr id="324" name="Graphic 21">
            <a:extLst>
              <a:ext uri="{FF2B5EF4-FFF2-40B4-BE49-F238E27FC236}">
                <a16:creationId xmlns:a16="http://schemas.microsoft.com/office/drawing/2014/main" id="{30BFB5FE-FDF3-41AA-8903-BDE0A9242E4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73391" y="1588356"/>
            <a:ext cx="381000" cy="381000"/>
          </a:xfrm>
          <a:prstGeom prst="rect">
            <a:avLst/>
          </a:prstGeom>
        </p:spPr>
      </p:pic>
      <p:sp>
        <p:nvSpPr>
          <p:cNvPr id="327" name="Rectangle 7">
            <a:extLst>
              <a:ext uri="{FF2B5EF4-FFF2-40B4-BE49-F238E27FC236}">
                <a16:creationId xmlns:a16="http://schemas.microsoft.com/office/drawing/2014/main" id="{65943E72-DA3E-4C4C-89D5-D12844764F1F}"/>
              </a:ext>
            </a:extLst>
          </p:cNvPr>
          <p:cNvSpPr/>
          <p:nvPr/>
        </p:nvSpPr>
        <p:spPr>
          <a:xfrm>
            <a:off x="7149508" y="3071939"/>
            <a:ext cx="2072734" cy="9885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WAS2</a:t>
            </a:r>
          </a:p>
        </p:txBody>
      </p:sp>
      <p:pic>
        <p:nvPicPr>
          <p:cNvPr id="328" name="Graphic 21">
            <a:extLst>
              <a:ext uri="{FF2B5EF4-FFF2-40B4-BE49-F238E27FC236}">
                <a16:creationId xmlns:a16="http://schemas.microsoft.com/office/drawing/2014/main" id="{2123EAB3-7FDC-4AE6-9BE2-6C137B9134B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54271" y="3045392"/>
            <a:ext cx="381000" cy="381000"/>
          </a:xfrm>
          <a:prstGeom prst="rect">
            <a:avLst/>
          </a:prstGeom>
        </p:spPr>
      </p:pic>
      <p:sp>
        <p:nvSpPr>
          <p:cNvPr id="330" name="Rectangle 7">
            <a:extLst>
              <a:ext uri="{FF2B5EF4-FFF2-40B4-BE49-F238E27FC236}">
                <a16:creationId xmlns:a16="http://schemas.microsoft.com/office/drawing/2014/main" id="{5D944030-85D7-436A-9739-3CB1A0E11A49}"/>
              </a:ext>
            </a:extLst>
          </p:cNvPr>
          <p:cNvSpPr/>
          <p:nvPr/>
        </p:nvSpPr>
        <p:spPr>
          <a:xfrm>
            <a:off x="6255291" y="5151861"/>
            <a:ext cx="1417794" cy="11013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RDS2</a:t>
            </a:r>
          </a:p>
        </p:txBody>
      </p:sp>
      <p:pic>
        <p:nvPicPr>
          <p:cNvPr id="331" name="Graphic 21">
            <a:extLst>
              <a:ext uri="{FF2B5EF4-FFF2-40B4-BE49-F238E27FC236}">
                <a16:creationId xmlns:a16="http://schemas.microsoft.com/office/drawing/2014/main" id="{4EB371F0-1323-4D60-9F31-DD5CB0C41B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261567" y="5151861"/>
            <a:ext cx="381000" cy="381000"/>
          </a:xfrm>
          <a:prstGeom prst="rect">
            <a:avLst/>
          </a:prstGeom>
        </p:spPr>
      </p:pic>
      <p:sp>
        <p:nvSpPr>
          <p:cNvPr id="332" name="Rectangle 7">
            <a:extLst>
              <a:ext uri="{FF2B5EF4-FFF2-40B4-BE49-F238E27FC236}">
                <a16:creationId xmlns:a16="http://schemas.microsoft.com/office/drawing/2014/main" id="{CAF2C88E-5FB9-4096-92C4-E06669BD48EB}"/>
              </a:ext>
            </a:extLst>
          </p:cNvPr>
          <p:cNvSpPr/>
          <p:nvPr/>
        </p:nvSpPr>
        <p:spPr>
          <a:xfrm>
            <a:off x="4529503" y="5151367"/>
            <a:ext cx="1417794" cy="11013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RDS1</a:t>
            </a:r>
          </a:p>
        </p:txBody>
      </p:sp>
      <p:pic>
        <p:nvPicPr>
          <p:cNvPr id="333" name="Graphic 21">
            <a:extLst>
              <a:ext uri="{FF2B5EF4-FFF2-40B4-BE49-F238E27FC236}">
                <a16:creationId xmlns:a16="http://schemas.microsoft.com/office/drawing/2014/main" id="{6E288E12-01E3-4430-B9A8-D70964FD286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535779" y="5151367"/>
            <a:ext cx="381000" cy="381000"/>
          </a:xfrm>
          <a:prstGeom prst="rect">
            <a:avLst/>
          </a:prstGeom>
        </p:spPr>
      </p:pic>
      <p:sp>
        <p:nvSpPr>
          <p:cNvPr id="334" name="Rectangle 7">
            <a:extLst>
              <a:ext uri="{FF2B5EF4-FFF2-40B4-BE49-F238E27FC236}">
                <a16:creationId xmlns:a16="http://schemas.microsoft.com/office/drawing/2014/main" id="{F5F1A773-D0B9-4043-89AC-2F052CF00ED8}"/>
              </a:ext>
            </a:extLst>
          </p:cNvPr>
          <p:cNvSpPr/>
          <p:nvPr/>
        </p:nvSpPr>
        <p:spPr>
          <a:xfrm>
            <a:off x="2967036" y="5151367"/>
            <a:ext cx="1417794" cy="11013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BastionHost</a:t>
            </a:r>
          </a:p>
        </p:txBody>
      </p:sp>
      <p:pic>
        <p:nvPicPr>
          <p:cNvPr id="335" name="Graphic 21">
            <a:extLst>
              <a:ext uri="{FF2B5EF4-FFF2-40B4-BE49-F238E27FC236}">
                <a16:creationId xmlns:a16="http://schemas.microsoft.com/office/drawing/2014/main" id="{120105C9-0A76-4AF5-93B4-D37F122AE44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973312" y="5151367"/>
            <a:ext cx="381000" cy="381000"/>
          </a:xfrm>
          <a:prstGeom prst="rect">
            <a:avLst/>
          </a:prstGeom>
        </p:spPr>
      </p:pic>
      <p:pic>
        <p:nvPicPr>
          <p:cNvPr id="336" name="Graphic 53">
            <a:extLst>
              <a:ext uri="{FF2B5EF4-FFF2-40B4-BE49-F238E27FC236}">
                <a16:creationId xmlns:a16="http://schemas.microsoft.com/office/drawing/2014/main" id="{AE72D695-2511-4B7E-B28E-7A965270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05" y="581649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" name="Rectangle 30">
            <a:extLst>
              <a:ext uri="{FF2B5EF4-FFF2-40B4-BE49-F238E27FC236}">
                <a16:creationId xmlns:a16="http://schemas.microsoft.com/office/drawing/2014/main" id="{9E54F34D-864B-4EFE-ACF7-E804CC304A41}"/>
              </a:ext>
            </a:extLst>
          </p:cNvPr>
          <p:cNvSpPr/>
          <p:nvPr/>
        </p:nvSpPr>
        <p:spPr>
          <a:xfrm>
            <a:off x="4606155" y="5569420"/>
            <a:ext cx="998467" cy="65155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38" name="Graphic 53">
            <a:extLst>
              <a:ext uri="{FF2B5EF4-FFF2-40B4-BE49-F238E27FC236}">
                <a16:creationId xmlns:a16="http://schemas.microsoft.com/office/drawing/2014/main" id="{E6BADC93-D60F-4B4A-89ED-5A5F4E6BA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34" y="583430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" name="Rectangle 30">
            <a:extLst>
              <a:ext uri="{FF2B5EF4-FFF2-40B4-BE49-F238E27FC236}">
                <a16:creationId xmlns:a16="http://schemas.microsoft.com/office/drawing/2014/main" id="{65F898E0-5C36-43B0-8CB9-33EC59F11D8D}"/>
              </a:ext>
            </a:extLst>
          </p:cNvPr>
          <p:cNvSpPr/>
          <p:nvPr/>
        </p:nvSpPr>
        <p:spPr>
          <a:xfrm>
            <a:off x="6269901" y="5559574"/>
            <a:ext cx="998467" cy="66140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40" name="Graphic 60">
            <a:extLst>
              <a:ext uri="{FF2B5EF4-FFF2-40B4-BE49-F238E27FC236}">
                <a16:creationId xmlns:a16="http://schemas.microsoft.com/office/drawing/2014/main" id="{8CFC549C-6508-4ED5-9804-C9B82C97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07" y="5832207"/>
            <a:ext cx="360000" cy="33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Rectangle 30">
            <a:extLst>
              <a:ext uri="{FF2B5EF4-FFF2-40B4-BE49-F238E27FC236}">
                <a16:creationId xmlns:a16="http://schemas.microsoft.com/office/drawing/2014/main" id="{1D2A3B91-4D9A-49F7-87F9-CA750D80320B}"/>
              </a:ext>
            </a:extLst>
          </p:cNvPr>
          <p:cNvSpPr/>
          <p:nvPr/>
        </p:nvSpPr>
        <p:spPr>
          <a:xfrm>
            <a:off x="3041654" y="5580194"/>
            <a:ext cx="948747" cy="64436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48" name="Graphic 37">
            <a:extLst>
              <a:ext uri="{FF2B5EF4-FFF2-40B4-BE49-F238E27FC236}">
                <a16:creationId xmlns:a16="http://schemas.microsoft.com/office/drawing/2014/main" id="{68169274-FF15-4F34-B25A-1CC05ACB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74" y="5303764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" name="Graphic 35">
            <a:extLst>
              <a:ext uri="{FF2B5EF4-FFF2-40B4-BE49-F238E27FC236}">
                <a16:creationId xmlns:a16="http://schemas.microsoft.com/office/drawing/2014/main" id="{E58B0F46-A1D1-4DB7-BF15-1ECE3DB3D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6" y="5828557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0" name="Graphic 49">
            <a:extLst>
              <a:ext uri="{FF2B5EF4-FFF2-40B4-BE49-F238E27FC236}">
                <a16:creationId xmlns:a16="http://schemas.microsoft.com/office/drawing/2014/main" id="{B2B51F03-9AD5-42F8-B670-D3536840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9" y="63096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2" name="Graphic 14">
            <a:extLst>
              <a:ext uri="{FF2B5EF4-FFF2-40B4-BE49-F238E27FC236}">
                <a16:creationId xmlns:a16="http://schemas.microsoft.com/office/drawing/2014/main" id="{0867F35F-1CE8-418A-83F6-B18C2936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36" y="5625361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3" name="Graphic 43">
            <a:extLst>
              <a:ext uri="{FF2B5EF4-FFF2-40B4-BE49-F238E27FC236}">
                <a16:creationId xmlns:a16="http://schemas.microsoft.com/office/drawing/2014/main" id="{6BCE980C-472D-403F-894C-187D5CD1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6" y="4625922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" name="Graphic 45">
            <a:extLst>
              <a:ext uri="{FF2B5EF4-FFF2-40B4-BE49-F238E27FC236}">
                <a16:creationId xmlns:a16="http://schemas.microsoft.com/office/drawing/2014/main" id="{D298120E-C60E-4F0C-85DF-C7FB1CA0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83" y="4325315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" name="Graphic 29">
            <a:extLst>
              <a:ext uri="{FF2B5EF4-FFF2-40B4-BE49-F238E27FC236}">
                <a16:creationId xmlns:a16="http://schemas.microsoft.com/office/drawing/2014/main" id="{8FC04769-58BB-4258-B309-C049B1A4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03" y="5623841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6" name="Straight Arrow Connector 16">
            <a:extLst>
              <a:ext uri="{FF2B5EF4-FFF2-40B4-BE49-F238E27FC236}">
                <a16:creationId xmlns:a16="http://schemas.microsoft.com/office/drawing/2014/main" id="{C7B64B27-2308-4AF2-8969-CD32DA5763CA}"/>
              </a:ext>
            </a:extLst>
          </p:cNvPr>
          <p:cNvCxnSpPr>
            <a:cxnSpLocks/>
            <a:stCxn id="160" idx="3"/>
            <a:endCxn id="353" idx="1"/>
          </p:cNvCxnSpPr>
          <p:nvPr/>
        </p:nvCxnSpPr>
        <p:spPr>
          <a:xfrm flipV="1">
            <a:off x="748335" y="4823922"/>
            <a:ext cx="244441" cy="268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10">
            <a:extLst>
              <a:ext uri="{FF2B5EF4-FFF2-40B4-BE49-F238E27FC236}">
                <a16:creationId xmlns:a16="http://schemas.microsoft.com/office/drawing/2014/main" id="{BB02E3D2-F6B1-4132-956F-AE379CF7A751}"/>
              </a:ext>
            </a:extLst>
          </p:cNvPr>
          <p:cNvCxnSpPr>
            <a:cxnSpLocks/>
            <a:stCxn id="353" idx="3"/>
            <a:endCxn id="352" idx="0"/>
          </p:cNvCxnSpPr>
          <p:nvPr/>
        </p:nvCxnSpPr>
        <p:spPr>
          <a:xfrm>
            <a:off x="1388776" y="4823922"/>
            <a:ext cx="323460" cy="80143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10">
            <a:extLst>
              <a:ext uri="{FF2B5EF4-FFF2-40B4-BE49-F238E27FC236}">
                <a16:creationId xmlns:a16="http://schemas.microsoft.com/office/drawing/2014/main" id="{151C085F-7BBF-4004-92A2-DC6181C0F834}"/>
              </a:ext>
            </a:extLst>
          </p:cNvPr>
          <p:cNvCxnSpPr>
            <a:cxnSpLocks/>
            <a:stCxn id="350" idx="3"/>
            <a:endCxn id="352" idx="2"/>
          </p:cNvCxnSpPr>
          <p:nvPr/>
        </p:nvCxnSpPr>
        <p:spPr>
          <a:xfrm flipV="1">
            <a:off x="1380429" y="6021361"/>
            <a:ext cx="331807" cy="51691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10">
            <a:extLst>
              <a:ext uri="{FF2B5EF4-FFF2-40B4-BE49-F238E27FC236}">
                <a16:creationId xmlns:a16="http://schemas.microsoft.com/office/drawing/2014/main" id="{4E1FBE54-89C5-466E-8F9B-AF53A16E5284}"/>
              </a:ext>
            </a:extLst>
          </p:cNvPr>
          <p:cNvCxnSpPr>
            <a:cxnSpLocks/>
            <a:stCxn id="349" idx="3"/>
            <a:endCxn id="352" idx="1"/>
          </p:cNvCxnSpPr>
          <p:nvPr/>
        </p:nvCxnSpPr>
        <p:spPr>
          <a:xfrm flipV="1">
            <a:off x="1364606" y="5823361"/>
            <a:ext cx="149630" cy="2031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10">
            <a:extLst>
              <a:ext uri="{FF2B5EF4-FFF2-40B4-BE49-F238E27FC236}">
                <a16:creationId xmlns:a16="http://schemas.microsoft.com/office/drawing/2014/main" id="{52FC4140-6460-4959-B87C-FF49F828B135}"/>
              </a:ext>
            </a:extLst>
          </p:cNvPr>
          <p:cNvCxnSpPr>
            <a:cxnSpLocks/>
            <a:stCxn id="348" idx="3"/>
            <a:endCxn id="352" idx="0"/>
          </p:cNvCxnSpPr>
          <p:nvPr/>
        </p:nvCxnSpPr>
        <p:spPr>
          <a:xfrm>
            <a:off x="1361274" y="5501764"/>
            <a:ext cx="350962" cy="12359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16">
            <a:extLst>
              <a:ext uri="{FF2B5EF4-FFF2-40B4-BE49-F238E27FC236}">
                <a16:creationId xmlns:a16="http://schemas.microsoft.com/office/drawing/2014/main" id="{C5F93F37-E916-48AB-996A-DA669AD9C337}"/>
              </a:ext>
            </a:extLst>
          </p:cNvPr>
          <p:cNvCxnSpPr>
            <a:cxnSpLocks/>
            <a:stCxn id="352" idx="3"/>
            <a:endCxn id="355" idx="1"/>
          </p:cNvCxnSpPr>
          <p:nvPr/>
        </p:nvCxnSpPr>
        <p:spPr>
          <a:xfrm flipV="1">
            <a:off x="1910236" y="5821841"/>
            <a:ext cx="392567" cy="152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Elbow Connector 10">
            <a:extLst>
              <a:ext uri="{FF2B5EF4-FFF2-40B4-BE49-F238E27FC236}">
                <a16:creationId xmlns:a16="http://schemas.microsoft.com/office/drawing/2014/main" id="{28E62A2D-207E-4328-8544-B4C807129DAE}"/>
              </a:ext>
            </a:extLst>
          </p:cNvPr>
          <p:cNvCxnSpPr>
            <a:cxnSpLocks/>
            <a:stCxn id="355" idx="3"/>
            <a:endCxn id="334" idx="1"/>
          </p:cNvCxnSpPr>
          <p:nvPr/>
        </p:nvCxnSpPr>
        <p:spPr>
          <a:xfrm flipV="1">
            <a:off x="2698803" y="5702019"/>
            <a:ext cx="268233" cy="11982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4" name="Graphic 24">
            <a:extLst>
              <a:ext uri="{FF2B5EF4-FFF2-40B4-BE49-F238E27FC236}">
                <a16:creationId xmlns:a16="http://schemas.microsoft.com/office/drawing/2014/main" id="{8C78A299-8C2E-4633-8A70-FE577076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73" y="2459572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" name="Elbow Connector 10">
            <a:extLst>
              <a:ext uri="{FF2B5EF4-FFF2-40B4-BE49-F238E27FC236}">
                <a16:creationId xmlns:a16="http://schemas.microsoft.com/office/drawing/2014/main" id="{1FCFBEEC-0845-461A-B089-B28C2465C49A}"/>
              </a:ext>
            </a:extLst>
          </p:cNvPr>
          <p:cNvCxnSpPr>
            <a:cxnSpLocks/>
            <a:stCxn id="325" idx="3"/>
            <a:endCxn id="181" idx="1"/>
          </p:cNvCxnSpPr>
          <p:nvPr/>
        </p:nvCxnSpPr>
        <p:spPr>
          <a:xfrm flipV="1">
            <a:off x="694427" y="2708074"/>
            <a:ext cx="1045894" cy="31281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10">
            <a:extLst>
              <a:ext uri="{FF2B5EF4-FFF2-40B4-BE49-F238E27FC236}">
                <a16:creationId xmlns:a16="http://schemas.microsoft.com/office/drawing/2014/main" id="{DEC86308-EF15-4AD6-963C-1CC424DCDE3F}"/>
              </a:ext>
            </a:extLst>
          </p:cNvPr>
          <p:cNvCxnSpPr>
            <a:cxnSpLocks/>
            <a:stCxn id="183" idx="0"/>
            <a:endCxn id="176" idx="1"/>
          </p:cNvCxnSpPr>
          <p:nvPr/>
        </p:nvCxnSpPr>
        <p:spPr>
          <a:xfrm rot="5400000" flipH="1" flipV="1">
            <a:off x="3021337" y="2049634"/>
            <a:ext cx="382349" cy="54351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Elbow Connector 10">
            <a:extLst>
              <a:ext uri="{FF2B5EF4-FFF2-40B4-BE49-F238E27FC236}">
                <a16:creationId xmlns:a16="http://schemas.microsoft.com/office/drawing/2014/main" id="{527ACD11-078E-4829-A39A-2C3CB3CCCCF8}"/>
              </a:ext>
            </a:extLst>
          </p:cNvPr>
          <p:cNvCxnSpPr>
            <a:cxnSpLocks/>
            <a:stCxn id="183" idx="2"/>
            <a:endCxn id="298" idx="1"/>
          </p:cNvCxnSpPr>
          <p:nvPr/>
        </p:nvCxnSpPr>
        <p:spPr>
          <a:xfrm rot="16200000" flipH="1">
            <a:off x="2865189" y="2984130"/>
            <a:ext cx="675026" cy="52389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Elbow Connector 10">
            <a:extLst>
              <a:ext uri="{FF2B5EF4-FFF2-40B4-BE49-F238E27FC236}">
                <a16:creationId xmlns:a16="http://schemas.microsoft.com/office/drawing/2014/main" id="{FF18AF4E-8C02-4BE8-8365-9145A66087D8}"/>
              </a:ext>
            </a:extLst>
          </p:cNvPr>
          <p:cNvCxnSpPr>
            <a:cxnSpLocks/>
            <a:stCxn id="197" idx="3"/>
            <a:endCxn id="364" idx="1"/>
          </p:cNvCxnSpPr>
          <p:nvPr/>
        </p:nvCxnSpPr>
        <p:spPr>
          <a:xfrm>
            <a:off x="5652223" y="2184236"/>
            <a:ext cx="539050" cy="47333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Elbow Connector 10">
            <a:extLst>
              <a:ext uri="{FF2B5EF4-FFF2-40B4-BE49-F238E27FC236}">
                <a16:creationId xmlns:a16="http://schemas.microsoft.com/office/drawing/2014/main" id="{CF87B3FD-11DC-4DB8-B7F6-5A1C9C75AF5F}"/>
              </a:ext>
            </a:extLst>
          </p:cNvPr>
          <p:cNvCxnSpPr>
            <a:cxnSpLocks/>
            <a:stCxn id="300" idx="3"/>
            <a:endCxn id="364" idx="1"/>
          </p:cNvCxnSpPr>
          <p:nvPr/>
        </p:nvCxnSpPr>
        <p:spPr>
          <a:xfrm flipV="1">
            <a:off x="5632604" y="2657572"/>
            <a:ext cx="558669" cy="98966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Elbow Connector 10">
            <a:extLst>
              <a:ext uri="{FF2B5EF4-FFF2-40B4-BE49-F238E27FC236}">
                <a16:creationId xmlns:a16="http://schemas.microsoft.com/office/drawing/2014/main" id="{95E02666-649F-4C75-A1CD-700A84FC943C}"/>
              </a:ext>
            </a:extLst>
          </p:cNvPr>
          <p:cNvCxnSpPr>
            <a:cxnSpLocks/>
            <a:stCxn id="364" idx="3"/>
            <a:endCxn id="323" idx="1"/>
          </p:cNvCxnSpPr>
          <p:nvPr/>
        </p:nvCxnSpPr>
        <p:spPr>
          <a:xfrm flipV="1">
            <a:off x="6587273" y="2109191"/>
            <a:ext cx="581355" cy="5483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Elbow Connector 10">
            <a:extLst>
              <a:ext uri="{FF2B5EF4-FFF2-40B4-BE49-F238E27FC236}">
                <a16:creationId xmlns:a16="http://schemas.microsoft.com/office/drawing/2014/main" id="{A5AEC7AD-A163-4F0B-8C52-3EE357DD9840}"/>
              </a:ext>
            </a:extLst>
          </p:cNvPr>
          <p:cNvCxnSpPr>
            <a:cxnSpLocks/>
            <a:stCxn id="364" idx="3"/>
            <a:endCxn id="327" idx="1"/>
          </p:cNvCxnSpPr>
          <p:nvPr/>
        </p:nvCxnSpPr>
        <p:spPr>
          <a:xfrm>
            <a:off x="6587273" y="2657572"/>
            <a:ext cx="562235" cy="90865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Elbow Connector 10">
            <a:extLst>
              <a:ext uri="{FF2B5EF4-FFF2-40B4-BE49-F238E27FC236}">
                <a16:creationId xmlns:a16="http://schemas.microsoft.com/office/drawing/2014/main" id="{A7DBB98F-5134-4763-AE69-5B3AFF0E8AD2}"/>
              </a:ext>
            </a:extLst>
          </p:cNvPr>
          <p:cNvCxnSpPr>
            <a:cxnSpLocks/>
            <a:stCxn id="323" idx="3"/>
            <a:endCxn id="354" idx="0"/>
          </p:cNvCxnSpPr>
          <p:nvPr/>
        </p:nvCxnSpPr>
        <p:spPr>
          <a:xfrm flipH="1">
            <a:off x="7356183" y="2109191"/>
            <a:ext cx="1885179" cy="2216124"/>
          </a:xfrm>
          <a:prstGeom prst="bentConnector4">
            <a:avLst>
              <a:gd name="adj1" fmla="val -12126"/>
              <a:gd name="adj2" fmla="val 939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10">
            <a:extLst>
              <a:ext uri="{FF2B5EF4-FFF2-40B4-BE49-F238E27FC236}">
                <a16:creationId xmlns:a16="http://schemas.microsoft.com/office/drawing/2014/main" id="{50F65200-8106-491B-920F-4B04CB563F65}"/>
              </a:ext>
            </a:extLst>
          </p:cNvPr>
          <p:cNvCxnSpPr>
            <a:cxnSpLocks/>
            <a:stCxn id="327" idx="3"/>
            <a:endCxn id="354" idx="0"/>
          </p:cNvCxnSpPr>
          <p:nvPr/>
        </p:nvCxnSpPr>
        <p:spPr>
          <a:xfrm flipH="1">
            <a:off x="7356183" y="3566227"/>
            <a:ext cx="1866059" cy="759088"/>
          </a:xfrm>
          <a:prstGeom prst="bentConnector4">
            <a:avLst>
              <a:gd name="adj1" fmla="val -12250"/>
              <a:gd name="adj2" fmla="val 8255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10">
            <a:extLst>
              <a:ext uri="{FF2B5EF4-FFF2-40B4-BE49-F238E27FC236}">
                <a16:creationId xmlns:a16="http://schemas.microsoft.com/office/drawing/2014/main" id="{C4F6D239-2C4C-4DB7-87F1-6AADE910E107}"/>
              </a:ext>
            </a:extLst>
          </p:cNvPr>
          <p:cNvCxnSpPr>
            <a:cxnSpLocks/>
            <a:stCxn id="354" idx="2"/>
            <a:endCxn id="332" idx="0"/>
          </p:cNvCxnSpPr>
          <p:nvPr/>
        </p:nvCxnSpPr>
        <p:spPr>
          <a:xfrm rot="5400000">
            <a:off x="6082266" y="3877450"/>
            <a:ext cx="430052" cy="2117783"/>
          </a:xfrm>
          <a:prstGeom prst="bentConnector3">
            <a:avLst>
              <a:gd name="adj1" fmla="val 275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16">
            <a:extLst>
              <a:ext uri="{FF2B5EF4-FFF2-40B4-BE49-F238E27FC236}">
                <a16:creationId xmlns:a16="http://schemas.microsoft.com/office/drawing/2014/main" id="{5CB5972C-4A5F-4270-8EBA-D71E6EAC1CD4}"/>
              </a:ext>
            </a:extLst>
          </p:cNvPr>
          <p:cNvCxnSpPr>
            <a:cxnSpLocks/>
            <a:stCxn id="332" idx="3"/>
            <a:endCxn id="330" idx="1"/>
          </p:cNvCxnSpPr>
          <p:nvPr/>
        </p:nvCxnSpPr>
        <p:spPr>
          <a:xfrm>
            <a:off x="5947297" y="5702019"/>
            <a:ext cx="307994" cy="49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7" name="Graphic 23">
            <a:extLst>
              <a:ext uri="{FF2B5EF4-FFF2-40B4-BE49-F238E27FC236}">
                <a16:creationId xmlns:a16="http://schemas.microsoft.com/office/drawing/2014/main" id="{78895041-F2CA-4626-A9A6-3EE9404A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rcRect/>
          <a:stretch/>
        </p:blipFill>
        <p:spPr bwMode="auto">
          <a:xfrm flipH="1">
            <a:off x="286711" y="892693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2" name="Straight Arrow Connector 16">
            <a:extLst>
              <a:ext uri="{FF2B5EF4-FFF2-40B4-BE49-F238E27FC236}">
                <a16:creationId xmlns:a16="http://schemas.microsoft.com/office/drawing/2014/main" id="{B15BB974-FD6F-4616-A3FA-E96ECA58B71F}"/>
              </a:ext>
            </a:extLst>
          </p:cNvPr>
          <p:cNvCxnSpPr>
            <a:cxnSpLocks/>
            <a:stCxn id="417" idx="2"/>
            <a:endCxn id="158" idx="0"/>
          </p:cNvCxnSpPr>
          <p:nvPr/>
        </p:nvCxnSpPr>
        <p:spPr>
          <a:xfrm>
            <a:off x="484711" y="1288693"/>
            <a:ext cx="1207" cy="86358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10">
            <a:extLst>
              <a:ext uri="{FF2B5EF4-FFF2-40B4-BE49-F238E27FC236}">
                <a16:creationId xmlns:a16="http://schemas.microsoft.com/office/drawing/2014/main" id="{1A94F953-21C8-4621-9A39-A1CAB48DA879}"/>
              </a:ext>
            </a:extLst>
          </p:cNvPr>
          <p:cNvCxnSpPr>
            <a:cxnSpLocks/>
            <a:stCxn id="332" idx="2"/>
            <a:endCxn id="161" idx="1"/>
          </p:cNvCxnSpPr>
          <p:nvPr/>
        </p:nvCxnSpPr>
        <p:spPr>
          <a:xfrm rot="16200000" flipH="1">
            <a:off x="6646891" y="4844178"/>
            <a:ext cx="100801" cy="291778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Elbow Connector 10">
            <a:extLst>
              <a:ext uri="{FF2B5EF4-FFF2-40B4-BE49-F238E27FC236}">
                <a16:creationId xmlns:a16="http://schemas.microsoft.com/office/drawing/2014/main" id="{2E995950-59A3-4783-998E-A7EF076DEF40}"/>
              </a:ext>
            </a:extLst>
          </p:cNvPr>
          <p:cNvCxnSpPr>
            <a:cxnSpLocks/>
            <a:stCxn id="330" idx="2"/>
            <a:endCxn id="161" idx="1"/>
          </p:cNvCxnSpPr>
          <p:nvPr/>
        </p:nvCxnSpPr>
        <p:spPr>
          <a:xfrm rot="16200000" flipH="1">
            <a:off x="7510032" y="5707319"/>
            <a:ext cx="100307" cy="119199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5" name="Graphic 66">
            <a:extLst>
              <a:ext uri="{FF2B5EF4-FFF2-40B4-BE49-F238E27FC236}">
                <a16:creationId xmlns:a16="http://schemas.microsoft.com/office/drawing/2014/main" id="{B3D8C9FC-FA63-4E43-8F3E-29038442C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375" y="6255265"/>
            <a:ext cx="396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6" name="Straight Arrow Connector 16">
            <a:extLst>
              <a:ext uri="{FF2B5EF4-FFF2-40B4-BE49-F238E27FC236}">
                <a16:creationId xmlns:a16="http://schemas.microsoft.com/office/drawing/2014/main" id="{C50E1437-FF4A-462F-88D6-696CDAE1EBD2}"/>
              </a:ext>
            </a:extLst>
          </p:cNvPr>
          <p:cNvCxnSpPr>
            <a:cxnSpLocks/>
            <a:stCxn id="253" idx="3"/>
            <a:endCxn id="445" idx="1"/>
          </p:cNvCxnSpPr>
          <p:nvPr/>
        </p:nvCxnSpPr>
        <p:spPr>
          <a:xfrm>
            <a:off x="8614860" y="6453265"/>
            <a:ext cx="48251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10">
            <a:extLst>
              <a:ext uri="{FF2B5EF4-FFF2-40B4-BE49-F238E27FC236}">
                <a16:creationId xmlns:a16="http://schemas.microsoft.com/office/drawing/2014/main" id="{A795A76D-20A7-4957-BDAC-F824F98C8EFE}"/>
              </a:ext>
            </a:extLst>
          </p:cNvPr>
          <p:cNvCxnSpPr>
            <a:cxnSpLocks/>
            <a:stCxn id="168" idx="3"/>
            <a:endCxn id="354" idx="3"/>
          </p:cNvCxnSpPr>
          <p:nvPr/>
        </p:nvCxnSpPr>
        <p:spPr>
          <a:xfrm flipH="1" flipV="1">
            <a:off x="7554183" y="4523315"/>
            <a:ext cx="389989" cy="1087974"/>
          </a:xfrm>
          <a:prstGeom prst="bentConnector3">
            <a:avLst>
              <a:gd name="adj1" fmla="val -5861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10">
            <a:extLst>
              <a:ext uri="{FF2B5EF4-FFF2-40B4-BE49-F238E27FC236}">
                <a16:creationId xmlns:a16="http://schemas.microsoft.com/office/drawing/2014/main" id="{4C0DEA33-53B9-4E9D-ACB3-97C26B9546B8}"/>
              </a:ext>
            </a:extLst>
          </p:cNvPr>
          <p:cNvCxnSpPr>
            <a:cxnSpLocks/>
            <a:stCxn id="354" idx="1"/>
            <a:endCxn id="129" idx="2"/>
          </p:cNvCxnSpPr>
          <p:nvPr/>
        </p:nvCxnSpPr>
        <p:spPr>
          <a:xfrm rot="10800000">
            <a:off x="5819931" y="4205801"/>
            <a:ext cx="1338252" cy="31751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10">
            <a:extLst>
              <a:ext uri="{FF2B5EF4-FFF2-40B4-BE49-F238E27FC236}">
                <a16:creationId xmlns:a16="http://schemas.microsoft.com/office/drawing/2014/main" id="{2075A815-63B5-474F-98F4-3F9955A2A3A2}"/>
              </a:ext>
            </a:extLst>
          </p:cNvPr>
          <p:cNvCxnSpPr>
            <a:cxnSpLocks/>
            <a:stCxn id="129" idx="3"/>
            <a:endCxn id="193" idx="0"/>
          </p:cNvCxnSpPr>
          <p:nvPr/>
        </p:nvCxnSpPr>
        <p:spPr>
          <a:xfrm flipH="1">
            <a:off x="9105762" y="2597655"/>
            <a:ext cx="606687" cy="2201736"/>
          </a:xfrm>
          <a:prstGeom prst="bentConnector4">
            <a:avLst>
              <a:gd name="adj1" fmla="val -37680"/>
              <a:gd name="adj2" fmla="val 8652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Elbow Connector 10">
            <a:extLst>
              <a:ext uri="{FF2B5EF4-FFF2-40B4-BE49-F238E27FC236}">
                <a16:creationId xmlns:a16="http://schemas.microsoft.com/office/drawing/2014/main" id="{DFDF8B6F-FE0E-4D3B-88B8-C6D78B40F412}"/>
              </a:ext>
            </a:extLst>
          </p:cNvPr>
          <p:cNvCxnSpPr>
            <a:cxnSpLocks/>
            <a:endCxn id="193" idx="2"/>
          </p:cNvCxnSpPr>
          <p:nvPr/>
        </p:nvCxnSpPr>
        <p:spPr>
          <a:xfrm flipV="1">
            <a:off x="7953668" y="5594608"/>
            <a:ext cx="1152094" cy="11488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Elbow Connector 10">
            <a:extLst>
              <a:ext uri="{FF2B5EF4-FFF2-40B4-BE49-F238E27FC236}">
                <a16:creationId xmlns:a16="http://schemas.microsoft.com/office/drawing/2014/main" id="{441765A2-7972-4E92-A030-14EBEDB8A52A}"/>
              </a:ext>
            </a:extLst>
          </p:cNvPr>
          <p:cNvCxnSpPr>
            <a:cxnSpLocks/>
            <a:stCxn id="193" idx="2"/>
            <a:endCxn id="161" idx="0"/>
          </p:cNvCxnSpPr>
          <p:nvPr/>
        </p:nvCxnSpPr>
        <p:spPr>
          <a:xfrm rot="5400000">
            <a:off x="8784845" y="5688801"/>
            <a:ext cx="415110" cy="22672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16">
            <a:extLst>
              <a:ext uri="{FF2B5EF4-FFF2-40B4-BE49-F238E27FC236}">
                <a16:creationId xmlns:a16="http://schemas.microsoft.com/office/drawing/2014/main" id="{A4ABB851-7226-487E-B67C-C776D84FE51D}"/>
              </a:ext>
            </a:extLst>
          </p:cNvPr>
          <p:cNvCxnSpPr>
            <a:cxnSpLocks/>
            <a:stCxn id="158" idx="2"/>
            <a:endCxn id="325" idx="0"/>
          </p:cNvCxnSpPr>
          <p:nvPr/>
        </p:nvCxnSpPr>
        <p:spPr>
          <a:xfrm>
            <a:off x="485918" y="2548279"/>
            <a:ext cx="10509" cy="2746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16">
            <a:extLst>
              <a:ext uri="{FF2B5EF4-FFF2-40B4-BE49-F238E27FC236}">
                <a16:creationId xmlns:a16="http://schemas.microsoft.com/office/drawing/2014/main" id="{CE4D7EA4-D4A3-4292-AB4A-DAA34ED8E980}"/>
              </a:ext>
            </a:extLst>
          </p:cNvPr>
          <p:cNvCxnSpPr>
            <a:cxnSpLocks/>
            <a:stCxn id="334" idx="3"/>
            <a:endCxn id="332" idx="1"/>
          </p:cNvCxnSpPr>
          <p:nvPr/>
        </p:nvCxnSpPr>
        <p:spPr>
          <a:xfrm>
            <a:off x="4384830" y="5702019"/>
            <a:ext cx="14467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7">
            <a:extLst>
              <a:ext uri="{FF2B5EF4-FFF2-40B4-BE49-F238E27FC236}">
                <a16:creationId xmlns:a16="http://schemas.microsoft.com/office/drawing/2014/main" id="{CF9B65F1-2114-43FD-903B-BB8FCFC5CB6E}"/>
              </a:ext>
            </a:extLst>
          </p:cNvPr>
          <p:cNvSpPr/>
          <p:nvPr/>
        </p:nvSpPr>
        <p:spPr>
          <a:xfrm>
            <a:off x="8156183" y="6009718"/>
            <a:ext cx="1445707" cy="687506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group</a:t>
            </a:r>
          </a:p>
        </p:txBody>
      </p:sp>
      <p:pic>
        <p:nvPicPr>
          <p:cNvPr id="162" name="Graphic 18">
            <a:extLst>
              <a:ext uri="{FF2B5EF4-FFF2-40B4-BE49-F238E27FC236}">
                <a16:creationId xmlns:a16="http://schemas.microsoft.com/office/drawing/2014/main" id="{D85424E7-DD1F-4390-8FA4-9A9F4D06D969}"/>
              </a:ext>
            </a:extLst>
          </p:cNvPr>
          <p:cNvPicPr>
            <a:picLocks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rcRect/>
          <a:stretch/>
        </p:blipFill>
        <p:spPr>
          <a:xfrm>
            <a:off x="8157729" y="6016648"/>
            <a:ext cx="216000" cy="216000"/>
          </a:xfrm>
          <a:prstGeom prst="rect">
            <a:avLst/>
          </a:prstGeom>
        </p:spPr>
      </p:pic>
      <p:pic>
        <p:nvPicPr>
          <p:cNvPr id="177" name="Graphic 24">
            <a:extLst>
              <a:ext uri="{FF2B5EF4-FFF2-40B4-BE49-F238E27FC236}">
                <a16:creationId xmlns:a16="http://schemas.microsoft.com/office/drawing/2014/main" id="{B4B1963A-3556-4F0D-A535-4761434FF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60" y="571480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Graphic 41">
            <a:extLst>
              <a:ext uri="{FF2B5EF4-FFF2-40B4-BE49-F238E27FC236}">
                <a16:creationId xmlns:a16="http://schemas.microsoft.com/office/drawing/2014/main" id="{F7BC2113-B319-499C-B498-65FA75A61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70" y="536850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24">
            <a:extLst>
              <a:ext uri="{FF2B5EF4-FFF2-40B4-BE49-F238E27FC236}">
                <a16:creationId xmlns:a16="http://schemas.microsoft.com/office/drawing/2014/main" id="{576EFEBF-F1A5-40CB-A0F5-85D7D6CB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94" y="550069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41">
            <a:extLst>
              <a:ext uri="{FF2B5EF4-FFF2-40B4-BE49-F238E27FC236}">
                <a16:creationId xmlns:a16="http://schemas.microsoft.com/office/drawing/2014/main" id="{1F4A7C69-60EC-458F-A2FB-D5EF484D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04" y="515439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" name="Graphic 24">
            <a:extLst>
              <a:ext uri="{FF2B5EF4-FFF2-40B4-BE49-F238E27FC236}">
                <a16:creationId xmlns:a16="http://schemas.microsoft.com/office/drawing/2014/main" id="{C90C3FEB-8451-4BE4-AFAA-0BEB04B4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00" y="549080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41">
            <a:extLst>
              <a:ext uri="{FF2B5EF4-FFF2-40B4-BE49-F238E27FC236}">
                <a16:creationId xmlns:a16="http://schemas.microsoft.com/office/drawing/2014/main" id="{BA08414A-C114-4AA5-8CFD-324B33C12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210" y="514450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" name="Graphic 21">
            <a:extLst>
              <a:ext uri="{FF2B5EF4-FFF2-40B4-BE49-F238E27FC236}">
                <a16:creationId xmlns:a16="http://schemas.microsoft.com/office/drawing/2014/main" id="{AAC93506-1FC1-48C4-B45B-9C16C403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130" y="2218507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" name="Graphic 7">
            <a:extLst>
              <a:ext uri="{FF2B5EF4-FFF2-40B4-BE49-F238E27FC236}">
                <a16:creationId xmlns:a16="http://schemas.microsoft.com/office/drawing/2014/main" id="{4FA474EE-4D20-43C0-842B-26EAAB70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386" y="20905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9">
            <a:extLst>
              <a:ext uri="{FF2B5EF4-FFF2-40B4-BE49-F238E27FC236}">
                <a16:creationId xmlns:a16="http://schemas.microsoft.com/office/drawing/2014/main" id="{ABD264F0-C8F7-4A1B-979A-24219EAF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45" y="2212815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Graphic 8">
            <a:extLst>
              <a:ext uri="{FF2B5EF4-FFF2-40B4-BE49-F238E27FC236}">
                <a16:creationId xmlns:a16="http://schemas.microsoft.com/office/drawing/2014/main" id="{C3659BC3-0052-4406-B0F2-18B77A1D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019" y="4793773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7">
            <a:extLst>
              <a:ext uri="{FF2B5EF4-FFF2-40B4-BE49-F238E27FC236}">
                <a16:creationId xmlns:a16="http://schemas.microsoft.com/office/drawing/2014/main" id="{19F04528-D6D7-4DD5-AFF3-ABB2F79E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386" y="35949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23">
            <a:extLst>
              <a:ext uri="{FF2B5EF4-FFF2-40B4-BE49-F238E27FC236}">
                <a16:creationId xmlns:a16="http://schemas.microsoft.com/office/drawing/2014/main" id="{29B8A74D-D237-4569-9888-EE2D530562DB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494809" y="2078666"/>
            <a:ext cx="360000" cy="360000"/>
          </a:xfrm>
          <a:prstGeom prst="rect">
            <a:avLst/>
          </a:prstGeom>
        </p:spPr>
      </p:pic>
      <p:pic>
        <p:nvPicPr>
          <p:cNvPr id="148" name="Graphic 23">
            <a:extLst>
              <a:ext uri="{FF2B5EF4-FFF2-40B4-BE49-F238E27FC236}">
                <a16:creationId xmlns:a16="http://schemas.microsoft.com/office/drawing/2014/main" id="{F5C4424C-DA41-43E1-AE74-E46C88F60C1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477933" y="3574753"/>
            <a:ext cx="360000" cy="360000"/>
          </a:xfrm>
          <a:prstGeom prst="rect">
            <a:avLst/>
          </a:prstGeom>
        </p:spPr>
      </p:pic>
      <p:cxnSp>
        <p:nvCxnSpPr>
          <p:cNvPr id="153" name="Straight Arrow Connector 16">
            <a:extLst>
              <a:ext uri="{FF2B5EF4-FFF2-40B4-BE49-F238E27FC236}">
                <a16:creationId xmlns:a16="http://schemas.microsoft.com/office/drawing/2014/main" id="{1B64254C-4D89-4EC6-8B27-C8CA67B98E1D}"/>
              </a:ext>
            </a:extLst>
          </p:cNvPr>
          <p:cNvCxnSpPr>
            <a:cxnSpLocks/>
            <a:stCxn id="181" idx="3"/>
            <a:endCxn id="183" idx="1"/>
          </p:cNvCxnSpPr>
          <p:nvPr/>
        </p:nvCxnSpPr>
        <p:spPr>
          <a:xfrm>
            <a:off x="2136321" y="2708074"/>
            <a:ext cx="606433" cy="249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Graphic 20">
            <a:extLst>
              <a:ext uri="{FF2B5EF4-FFF2-40B4-BE49-F238E27FC236}">
                <a16:creationId xmlns:a16="http://schemas.microsoft.com/office/drawing/2014/main" id="{2DA3E18B-E5CF-4497-B6A7-7A216BE7E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130" y="2740386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Graphic 6">
            <a:extLst>
              <a:ext uri="{FF2B5EF4-FFF2-40B4-BE49-F238E27FC236}">
                <a16:creationId xmlns:a16="http://schemas.microsoft.com/office/drawing/2014/main" id="{9138CB9A-6B9F-42F6-B8A5-4C004020A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37" y="1699953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17">
            <a:extLst>
              <a:ext uri="{FF2B5EF4-FFF2-40B4-BE49-F238E27FC236}">
                <a16:creationId xmlns:a16="http://schemas.microsoft.com/office/drawing/2014/main" id="{795A5B6F-738D-46F7-9563-42C712BBF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97" y="2734558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7">
            <a:extLst>
              <a:ext uri="{FF2B5EF4-FFF2-40B4-BE49-F238E27FC236}">
                <a16:creationId xmlns:a16="http://schemas.microsoft.com/office/drawing/2014/main" id="{7331FE35-78BC-4C3B-9A2E-CA5F7C46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523" y="1732115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17">
            <a:extLst>
              <a:ext uri="{FF2B5EF4-FFF2-40B4-BE49-F238E27FC236}">
                <a16:creationId xmlns:a16="http://schemas.microsoft.com/office/drawing/2014/main" id="{E1F817FA-2A07-4396-BD87-7425BF35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97" y="3761196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6">
            <a:extLst>
              <a:ext uri="{FF2B5EF4-FFF2-40B4-BE49-F238E27FC236}">
                <a16:creationId xmlns:a16="http://schemas.microsoft.com/office/drawing/2014/main" id="{58451CCB-BB45-4996-ABC9-918954A8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115" y="3249981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Graphic 24">
            <a:extLst>
              <a:ext uri="{FF2B5EF4-FFF2-40B4-BE49-F238E27FC236}">
                <a16:creationId xmlns:a16="http://schemas.microsoft.com/office/drawing/2014/main" id="{72CF6FA9-1704-4270-BC9F-4ECC7580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897" y="3249981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Graphic 7">
            <a:extLst>
              <a:ext uri="{FF2B5EF4-FFF2-40B4-BE49-F238E27FC236}">
                <a16:creationId xmlns:a16="http://schemas.microsoft.com/office/drawing/2014/main" id="{770C9B36-027C-45B5-82E4-22F5EF97B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1"/>
          <a:srcRect/>
          <a:stretch/>
        </p:blipFill>
        <p:spPr bwMode="auto">
          <a:xfrm>
            <a:off x="10165621" y="662395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Graphic 15">
            <a:extLst>
              <a:ext uri="{FF2B5EF4-FFF2-40B4-BE49-F238E27FC236}">
                <a16:creationId xmlns:a16="http://schemas.microsoft.com/office/drawing/2014/main" id="{8CA64C89-30BA-46C1-B21D-E8AF06D9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0" y="5303764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D0C2E1-E984-4BA6-B265-964C009A6742}"/>
              </a:ext>
            </a:extLst>
          </p:cNvPr>
          <p:cNvSpPr txBox="1"/>
          <p:nvPr/>
        </p:nvSpPr>
        <p:spPr>
          <a:xfrm>
            <a:off x="5004230" y="-257175"/>
            <a:ext cx="434545" cy="38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739744A-0503-4802-9DD0-54257A636294}"/>
              </a:ext>
            </a:extLst>
          </p:cNvPr>
          <p:cNvSpPr/>
          <p:nvPr/>
        </p:nvSpPr>
        <p:spPr>
          <a:xfrm>
            <a:off x="9964022" y="57837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4F82A76A-66E9-4471-A4D4-8E32468BBA34}"/>
              </a:ext>
            </a:extLst>
          </p:cNvPr>
          <p:cNvSpPr/>
          <p:nvPr/>
        </p:nvSpPr>
        <p:spPr>
          <a:xfrm>
            <a:off x="10561884" y="570702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813CE46-7480-4220-BABD-1C46F2FE0ABB}"/>
              </a:ext>
            </a:extLst>
          </p:cNvPr>
          <p:cNvSpPr/>
          <p:nvPr/>
        </p:nvSpPr>
        <p:spPr>
          <a:xfrm>
            <a:off x="9960727" y="1120049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26A683F8-0966-480C-B8ED-2B398CF5E387}"/>
              </a:ext>
            </a:extLst>
          </p:cNvPr>
          <p:cNvSpPr/>
          <p:nvPr/>
        </p:nvSpPr>
        <p:spPr>
          <a:xfrm>
            <a:off x="10563963" y="1119993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7D42B19-51B9-45E6-8DC9-6C1CF4B9BA49}"/>
              </a:ext>
            </a:extLst>
          </p:cNvPr>
          <p:cNvSpPr/>
          <p:nvPr/>
        </p:nvSpPr>
        <p:spPr>
          <a:xfrm>
            <a:off x="9962101" y="1642948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F0C8CB52-96CE-4B6E-81CC-8A10AB543F53}"/>
              </a:ext>
            </a:extLst>
          </p:cNvPr>
          <p:cNvSpPr/>
          <p:nvPr/>
        </p:nvSpPr>
        <p:spPr>
          <a:xfrm>
            <a:off x="10564758" y="1646324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4139CE7-2280-41A7-B8B1-C09015F4133F}"/>
              </a:ext>
            </a:extLst>
          </p:cNvPr>
          <p:cNvSpPr/>
          <p:nvPr/>
        </p:nvSpPr>
        <p:spPr>
          <a:xfrm>
            <a:off x="9962101" y="2167953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A51F04D5-590C-408F-9078-1738D6F65470}"/>
              </a:ext>
            </a:extLst>
          </p:cNvPr>
          <p:cNvSpPr/>
          <p:nvPr/>
        </p:nvSpPr>
        <p:spPr>
          <a:xfrm>
            <a:off x="10561884" y="2175256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802C45C5-F54A-496F-B19E-8D133DAE0621}"/>
              </a:ext>
            </a:extLst>
          </p:cNvPr>
          <p:cNvSpPr/>
          <p:nvPr/>
        </p:nvSpPr>
        <p:spPr>
          <a:xfrm>
            <a:off x="9963383" y="2675132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752573A6-EC37-4D06-8DC9-DD3AAA50CCA5}"/>
              </a:ext>
            </a:extLst>
          </p:cNvPr>
          <p:cNvSpPr/>
          <p:nvPr/>
        </p:nvSpPr>
        <p:spPr>
          <a:xfrm>
            <a:off x="10564210" y="2674534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6AF9C4BB-B12C-4AF4-A864-3B6753500632}"/>
              </a:ext>
            </a:extLst>
          </p:cNvPr>
          <p:cNvSpPr/>
          <p:nvPr/>
        </p:nvSpPr>
        <p:spPr>
          <a:xfrm>
            <a:off x="9952043" y="3194795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5355FC8E-EE60-4A0F-B14C-691DDC0095FA}"/>
              </a:ext>
            </a:extLst>
          </p:cNvPr>
          <p:cNvSpPr/>
          <p:nvPr/>
        </p:nvSpPr>
        <p:spPr>
          <a:xfrm>
            <a:off x="10571494" y="3195264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68B4576-B65A-4851-BCEA-132CBED08B48}"/>
              </a:ext>
            </a:extLst>
          </p:cNvPr>
          <p:cNvSpPr/>
          <p:nvPr/>
        </p:nvSpPr>
        <p:spPr>
          <a:xfrm>
            <a:off x="9949572" y="3697591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82FA519-7CE8-479B-81C7-6C7C5F31A56C}"/>
              </a:ext>
            </a:extLst>
          </p:cNvPr>
          <p:cNvSpPr/>
          <p:nvPr/>
        </p:nvSpPr>
        <p:spPr>
          <a:xfrm>
            <a:off x="10562673" y="3693411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BB2C54B6-BCB5-4701-9EAD-708656AD1C0C}"/>
              </a:ext>
            </a:extLst>
          </p:cNvPr>
          <p:cNvSpPr/>
          <p:nvPr/>
        </p:nvSpPr>
        <p:spPr>
          <a:xfrm>
            <a:off x="9961234" y="4216346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54D41F25-82FB-4C70-A288-0BAD0FF70F18}"/>
              </a:ext>
            </a:extLst>
          </p:cNvPr>
          <p:cNvSpPr/>
          <p:nvPr/>
        </p:nvSpPr>
        <p:spPr>
          <a:xfrm>
            <a:off x="10561969" y="4204977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E2E549B7-0942-452F-BFF5-C3C38142AA4F}"/>
              </a:ext>
            </a:extLst>
          </p:cNvPr>
          <p:cNvSpPr/>
          <p:nvPr/>
        </p:nvSpPr>
        <p:spPr>
          <a:xfrm>
            <a:off x="9960727" y="4730868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960E0E46-2E90-4BBB-A1DD-C72BBD7E90BC}"/>
              </a:ext>
            </a:extLst>
          </p:cNvPr>
          <p:cNvSpPr/>
          <p:nvPr/>
        </p:nvSpPr>
        <p:spPr>
          <a:xfrm>
            <a:off x="9952043" y="522465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5190C713-F0E3-47D7-B735-67B71FBBEA4A}"/>
              </a:ext>
            </a:extLst>
          </p:cNvPr>
          <p:cNvSpPr/>
          <p:nvPr/>
        </p:nvSpPr>
        <p:spPr>
          <a:xfrm>
            <a:off x="10563041" y="4738028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A5F99AEE-A25C-46A1-858A-78BF0610188C}"/>
              </a:ext>
            </a:extLst>
          </p:cNvPr>
          <p:cNvSpPr/>
          <p:nvPr/>
        </p:nvSpPr>
        <p:spPr>
          <a:xfrm>
            <a:off x="11098381" y="571906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tabLst>
                <a:tab pos="180975" algn="l"/>
              </a:tabLst>
            </a:pPr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BA09C67-BAA9-407B-8AC5-70A37AA0617C}"/>
              </a:ext>
            </a:extLst>
          </p:cNvPr>
          <p:cNvSpPr/>
          <p:nvPr/>
        </p:nvSpPr>
        <p:spPr>
          <a:xfrm>
            <a:off x="11098381" y="1140674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tabLst>
                <a:tab pos="180975" algn="l"/>
              </a:tabLst>
            </a:pPr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16CB7A8D-0B8B-426B-A4C6-A96C49EBFAE6}"/>
              </a:ext>
            </a:extLst>
          </p:cNvPr>
          <p:cNvSpPr/>
          <p:nvPr/>
        </p:nvSpPr>
        <p:spPr>
          <a:xfrm>
            <a:off x="11098381" y="1659747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tabLst>
                <a:tab pos="180975" algn="l"/>
              </a:tabLst>
            </a:pPr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0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4691F633-16D9-4A6A-8D23-24DA8032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65327"/>
              </p:ext>
            </p:extLst>
          </p:nvPr>
        </p:nvGraphicFramePr>
        <p:xfrm>
          <a:off x="346300" y="214630"/>
          <a:ext cx="296167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50">
                  <a:extLst>
                    <a:ext uri="{9D8B030D-6E8A-4147-A177-3AD203B41FA5}">
                      <a16:colId xmlns:a16="http://schemas.microsoft.com/office/drawing/2014/main" val="2763833868"/>
                    </a:ext>
                  </a:extLst>
                </a:gridCol>
                <a:gridCol w="2526926">
                  <a:extLst>
                    <a:ext uri="{9D8B030D-6E8A-4147-A177-3AD203B41FA5}">
                      <a16:colId xmlns:a16="http://schemas.microsoft.com/office/drawing/2014/main" val="578712289"/>
                    </a:ext>
                  </a:extLst>
                </a:gridCol>
              </a:tblGrid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AWS VPN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787341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Amazon Simple Storage Service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532030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Amazon GuardDuty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732603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AWS Network Firewall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096976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AWS Key Management Service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748209"/>
                  </a:ext>
                </a:extLst>
              </a:tr>
              <a:tr h="3596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Amazon Macie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217622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Amazon Inspector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250500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AWS Security Hub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609479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Amazon Detective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749630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AWS Secrets Manager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214892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AWS Single Sign-On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84731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D8916F6-2238-4503-9570-776B2FF11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49893"/>
              </p:ext>
            </p:extLst>
          </p:nvPr>
        </p:nvGraphicFramePr>
        <p:xfrm>
          <a:off x="3307976" y="210686"/>
          <a:ext cx="318672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12">
                  <a:extLst>
                    <a:ext uri="{9D8B030D-6E8A-4147-A177-3AD203B41FA5}">
                      <a16:colId xmlns:a16="http://schemas.microsoft.com/office/drawing/2014/main" val="2763833868"/>
                    </a:ext>
                  </a:extLst>
                </a:gridCol>
                <a:gridCol w="2783312">
                  <a:extLst>
                    <a:ext uri="{9D8B030D-6E8A-4147-A177-3AD203B41FA5}">
                      <a16:colId xmlns:a16="http://schemas.microsoft.com/office/drawing/2014/main" val="578712289"/>
                    </a:ext>
                  </a:extLst>
                </a:gridCol>
              </a:tblGrid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AWS CloudHSM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787341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AWS Certificate Manager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532030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Amazon Cognito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732603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AWS CloudTrail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096976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Amazon CloudWatch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748209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Amazon Simple Notification Service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217622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AWS Config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250500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AWS Systems Manager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609479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AWS WAF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749630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>
                          <a:solidFill>
                            <a:schemeClr val="tx1"/>
                          </a:solidFill>
                        </a:rPr>
                        <a:t>AWS Identity and Access Management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214892"/>
                  </a:ext>
                </a:extLst>
              </a:tr>
              <a:tr h="3304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AWS Management Console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847315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E157DD48-D419-4466-AD23-0A575A6D127F}"/>
              </a:ext>
            </a:extLst>
          </p:cNvPr>
          <p:cNvSpPr/>
          <p:nvPr/>
        </p:nvSpPr>
        <p:spPr>
          <a:xfrm>
            <a:off x="398688" y="21463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D491A90-47B5-406C-84F0-1196B62EC83E}"/>
              </a:ext>
            </a:extLst>
          </p:cNvPr>
          <p:cNvSpPr/>
          <p:nvPr/>
        </p:nvSpPr>
        <p:spPr>
          <a:xfrm>
            <a:off x="398688" y="59563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64A2D5-1E1B-42AA-8869-0F55E708DBB9}"/>
              </a:ext>
            </a:extLst>
          </p:cNvPr>
          <p:cNvSpPr/>
          <p:nvPr/>
        </p:nvSpPr>
        <p:spPr>
          <a:xfrm>
            <a:off x="398688" y="95870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FF73D4-5CEF-41C0-B191-84E59D813B54}"/>
              </a:ext>
            </a:extLst>
          </p:cNvPr>
          <p:cNvSpPr/>
          <p:nvPr/>
        </p:nvSpPr>
        <p:spPr>
          <a:xfrm>
            <a:off x="398763" y="1329055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BE5B88-D370-4C1D-9DF3-3C866958E027}"/>
              </a:ext>
            </a:extLst>
          </p:cNvPr>
          <p:cNvSpPr/>
          <p:nvPr/>
        </p:nvSpPr>
        <p:spPr>
          <a:xfrm>
            <a:off x="398688" y="1703295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57A45B-1494-49DB-A744-414C51C928F3}"/>
              </a:ext>
            </a:extLst>
          </p:cNvPr>
          <p:cNvSpPr/>
          <p:nvPr/>
        </p:nvSpPr>
        <p:spPr>
          <a:xfrm>
            <a:off x="398688" y="206435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DD0EE9-7938-4126-9474-1356B5C4BBAC}"/>
              </a:ext>
            </a:extLst>
          </p:cNvPr>
          <p:cNvSpPr/>
          <p:nvPr/>
        </p:nvSpPr>
        <p:spPr>
          <a:xfrm>
            <a:off x="398688" y="242503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3B017E1-8970-4CEB-AC7C-90BB4F17B3C6}"/>
              </a:ext>
            </a:extLst>
          </p:cNvPr>
          <p:cNvSpPr/>
          <p:nvPr/>
        </p:nvSpPr>
        <p:spPr>
          <a:xfrm>
            <a:off x="398688" y="2797457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6918ED-FA27-414C-9893-51778C55387B}"/>
              </a:ext>
            </a:extLst>
          </p:cNvPr>
          <p:cNvSpPr/>
          <p:nvPr/>
        </p:nvSpPr>
        <p:spPr>
          <a:xfrm>
            <a:off x="403768" y="3156902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F237AC0-4307-40D4-90CF-A91CB71940D1}"/>
              </a:ext>
            </a:extLst>
          </p:cNvPr>
          <p:cNvSpPr/>
          <p:nvPr/>
        </p:nvSpPr>
        <p:spPr>
          <a:xfrm>
            <a:off x="403768" y="352425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F860EE-DBE2-4A12-A02B-91C95D5E38D4}"/>
              </a:ext>
            </a:extLst>
          </p:cNvPr>
          <p:cNvSpPr/>
          <p:nvPr/>
        </p:nvSpPr>
        <p:spPr>
          <a:xfrm>
            <a:off x="403768" y="389509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6F6EEA8-42BB-48E2-BA7F-F7C0F3EA3A82}"/>
              </a:ext>
            </a:extLst>
          </p:cNvPr>
          <p:cNvSpPr/>
          <p:nvPr/>
        </p:nvSpPr>
        <p:spPr>
          <a:xfrm>
            <a:off x="3342655" y="23180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518B0D-3D89-4FAB-8B37-DD688ABDE69F}"/>
              </a:ext>
            </a:extLst>
          </p:cNvPr>
          <p:cNvSpPr/>
          <p:nvPr/>
        </p:nvSpPr>
        <p:spPr>
          <a:xfrm>
            <a:off x="3337575" y="60391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0FF9EEB-C1B0-4F59-B033-07041C0B7EF4}"/>
              </a:ext>
            </a:extLst>
          </p:cNvPr>
          <p:cNvSpPr/>
          <p:nvPr/>
        </p:nvSpPr>
        <p:spPr>
          <a:xfrm>
            <a:off x="3337575" y="96586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7CB00DD-F2CA-4241-8E85-9C6E4B779BEC}"/>
              </a:ext>
            </a:extLst>
          </p:cNvPr>
          <p:cNvSpPr/>
          <p:nvPr/>
        </p:nvSpPr>
        <p:spPr>
          <a:xfrm>
            <a:off x="3337575" y="1327810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8EE1C23-679D-43CE-B73C-EC5E133A3EA8}"/>
              </a:ext>
            </a:extLst>
          </p:cNvPr>
          <p:cNvSpPr/>
          <p:nvPr/>
        </p:nvSpPr>
        <p:spPr>
          <a:xfrm>
            <a:off x="3337575" y="1684839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3CAABAB-E84D-40E6-83E6-5499F46962B0}"/>
              </a:ext>
            </a:extLst>
          </p:cNvPr>
          <p:cNvSpPr/>
          <p:nvPr/>
        </p:nvSpPr>
        <p:spPr>
          <a:xfrm>
            <a:off x="3337575" y="2046789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D3DE6F0-5D4D-4D03-93FC-2E8B30F08C74}"/>
              </a:ext>
            </a:extLst>
          </p:cNvPr>
          <p:cNvSpPr/>
          <p:nvPr/>
        </p:nvSpPr>
        <p:spPr>
          <a:xfrm>
            <a:off x="3337575" y="2421439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BAED4BF-9834-4224-B3C9-0BDA974CE57A}"/>
              </a:ext>
            </a:extLst>
          </p:cNvPr>
          <p:cNvSpPr/>
          <p:nvPr/>
        </p:nvSpPr>
        <p:spPr>
          <a:xfrm>
            <a:off x="3337575" y="2796089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32A8BF9-0675-40F6-94BA-7724587DD986}"/>
              </a:ext>
            </a:extLst>
          </p:cNvPr>
          <p:cNvSpPr/>
          <p:nvPr/>
        </p:nvSpPr>
        <p:spPr>
          <a:xfrm>
            <a:off x="3337575" y="3151689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7C4246F-3403-47F9-91D5-AFE6A36DA4F6}"/>
              </a:ext>
            </a:extLst>
          </p:cNvPr>
          <p:cNvSpPr/>
          <p:nvPr/>
        </p:nvSpPr>
        <p:spPr>
          <a:xfrm>
            <a:off x="3337575" y="3528244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7B19BC-0764-48DD-8E87-AAF3BAB9EE72}"/>
              </a:ext>
            </a:extLst>
          </p:cNvPr>
          <p:cNvSpPr/>
          <p:nvPr/>
        </p:nvSpPr>
        <p:spPr>
          <a:xfrm>
            <a:off x="3337575" y="3910196"/>
            <a:ext cx="32400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29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8290</TotalTime>
  <Words>192</Words>
  <Application>Microsoft Office PowerPoint</Application>
  <PresentationFormat>와이드스크린</PresentationFormat>
  <Paragraphs>122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KimBaekHyun</dc:creator>
  <cp:lastModifiedBy>KimBaekHyun</cp:lastModifiedBy>
  <cp:revision>26</cp:revision>
  <dcterms:created xsi:type="dcterms:W3CDTF">2022-04-25T12:10:31Z</dcterms:created>
  <dcterms:modified xsi:type="dcterms:W3CDTF">2022-06-09T01:59:05Z</dcterms:modified>
</cp:coreProperties>
</file>