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68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4" y="16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496561-4D2E-4F45-B401-EF434F8E8C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D91BEB-62AC-4CCB-8CC5-D29FE4C291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17483D-5D29-46A4-A84C-9741C0AE5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6A890-9A78-4196-9D22-A05BE7A7503F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6B8A19-767F-4C75-B4A9-AB6D41E8C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397B00-5430-47FF-8648-1B743F2E9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0CD99-1E60-4E17-AC42-706C8B184D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205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F7A72B-7D49-4910-95AC-B4A89145C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071EB7-C9A6-44CF-81BE-F5A1FA594E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28B26D-0766-4824-938C-1436BDF77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6A890-9A78-4196-9D22-A05BE7A7503F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C41BFD-5B46-456C-AE2E-3E74A042C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48D4BD-4577-49F7-9781-738B79DA8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0CD99-1E60-4E17-AC42-706C8B184D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90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D7A4138-DA74-4C75-80F7-C12D0F6ADC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18C452-C040-4BEC-B7CF-7DE24CD92E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C0CCA-4D66-4FF4-A1A6-3AE1F02CC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6A890-9A78-4196-9D22-A05BE7A7503F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4BE1D4-67CC-4A4B-B33F-C108B0E00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4C8814-A38C-4988-B841-042C62E8F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0CD99-1E60-4E17-AC42-706C8B184D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716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5D23C7-97EB-423E-985E-6B59E8D5B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617B9A-081A-4DA9-A912-ACDBCD54C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FF52E3-E6BA-4F62-B30D-C90066381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6A890-9A78-4196-9D22-A05BE7A7503F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F1E4B-E135-42FA-BA72-7EF8A8B2E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EF9E03-353B-47E7-B45A-01E5B7DC1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0CD99-1E60-4E17-AC42-706C8B184D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884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5FB8A1-F7CC-4C42-AF16-A177ED6AC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F2C515-8FF9-4E82-B849-21DC38EDC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275408-1CB2-47F6-9D11-6FBAEF7D1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6A890-9A78-4196-9D22-A05BE7A7503F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F3FD96-B7A1-4596-A1AC-53D9EB43F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E37863-DC28-4F68-A3D7-DC1D3C1AD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0CD99-1E60-4E17-AC42-706C8B184D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590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71B50D-B8D5-4E86-97D7-0546C2789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5361FE-82A3-4A4E-8279-0738434E37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BEA69F-C627-4CB3-AC9F-ACC45E92F5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F7576A-9346-4FCC-B134-71E4F5C90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6A890-9A78-4196-9D22-A05BE7A7503F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F8AB45-113B-4521-BCCB-3A2898191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319385-91FA-4B81-B690-8242E9FE1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0CD99-1E60-4E17-AC42-706C8B184D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992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473031-0E66-4E0F-B389-57142BBBB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CDE10F-52C7-45C0-AF76-57881BBA1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44D638-3B3C-4835-B12D-15BF95CA5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C67B14-D56D-4EEE-9512-D396424362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E5349E-CC71-4D08-B5DA-C743C599B9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C1F0FC7-6856-4001-A3A2-3F82773FC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6A890-9A78-4196-9D22-A05BE7A7503F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5C06F74-3AC6-42B2-8080-2D0D7D87E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D2B0F39-CAC5-4BC8-88AF-B77B71A25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0CD99-1E60-4E17-AC42-706C8B184D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229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DA9312-68D1-461E-A9EB-ABC595756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948110E-B369-4F12-880C-05986CA09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6A890-9A78-4196-9D22-A05BE7A7503F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7FD91C-15A0-49F8-9E65-EE4AB22E5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4CEA35-1414-44F1-9DD0-9384AAA42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0CD99-1E60-4E17-AC42-706C8B184D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181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694082C-E4C9-401C-B253-A0927D408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6A890-9A78-4196-9D22-A05BE7A7503F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6DA8715-C90B-4291-82B5-2EB9119DB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7A8A49-341C-4192-9514-ACA1515E4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0CD99-1E60-4E17-AC42-706C8B184D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95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A0024-711B-4732-8690-3588D43F5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8AB428-5C3E-44BF-AE3A-07E3517FE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C9DF95-5794-4968-9322-92D5D8C26D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2944AB-2974-4FC5-AB8D-6B3FB5460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6A890-9A78-4196-9D22-A05BE7A7503F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990379-3AD3-4310-824D-7BE71D303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14E7AD-4133-454E-B5AB-18DF19B3A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0CD99-1E60-4E17-AC42-706C8B184D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299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413F0C-8805-4F9B-8980-8CDE85E49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ECA4572-A043-44CE-AEAD-D4839F8440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BCC4AE-8871-4CB8-8A5A-A4C6D5B6DD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17B206-5F24-4E46-8516-444E9E7B5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6A890-9A78-4196-9D22-A05BE7A7503F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B3CD28-D2C6-48FE-8B84-6893A8198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9A745E-1391-48CE-BFBE-C6CFDE7C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0CD99-1E60-4E17-AC42-706C8B184D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645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29064BD-C6C5-4E36-B739-BFBEA530D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AA1E27-A144-454F-B75A-4B5046B2B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FDDED2-6450-4796-B4CD-1D65ABAD33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6A890-9A78-4196-9D22-A05BE7A7503F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EB8F02-BFA2-4D93-9A76-5FBBF89729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43D59B-F1F3-4B95-84FA-12C3DC12B6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0CD99-1E60-4E17-AC42-706C8B184D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822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원통형 5">
            <a:extLst>
              <a:ext uri="{FF2B5EF4-FFF2-40B4-BE49-F238E27FC236}">
                <a16:creationId xmlns:a16="http://schemas.microsoft.com/office/drawing/2014/main" id="{2820FFB1-F417-406C-ABF5-0681F9BAA61A}"/>
              </a:ext>
            </a:extLst>
          </p:cNvPr>
          <p:cNvSpPr/>
          <p:nvPr/>
        </p:nvSpPr>
        <p:spPr>
          <a:xfrm rot="5400000">
            <a:off x="7711104" y="1306286"/>
            <a:ext cx="369332" cy="7141028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742144-50BC-4ED8-B282-9076E3096B0F}"/>
              </a:ext>
            </a:extLst>
          </p:cNvPr>
          <p:cNvSpPr txBox="1"/>
          <p:nvPr/>
        </p:nvSpPr>
        <p:spPr>
          <a:xfrm>
            <a:off x="7237577" y="4706644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10.0.0.0/24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69B7065-A388-4325-AEEC-6721D28A8E63}"/>
              </a:ext>
            </a:extLst>
          </p:cNvPr>
          <p:cNvSpPr/>
          <p:nvPr/>
        </p:nvSpPr>
        <p:spPr>
          <a:xfrm>
            <a:off x="4630692" y="2858532"/>
            <a:ext cx="2063236" cy="135061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WEB</a:t>
            </a:r>
          </a:p>
          <a:p>
            <a:pPr algn="ctr"/>
            <a:r>
              <a:rPr lang="en-US" altLang="ko-KR" dirty="0"/>
              <a:t>(</a:t>
            </a:r>
            <a:r>
              <a:rPr lang="en-US" altLang="ko-KR" dirty="0" err="1"/>
              <a:t>NginX</a:t>
            </a:r>
            <a:r>
              <a:rPr lang="en-US" altLang="ko-KR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93673C-9085-4C09-A5F3-B2CAB7D12097}"/>
              </a:ext>
            </a:extLst>
          </p:cNvPr>
          <p:cNvSpPr txBox="1"/>
          <p:nvPr/>
        </p:nvSpPr>
        <p:spPr>
          <a:xfrm>
            <a:off x="5923834" y="1771526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 Tier</a:t>
            </a:r>
            <a:endParaRPr lang="ko-KR" altLang="en-US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1E2BF9B8-E830-49D0-8E29-BAEAAA43FF61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6693928" y="3533838"/>
            <a:ext cx="10907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구름 4">
            <a:extLst>
              <a:ext uri="{FF2B5EF4-FFF2-40B4-BE49-F238E27FC236}">
                <a16:creationId xmlns:a16="http://schemas.microsoft.com/office/drawing/2014/main" id="{CF7C658B-6990-4169-939C-5F110E64E59A}"/>
              </a:ext>
            </a:extLst>
          </p:cNvPr>
          <p:cNvSpPr/>
          <p:nvPr/>
        </p:nvSpPr>
        <p:spPr>
          <a:xfrm>
            <a:off x="2641600" y="3207656"/>
            <a:ext cx="754743" cy="653143"/>
          </a:xfrm>
          <a:prstGeom prst="clou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0D7ABCC-564A-4790-8659-C3B7BEF3BA7A}"/>
              </a:ext>
            </a:extLst>
          </p:cNvPr>
          <p:cNvSpPr/>
          <p:nvPr/>
        </p:nvSpPr>
        <p:spPr>
          <a:xfrm>
            <a:off x="493485" y="3207266"/>
            <a:ext cx="1335313" cy="65314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사용자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F56D064-175E-4F63-9E94-A45FB5D677A1}"/>
              </a:ext>
            </a:extLst>
          </p:cNvPr>
          <p:cNvCxnSpPr>
            <a:cxnSpLocks/>
            <a:stCxn id="11" idx="6"/>
            <a:endCxn id="5" idx="2"/>
          </p:cNvCxnSpPr>
          <p:nvPr/>
        </p:nvCxnSpPr>
        <p:spPr>
          <a:xfrm>
            <a:off x="1828798" y="3533838"/>
            <a:ext cx="815143" cy="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82F6FA3-64A8-451E-9F5D-108CC2CB02A4}"/>
              </a:ext>
            </a:extLst>
          </p:cNvPr>
          <p:cNvCxnSpPr>
            <a:cxnSpLocks/>
            <a:stCxn id="5" idx="0"/>
            <a:endCxn id="8" idx="1"/>
          </p:cNvCxnSpPr>
          <p:nvPr/>
        </p:nvCxnSpPr>
        <p:spPr>
          <a:xfrm flipV="1">
            <a:off x="3395714" y="3533838"/>
            <a:ext cx="1234978" cy="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원통형 18">
            <a:extLst>
              <a:ext uri="{FF2B5EF4-FFF2-40B4-BE49-F238E27FC236}">
                <a16:creationId xmlns:a16="http://schemas.microsoft.com/office/drawing/2014/main" id="{A48A82CD-0B7C-4EB7-B24A-D1AD004303A1}"/>
              </a:ext>
            </a:extLst>
          </p:cNvPr>
          <p:cNvSpPr/>
          <p:nvPr/>
        </p:nvSpPr>
        <p:spPr>
          <a:xfrm>
            <a:off x="10363202" y="3090761"/>
            <a:ext cx="689429" cy="886154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74FFAA4-10D4-4435-8C0D-9628C149869F}"/>
              </a:ext>
            </a:extLst>
          </p:cNvPr>
          <p:cNvSpPr/>
          <p:nvPr/>
        </p:nvSpPr>
        <p:spPr>
          <a:xfrm>
            <a:off x="7784708" y="2858531"/>
            <a:ext cx="2063236" cy="135061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Database</a:t>
            </a:r>
          </a:p>
          <a:p>
            <a:pPr algn="ctr"/>
            <a:r>
              <a:rPr lang="en-US" altLang="ko-KR" dirty="0"/>
              <a:t>(MySQL)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4868471-BA2A-4964-A150-F04BE8ED45CF}"/>
              </a:ext>
            </a:extLst>
          </p:cNvPr>
          <p:cNvCxnSpPr>
            <a:cxnSpLocks/>
            <a:stCxn id="21" idx="3"/>
            <a:endCxn id="19" idx="2"/>
          </p:cNvCxnSpPr>
          <p:nvPr/>
        </p:nvCxnSpPr>
        <p:spPr>
          <a:xfrm>
            <a:off x="9847944" y="3533837"/>
            <a:ext cx="51525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192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원통형 5">
            <a:extLst>
              <a:ext uri="{FF2B5EF4-FFF2-40B4-BE49-F238E27FC236}">
                <a16:creationId xmlns:a16="http://schemas.microsoft.com/office/drawing/2014/main" id="{2820FFB1-F417-406C-ABF5-0681F9BAA61A}"/>
              </a:ext>
            </a:extLst>
          </p:cNvPr>
          <p:cNvSpPr/>
          <p:nvPr/>
        </p:nvSpPr>
        <p:spPr>
          <a:xfrm rot="5400000">
            <a:off x="7133065" y="1395677"/>
            <a:ext cx="369332" cy="8297106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742144-50BC-4ED8-B282-9076E3096B0F}"/>
              </a:ext>
            </a:extLst>
          </p:cNvPr>
          <p:cNvSpPr txBox="1"/>
          <p:nvPr/>
        </p:nvSpPr>
        <p:spPr>
          <a:xfrm>
            <a:off x="5638800" y="5374074"/>
            <a:ext cx="3295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192.168.0.0/21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69B7065-A388-4325-AEEC-6721D28A8E63}"/>
              </a:ext>
            </a:extLst>
          </p:cNvPr>
          <p:cNvSpPr/>
          <p:nvPr/>
        </p:nvSpPr>
        <p:spPr>
          <a:xfrm>
            <a:off x="6013561" y="2216274"/>
            <a:ext cx="1815541" cy="118846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WAS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93673C-9085-4C09-A5F3-B2CAB7D12097}"/>
              </a:ext>
            </a:extLst>
          </p:cNvPr>
          <p:cNvSpPr txBox="1"/>
          <p:nvPr/>
        </p:nvSpPr>
        <p:spPr>
          <a:xfrm>
            <a:off x="5923834" y="1302831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 Tier</a:t>
            </a:r>
            <a:endParaRPr lang="ko-KR" altLang="en-US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1E2BF9B8-E830-49D0-8E29-BAEAAA43FF61}"/>
              </a:ext>
            </a:extLst>
          </p:cNvPr>
          <p:cNvCxnSpPr>
            <a:cxnSpLocks/>
            <a:stCxn id="8" idx="3"/>
            <a:endCxn id="21" idx="1"/>
          </p:cNvCxnSpPr>
          <p:nvPr/>
        </p:nvCxnSpPr>
        <p:spPr>
          <a:xfrm>
            <a:off x="7829102" y="2810509"/>
            <a:ext cx="737597" cy="723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구름 4">
            <a:extLst>
              <a:ext uri="{FF2B5EF4-FFF2-40B4-BE49-F238E27FC236}">
                <a16:creationId xmlns:a16="http://schemas.microsoft.com/office/drawing/2014/main" id="{CF7C658B-6990-4169-939C-5F110E64E59A}"/>
              </a:ext>
            </a:extLst>
          </p:cNvPr>
          <p:cNvSpPr/>
          <p:nvPr/>
        </p:nvSpPr>
        <p:spPr>
          <a:xfrm>
            <a:off x="2023487" y="3207656"/>
            <a:ext cx="754743" cy="653143"/>
          </a:xfrm>
          <a:prstGeom prst="clou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0D7ABCC-564A-4790-8659-C3B7BEF3BA7A}"/>
              </a:ext>
            </a:extLst>
          </p:cNvPr>
          <p:cNvSpPr/>
          <p:nvPr/>
        </p:nvSpPr>
        <p:spPr>
          <a:xfrm>
            <a:off x="190423" y="3207265"/>
            <a:ext cx="1335313" cy="65314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직원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F56D064-175E-4F63-9E94-A45FB5D677A1}"/>
              </a:ext>
            </a:extLst>
          </p:cNvPr>
          <p:cNvCxnSpPr>
            <a:cxnSpLocks/>
            <a:stCxn id="11" idx="6"/>
            <a:endCxn id="5" idx="2"/>
          </p:cNvCxnSpPr>
          <p:nvPr/>
        </p:nvCxnSpPr>
        <p:spPr>
          <a:xfrm>
            <a:off x="1525736" y="3533837"/>
            <a:ext cx="500092" cy="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82F6FA3-64A8-451E-9F5D-108CC2CB02A4}"/>
              </a:ext>
            </a:extLst>
          </p:cNvPr>
          <p:cNvCxnSpPr>
            <a:cxnSpLocks/>
            <a:stCxn id="5" idx="0"/>
            <a:endCxn id="24" idx="1"/>
          </p:cNvCxnSpPr>
          <p:nvPr/>
        </p:nvCxnSpPr>
        <p:spPr>
          <a:xfrm flipV="1">
            <a:off x="2777601" y="2810510"/>
            <a:ext cx="626055" cy="723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원통형 18">
            <a:extLst>
              <a:ext uri="{FF2B5EF4-FFF2-40B4-BE49-F238E27FC236}">
                <a16:creationId xmlns:a16="http://schemas.microsoft.com/office/drawing/2014/main" id="{A48A82CD-0B7C-4EB7-B24A-D1AD004303A1}"/>
              </a:ext>
            </a:extLst>
          </p:cNvPr>
          <p:cNvSpPr/>
          <p:nvPr/>
        </p:nvSpPr>
        <p:spPr>
          <a:xfrm>
            <a:off x="11007667" y="3090760"/>
            <a:ext cx="689429" cy="886154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74FFAA4-10D4-4435-8C0D-9628C149869F}"/>
              </a:ext>
            </a:extLst>
          </p:cNvPr>
          <p:cNvSpPr/>
          <p:nvPr/>
        </p:nvSpPr>
        <p:spPr>
          <a:xfrm>
            <a:off x="8566699" y="2939603"/>
            <a:ext cx="1815540" cy="118846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Database</a:t>
            </a:r>
          </a:p>
          <a:p>
            <a:pPr algn="ctr"/>
            <a:r>
              <a:rPr lang="en-US" altLang="ko-KR" dirty="0"/>
              <a:t>(MariaDB)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4868471-BA2A-4964-A150-F04BE8ED45CF}"/>
              </a:ext>
            </a:extLst>
          </p:cNvPr>
          <p:cNvCxnSpPr>
            <a:cxnSpLocks/>
            <a:stCxn id="21" idx="3"/>
            <a:endCxn id="19" idx="2"/>
          </p:cNvCxnSpPr>
          <p:nvPr/>
        </p:nvCxnSpPr>
        <p:spPr>
          <a:xfrm>
            <a:off x="10382239" y="3533837"/>
            <a:ext cx="6254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A08AB798-F0D7-490D-9173-F4CC24D68401}"/>
              </a:ext>
            </a:extLst>
          </p:cNvPr>
          <p:cNvSpPr/>
          <p:nvPr/>
        </p:nvSpPr>
        <p:spPr>
          <a:xfrm>
            <a:off x="3403656" y="2216275"/>
            <a:ext cx="1815542" cy="118846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그룹웨어</a:t>
            </a:r>
            <a:endParaRPr lang="en-US" altLang="ko-KR" dirty="0"/>
          </a:p>
          <a:p>
            <a:pPr algn="ctr"/>
            <a:r>
              <a:rPr lang="ko-KR" altLang="en-US" dirty="0"/>
              <a:t>웹서버</a:t>
            </a:r>
            <a:endParaRPr lang="en-US" altLang="ko-KR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D37E0BDA-9ED2-4281-8A28-F5E01B6FC9E2}"/>
              </a:ext>
            </a:extLst>
          </p:cNvPr>
          <p:cNvCxnSpPr>
            <a:cxnSpLocks/>
            <a:stCxn id="24" idx="3"/>
            <a:endCxn id="8" idx="1"/>
          </p:cNvCxnSpPr>
          <p:nvPr/>
        </p:nvCxnSpPr>
        <p:spPr>
          <a:xfrm flipV="1">
            <a:off x="5219198" y="2810509"/>
            <a:ext cx="7943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7A1DB374-7680-4901-BD4E-12B7A73323BD}"/>
              </a:ext>
            </a:extLst>
          </p:cNvPr>
          <p:cNvSpPr/>
          <p:nvPr/>
        </p:nvSpPr>
        <p:spPr>
          <a:xfrm>
            <a:off x="3457395" y="3852466"/>
            <a:ext cx="1815542" cy="118846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그룹웨어</a:t>
            </a:r>
            <a:endParaRPr lang="en-US" altLang="ko-KR" dirty="0"/>
          </a:p>
          <a:p>
            <a:pPr algn="ctr"/>
            <a:r>
              <a:rPr lang="ko-KR" altLang="en-US" dirty="0"/>
              <a:t>웹서버</a:t>
            </a:r>
            <a:endParaRPr lang="en-US" altLang="ko-KR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CE22CAFF-2BC1-4CEA-BAA4-8EABFA89D560}"/>
              </a:ext>
            </a:extLst>
          </p:cNvPr>
          <p:cNvCxnSpPr>
            <a:cxnSpLocks/>
            <a:stCxn id="5" idx="0"/>
            <a:endCxn id="53" idx="1"/>
          </p:cNvCxnSpPr>
          <p:nvPr/>
        </p:nvCxnSpPr>
        <p:spPr>
          <a:xfrm>
            <a:off x="2777601" y="3534228"/>
            <a:ext cx="679794" cy="912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7D8796D7-6A74-459A-A67E-276883A71F7A}"/>
              </a:ext>
            </a:extLst>
          </p:cNvPr>
          <p:cNvCxnSpPr>
            <a:cxnSpLocks/>
            <a:stCxn id="53" idx="3"/>
            <a:endCxn id="77" idx="1"/>
          </p:cNvCxnSpPr>
          <p:nvPr/>
        </p:nvCxnSpPr>
        <p:spPr>
          <a:xfrm flipV="1">
            <a:off x="5272937" y="4446700"/>
            <a:ext cx="7406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50476CBD-22DB-44AE-BD7F-BAC2F6BF316E}"/>
              </a:ext>
            </a:extLst>
          </p:cNvPr>
          <p:cNvSpPr/>
          <p:nvPr/>
        </p:nvSpPr>
        <p:spPr>
          <a:xfrm>
            <a:off x="6013561" y="3852465"/>
            <a:ext cx="1815541" cy="118846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WAS</a:t>
            </a: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6C427140-55FB-456E-A30E-43D93E904780}"/>
              </a:ext>
            </a:extLst>
          </p:cNvPr>
          <p:cNvCxnSpPr>
            <a:cxnSpLocks/>
            <a:stCxn id="77" idx="3"/>
            <a:endCxn id="21" idx="1"/>
          </p:cNvCxnSpPr>
          <p:nvPr/>
        </p:nvCxnSpPr>
        <p:spPr>
          <a:xfrm flipV="1">
            <a:off x="7829102" y="3533837"/>
            <a:ext cx="737597" cy="912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472E277A-1B32-40FD-B01A-2A91167C43AC}"/>
              </a:ext>
            </a:extLst>
          </p:cNvPr>
          <p:cNvSpPr txBox="1"/>
          <p:nvPr/>
        </p:nvSpPr>
        <p:spPr>
          <a:xfrm>
            <a:off x="1599745" y="3888613"/>
            <a:ext cx="1708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로드밸런서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6444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27</Words>
  <Application>Microsoft Office PowerPoint</Application>
  <PresentationFormat>와이드스크린</PresentationFormat>
  <Paragraphs>19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병진</dc:creator>
  <cp:lastModifiedBy>고해준</cp:lastModifiedBy>
  <cp:revision>6</cp:revision>
  <dcterms:created xsi:type="dcterms:W3CDTF">2022-03-11T07:50:42Z</dcterms:created>
  <dcterms:modified xsi:type="dcterms:W3CDTF">2022-03-11T08:36:20Z</dcterms:modified>
</cp:coreProperties>
</file>