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E4B3E-2445-4D4B-8FC2-82F5A60F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5EED2-84A6-423D-A6FD-D04B357AF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CFEED-A983-4E0C-B20C-997FF03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FB010-FCED-4587-A4B5-F3F6E35A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D98F4-277B-48E4-8F27-47F128C2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C3A5A-A333-443D-973A-3040CCCC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7E5514-46BA-48BA-96F0-C25D7B248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A1656-00BD-40D7-8102-15A06F2D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5E77C-37B2-4BA0-A0E0-BF915635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35EA2-0B10-41BD-A404-34EEE11D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3DF5D-99F0-4FB4-A654-97804A4CA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C15E5-D857-48A7-87B7-9C76574B5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07F87-BA7A-445A-9839-455F24BD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1D1AE-2329-498B-81C5-42C3B39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A9176-EC18-4AB7-8996-88DC305C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8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6316-48F3-42AE-8093-D27AD897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E7CA1-8914-4863-BBF9-29DF0132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80EFD-0C41-4B7A-B936-9A9D3C06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C131-7693-4688-861C-219C1781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E8CD4-905E-4127-9705-005EBCAF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9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1E94A-5DA7-4DF3-B054-D4C35359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B31C7-B540-456F-850D-4E779C46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262B2-497D-4AD3-B8B5-AB7D002C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6FF2E-9330-4BE7-B438-F1F33B82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FADEE-D7F0-434F-90B2-9A1182C0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25109-E660-4C99-89F2-CB829AD7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9C8BC-C41B-4EC4-8377-D1650F154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E596F-3BDC-406E-8515-430209D82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28001-D060-4952-A0F7-FAB2ECDD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F2D79-7519-4669-A057-299A41AC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2D76E-A2C8-44B6-AF12-DCAA986F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2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00A26-10EC-4568-8032-53970BDE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4C2EE-A808-45F4-A825-82F96B63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EB7BA-7F58-4714-A9FC-6ED0EEB5A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FF7CAC-0618-428C-94EB-36185DBC1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939C8-6415-4D9E-9979-B3C3EC12D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EA4A4C-0BB0-47F5-BA29-81A4171C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063A17-FDC9-4A43-89F1-690F5501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F14BBC-B1BA-4EFF-B2F5-D3EDAB43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D6C8A-AADD-4717-B79E-A6270788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40A045-C3F5-4159-9D52-19CCC738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4EBD7E-7DAB-4031-AC51-F2211013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E2C958-B635-4D9D-9514-3FAFD63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73618A-E7C6-4460-A836-C67A4A37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19A7A-67A2-4261-B545-07EC9FE4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381BB-1A4F-4B21-ACA8-B9C54409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2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883C9-1289-4D1B-824A-8B7A493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EA5C1-7DC4-466F-9228-56BF65CA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970A3-DFDE-4432-B45D-10DF735FE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CE2B5-27BB-4128-A406-0D861386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ADB3B7-97DF-4155-98E7-76AD551C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B6F8B-4FBF-4A8C-BE02-17A2B1A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1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F0F43-443D-4D32-9BC4-F5244772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463CF8-8E92-47AD-A8E4-4417D2DF1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9D5A5-243B-496C-99C7-0EBCF108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7578F-9D02-4092-A013-5C4FC218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C8BA0-C1C5-41B3-8D33-D41443E8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B7B59-04E6-4E08-9BC2-2DDDEC17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44717-75B5-49BA-8B23-31515513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D5DEF-8043-4E36-BA32-314143102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8AC66-9B02-495C-911C-E9CA4DC5B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086D-BB59-40BA-95C4-308397DDDAFD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DDAE9-25AC-4931-9AC0-CCCA2654B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74F2B-B5B8-456B-B5E0-530F8E073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36B9-BC3C-45A9-948C-A41709052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B73274-5C42-42B7-ADEA-52AE9C30DF8C}"/>
              </a:ext>
            </a:extLst>
          </p:cNvPr>
          <p:cNvSpPr/>
          <p:nvPr/>
        </p:nvSpPr>
        <p:spPr>
          <a:xfrm>
            <a:off x="49429" y="1054443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L4</a:t>
            </a:r>
            <a:r>
              <a:rPr lang="ko-KR" altLang="en-US" sz="1200" dirty="0"/>
              <a:t> 또는 </a:t>
            </a:r>
            <a:r>
              <a:rPr lang="en-US" altLang="ko-KR" sz="1200" dirty="0"/>
              <a:t>L7 </a:t>
            </a:r>
            <a:r>
              <a:rPr lang="ko-KR" altLang="en-US" sz="1200" dirty="0"/>
              <a:t>스위치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7C8E92-CD02-44E7-AEB3-9083BD4639C6}"/>
              </a:ext>
            </a:extLst>
          </p:cNvPr>
          <p:cNvSpPr/>
          <p:nvPr/>
        </p:nvSpPr>
        <p:spPr>
          <a:xfrm>
            <a:off x="2153622" y="1054443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2CE1F3E-F295-4EE6-8685-EA88D30B2929}"/>
              </a:ext>
            </a:extLst>
          </p:cNvPr>
          <p:cNvSpPr/>
          <p:nvPr/>
        </p:nvSpPr>
        <p:spPr>
          <a:xfrm>
            <a:off x="2306022" y="1206843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4D42C2-5AF9-49FF-ACE9-3B0508D61CD3}"/>
              </a:ext>
            </a:extLst>
          </p:cNvPr>
          <p:cNvSpPr/>
          <p:nvPr/>
        </p:nvSpPr>
        <p:spPr>
          <a:xfrm>
            <a:off x="2458422" y="1359243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vWEB</a:t>
            </a:r>
            <a:r>
              <a:rPr lang="en-US" altLang="ko-KR" sz="1200" dirty="0"/>
              <a:t> 10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7B64B7-1E9C-4401-A2A7-FEF6B1218CA4}"/>
              </a:ext>
            </a:extLst>
          </p:cNvPr>
          <p:cNvSpPr/>
          <p:nvPr/>
        </p:nvSpPr>
        <p:spPr>
          <a:xfrm>
            <a:off x="3999279" y="1359244"/>
            <a:ext cx="1116551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L4</a:t>
            </a:r>
            <a:r>
              <a:rPr lang="ko-KR" altLang="en-US" sz="1200" dirty="0"/>
              <a:t> 스위치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4A1B10-7CF7-42FA-B4F5-65489C2DFAF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32237" y="1200665"/>
            <a:ext cx="6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D8ABD78-86C9-4191-BBCD-80F419B3B609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3468295" y="1505465"/>
            <a:ext cx="530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4A7F238-AA36-4720-9D65-354483365FB8}"/>
              </a:ext>
            </a:extLst>
          </p:cNvPr>
          <p:cNvCxnSpPr>
            <a:cxnSpLocks/>
            <a:stCxn id="16" idx="3"/>
            <a:endCxn id="108" idx="1"/>
          </p:cNvCxnSpPr>
          <p:nvPr/>
        </p:nvCxnSpPr>
        <p:spPr>
          <a:xfrm flipV="1">
            <a:off x="5115830" y="1505465"/>
            <a:ext cx="830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E399D5D-DAC0-4EB5-AEF8-FAAEE906A7B9}"/>
              </a:ext>
            </a:extLst>
          </p:cNvPr>
          <p:cNvSpPr/>
          <p:nvPr/>
        </p:nvSpPr>
        <p:spPr>
          <a:xfrm>
            <a:off x="7544768" y="1215081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 </a:t>
            </a:r>
            <a:r>
              <a:rPr lang="ko-KR" altLang="en-US" sz="1200" dirty="0"/>
              <a:t>클러스터 </a:t>
            </a:r>
            <a:r>
              <a:rPr lang="en-US" altLang="ko-KR" sz="1200" dirty="0"/>
              <a:t>SW</a:t>
            </a:r>
            <a:endParaRPr lang="ko-KR" altLang="en-US" sz="12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AB73177-22A8-4FDE-A683-869E4DDDC310}"/>
              </a:ext>
            </a:extLst>
          </p:cNvPr>
          <p:cNvSpPr/>
          <p:nvPr/>
        </p:nvSpPr>
        <p:spPr>
          <a:xfrm>
            <a:off x="9599140" y="383059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Oracle</a:t>
            </a:r>
            <a:endParaRPr lang="ko-KR" altLang="en-US" sz="1200" dirty="0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41D34AAB-CAFD-4F14-9F59-E0BA9905F259}"/>
              </a:ext>
            </a:extLst>
          </p:cNvPr>
          <p:cNvSpPr/>
          <p:nvPr/>
        </p:nvSpPr>
        <p:spPr>
          <a:xfrm>
            <a:off x="11089774" y="535034"/>
            <a:ext cx="665263" cy="49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F380ADA-DF70-452E-8226-B2A408D9AF02}"/>
              </a:ext>
            </a:extLst>
          </p:cNvPr>
          <p:cNvCxnSpPr>
            <a:cxnSpLocks/>
            <a:stCxn id="107" idx="3"/>
            <a:endCxn id="53" idx="1"/>
          </p:cNvCxnSpPr>
          <p:nvPr/>
        </p:nvCxnSpPr>
        <p:spPr>
          <a:xfrm>
            <a:off x="6803364" y="1353065"/>
            <a:ext cx="741404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10CDB94-7580-4220-A340-4C219DA1B702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9027576" y="533914"/>
            <a:ext cx="571564" cy="82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ED62673-2C4B-4129-8C0A-C596F3F0D06E}"/>
              </a:ext>
            </a:extLst>
          </p:cNvPr>
          <p:cNvCxnSpPr>
            <a:cxnSpLocks/>
            <a:stCxn id="53" idx="3"/>
            <a:endCxn id="125" idx="1"/>
          </p:cNvCxnSpPr>
          <p:nvPr/>
        </p:nvCxnSpPr>
        <p:spPr>
          <a:xfrm flipV="1">
            <a:off x="9027576" y="1315650"/>
            <a:ext cx="447971" cy="4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BA7DDC9-A309-4D6D-9A9F-285EE5273AD7}"/>
              </a:ext>
            </a:extLst>
          </p:cNvPr>
          <p:cNvCxnSpPr>
            <a:cxnSpLocks/>
            <a:stCxn id="125" idx="3"/>
            <a:endCxn id="57" idx="2"/>
          </p:cNvCxnSpPr>
          <p:nvPr/>
        </p:nvCxnSpPr>
        <p:spPr>
          <a:xfrm flipV="1">
            <a:off x="10639142" y="780110"/>
            <a:ext cx="450632" cy="53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D2F0D07-168A-4B35-AC77-7B404561E769}"/>
              </a:ext>
            </a:extLst>
          </p:cNvPr>
          <p:cNvCxnSpPr>
            <a:cxnSpLocks/>
            <a:stCxn id="55" idx="3"/>
            <a:endCxn id="57" idx="2"/>
          </p:cNvCxnSpPr>
          <p:nvPr/>
        </p:nvCxnSpPr>
        <p:spPr>
          <a:xfrm>
            <a:off x="10762735" y="533914"/>
            <a:ext cx="327039" cy="24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6776BEF-F0B0-4D45-8DE4-50D70EB43647}"/>
              </a:ext>
            </a:extLst>
          </p:cNvPr>
          <p:cNvCxnSpPr>
            <a:cxnSpLocks/>
            <a:stCxn id="55" idx="2"/>
            <a:endCxn id="125" idx="0"/>
          </p:cNvCxnSpPr>
          <p:nvPr/>
        </p:nvCxnSpPr>
        <p:spPr>
          <a:xfrm flipH="1">
            <a:off x="10057345" y="684768"/>
            <a:ext cx="123593" cy="480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6C354912-DFBF-4401-90A9-756E1C74ED10}"/>
              </a:ext>
            </a:extLst>
          </p:cNvPr>
          <p:cNvSpPr/>
          <p:nvPr/>
        </p:nvSpPr>
        <p:spPr>
          <a:xfrm>
            <a:off x="5641091" y="1054443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A421272-5926-400B-A34A-19A82201D36A}"/>
              </a:ext>
            </a:extLst>
          </p:cNvPr>
          <p:cNvSpPr/>
          <p:nvPr/>
        </p:nvSpPr>
        <p:spPr>
          <a:xfrm>
            <a:off x="5793491" y="1206843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B24CF92-733E-4ED5-85E9-C85618888602}"/>
              </a:ext>
            </a:extLst>
          </p:cNvPr>
          <p:cNvSpPr/>
          <p:nvPr/>
        </p:nvSpPr>
        <p:spPr>
          <a:xfrm>
            <a:off x="5945891" y="1359243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vWAS</a:t>
            </a:r>
            <a:r>
              <a:rPr lang="en-US" altLang="ko-KR" sz="1200" dirty="0"/>
              <a:t> 10</a:t>
            </a:r>
            <a:endParaRPr lang="ko-KR" altLang="en-US" sz="120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620FB35-9EAA-4CEA-9C6D-EFD98F3C4829}"/>
              </a:ext>
            </a:extLst>
          </p:cNvPr>
          <p:cNvSpPr/>
          <p:nvPr/>
        </p:nvSpPr>
        <p:spPr>
          <a:xfrm>
            <a:off x="9475547" y="1164795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Oracle</a:t>
            </a:r>
            <a:endParaRPr lang="ko-KR" alt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24B16A-74BE-4C97-8E6F-659E6A8C25AF}"/>
              </a:ext>
            </a:extLst>
          </p:cNvPr>
          <p:cNvSpPr txBox="1"/>
          <p:nvPr/>
        </p:nvSpPr>
        <p:spPr>
          <a:xfrm>
            <a:off x="2055099" y="258372"/>
            <a:ext cx="128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오토 스케일링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그룹웨어 </a:t>
            </a:r>
            <a:r>
              <a:rPr lang="en-US" altLang="ko-KR" sz="1200" b="1" dirty="0"/>
              <a:t>WEB)</a:t>
            </a:r>
            <a:endParaRPr lang="ko-KR" altLang="en-US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1CDC8D7-16FD-4D40-8AAA-1907DE500AB1}"/>
              </a:ext>
            </a:extLst>
          </p:cNvPr>
          <p:cNvSpPr txBox="1"/>
          <p:nvPr/>
        </p:nvSpPr>
        <p:spPr>
          <a:xfrm>
            <a:off x="5503189" y="260943"/>
            <a:ext cx="128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오토 스케일링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그룹웨어 </a:t>
            </a:r>
            <a:r>
              <a:rPr lang="en-US" altLang="ko-KR" sz="1200" b="1" dirty="0"/>
              <a:t>WAS)</a:t>
            </a:r>
            <a:endParaRPr lang="ko-KR" altLang="en-US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6681C3-4014-4F79-BC47-B318D9ABDA7F}"/>
              </a:ext>
            </a:extLst>
          </p:cNvPr>
          <p:cNvSpPr txBox="1"/>
          <p:nvPr/>
        </p:nvSpPr>
        <p:spPr>
          <a:xfrm>
            <a:off x="10881017" y="1199248"/>
            <a:ext cx="115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공유 디스크</a:t>
            </a:r>
            <a:endParaRPr lang="en-US" altLang="ko-KR" sz="1200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B11052C6-D602-4C99-BF74-87DA1F869F5F}"/>
              </a:ext>
            </a:extLst>
          </p:cNvPr>
          <p:cNvSpPr/>
          <p:nvPr/>
        </p:nvSpPr>
        <p:spPr>
          <a:xfrm>
            <a:off x="49429" y="2627362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L4</a:t>
            </a:r>
            <a:r>
              <a:rPr lang="ko-KR" altLang="en-US" sz="1200" dirty="0"/>
              <a:t> 또는 </a:t>
            </a:r>
            <a:r>
              <a:rPr lang="en-US" altLang="ko-KR" sz="1200" dirty="0"/>
              <a:t>L7 </a:t>
            </a:r>
            <a:r>
              <a:rPr lang="ko-KR" altLang="en-US" sz="1200" dirty="0"/>
              <a:t>스위치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3800736-201A-4000-A27F-DABF8F6704E6}"/>
              </a:ext>
            </a:extLst>
          </p:cNvPr>
          <p:cNvSpPr/>
          <p:nvPr/>
        </p:nvSpPr>
        <p:spPr>
          <a:xfrm>
            <a:off x="2153622" y="2627362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6A5542BF-A520-429B-9E84-2EC7CDF42651}"/>
              </a:ext>
            </a:extLst>
          </p:cNvPr>
          <p:cNvSpPr/>
          <p:nvPr/>
        </p:nvSpPr>
        <p:spPr>
          <a:xfrm>
            <a:off x="2306022" y="2779762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D03ECC3-D7E6-4652-9DB5-E38A90804657}"/>
              </a:ext>
            </a:extLst>
          </p:cNvPr>
          <p:cNvSpPr/>
          <p:nvPr/>
        </p:nvSpPr>
        <p:spPr>
          <a:xfrm>
            <a:off x="2458422" y="2932162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vWEB</a:t>
            </a:r>
            <a:r>
              <a:rPr lang="en-US" altLang="ko-KR" sz="1200" dirty="0"/>
              <a:t> 300</a:t>
            </a:r>
            <a:endParaRPr lang="ko-KR" altLang="en-US" sz="1200" dirty="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02E7290-C73D-49A8-97CD-13CC25779A14}"/>
              </a:ext>
            </a:extLst>
          </p:cNvPr>
          <p:cNvSpPr/>
          <p:nvPr/>
        </p:nvSpPr>
        <p:spPr>
          <a:xfrm>
            <a:off x="3999279" y="2932163"/>
            <a:ext cx="1116551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L4</a:t>
            </a:r>
            <a:r>
              <a:rPr lang="ko-KR" altLang="en-US" sz="1200" dirty="0"/>
              <a:t> 스위치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43EBAC2-D27F-43E5-BB0A-FDFAB5E090F8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1532237" y="2773584"/>
            <a:ext cx="6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322DF9D-5BFB-416B-9848-762232614480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>
            <a:off x="3468295" y="3078384"/>
            <a:ext cx="530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4DE8CBF-6EAB-4DC3-916C-3AF4381CA6EC}"/>
              </a:ext>
            </a:extLst>
          </p:cNvPr>
          <p:cNvCxnSpPr>
            <a:cxnSpLocks/>
            <a:stCxn id="143" idx="3"/>
            <a:endCxn id="158" idx="1"/>
          </p:cNvCxnSpPr>
          <p:nvPr/>
        </p:nvCxnSpPr>
        <p:spPr>
          <a:xfrm flipV="1">
            <a:off x="5115830" y="3078384"/>
            <a:ext cx="830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DA726771-7737-4D73-9360-1DD7CB7CF5BF}"/>
              </a:ext>
            </a:extLst>
          </p:cNvPr>
          <p:cNvSpPr/>
          <p:nvPr/>
        </p:nvSpPr>
        <p:spPr>
          <a:xfrm>
            <a:off x="7571491" y="2144196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 </a:t>
            </a:r>
            <a:r>
              <a:rPr lang="ko-KR" altLang="en-US" sz="1200" dirty="0"/>
              <a:t>클러스터 </a:t>
            </a:r>
            <a:r>
              <a:rPr lang="en-US" altLang="ko-KR" sz="1200" dirty="0"/>
              <a:t>SW</a:t>
            </a:r>
            <a:endParaRPr lang="ko-KR" altLang="en-US" sz="1200" dirty="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11C6000B-5E55-43AC-8593-9EA20C928DE6}"/>
              </a:ext>
            </a:extLst>
          </p:cNvPr>
          <p:cNvSpPr/>
          <p:nvPr/>
        </p:nvSpPr>
        <p:spPr>
          <a:xfrm>
            <a:off x="9632795" y="1907880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MS SQL</a:t>
            </a:r>
            <a:endParaRPr lang="ko-KR" altLang="en-US" sz="1200" dirty="0"/>
          </a:p>
        </p:txBody>
      </p:sp>
      <p:sp>
        <p:nvSpPr>
          <p:cNvPr id="149" name="원통형 148">
            <a:extLst>
              <a:ext uri="{FF2B5EF4-FFF2-40B4-BE49-F238E27FC236}">
                <a16:creationId xmlns:a16="http://schemas.microsoft.com/office/drawing/2014/main" id="{58167EF2-05F2-4E91-B2C4-F50D533DE979}"/>
              </a:ext>
            </a:extLst>
          </p:cNvPr>
          <p:cNvSpPr/>
          <p:nvPr/>
        </p:nvSpPr>
        <p:spPr>
          <a:xfrm>
            <a:off x="11110682" y="1687786"/>
            <a:ext cx="665263" cy="49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BBE1C1F-BFDE-41F0-9B2D-A98C75529FA2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6803364" y="2290418"/>
            <a:ext cx="768127" cy="63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D8D9592-4C4F-4237-A915-6CB1726B11E4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 flipV="1">
            <a:off x="9054299" y="2058735"/>
            <a:ext cx="578496" cy="23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70BB169-17D0-4491-BFA7-4B699A18FF0B}"/>
              </a:ext>
            </a:extLst>
          </p:cNvPr>
          <p:cNvCxnSpPr>
            <a:cxnSpLocks/>
            <a:stCxn id="147" idx="3"/>
            <a:endCxn id="159" idx="1"/>
          </p:cNvCxnSpPr>
          <p:nvPr/>
        </p:nvCxnSpPr>
        <p:spPr>
          <a:xfrm>
            <a:off x="9054299" y="2290418"/>
            <a:ext cx="571213" cy="37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E198986-DCB0-4A49-A058-E4774C5249A4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10750217" y="1932862"/>
            <a:ext cx="360465" cy="7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B828BF8-A2BF-41D5-9B31-56F110CFEC63}"/>
              </a:ext>
            </a:extLst>
          </p:cNvPr>
          <p:cNvCxnSpPr>
            <a:cxnSpLocks/>
            <a:stCxn id="148" idx="3"/>
            <a:endCxn id="149" idx="2"/>
          </p:cNvCxnSpPr>
          <p:nvPr/>
        </p:nvCxnSpPr>
        <p:spPr>
          <a:xfrm flipV="1">
            <a:off x="10796390" y="1932862"/>
            <a:ext cx="314292" cy="12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D7B4BCD-193C-4652-BF3D-43B937CEDBD8}"/>
              </a:ext>
            </a:extLst>
          </p:cNvPr>
          <p:cNvCxnSpPr>
            <a:cxnSpLocks/>
            <a:stCxn id="148" idx="2"/>
            <a:endCxn id="159" idx="0"/>
          </p:cNvCxnSpPr>
          <p:nvPr/>
        </p:nvCxnSpPr>
        <p:spPr>
          <a:xfrm flipH="1">
            <a:off x="10207310" y="2209589"/>
            <a:ext cx="7283" cy="30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1861CA9-899C-4765-859B-AF5A3BAF9A95}"/>
              </a:ext>
            </a:extLst>
          </p:cNvPr>
          <p:cNvSpPr/>
          <p:nvPr/>
        </p:nvSpPr>
        <p:spPr>
          <a:xfrm>
            <a:off x="5641091" y="2627362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904F875B-6B63-4B72-8A8C-256649C2D955}"/>
              </a:ext>
            </a:extLst>
          </p:cNvPr>
          <p:cNvSpPr/>
          <p:nvPr/>
        </p:nvSpPr>
        <p:spPr>
          <a:xfrm>
            <a:off x="5793491" y="2779762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C558260C-D23F-47AC-9483-A1AD4C579966}"/>
              </a:ext>
            </a:extLst>
          </p:cNvPr>
          <p:cNvSpPr/>
          <p:nvPr/>
        </p:nvSpPr>
        <p:spPr>
          <a:xfrm>
            <a:off x="5945891" y="2932162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vWAS</a:t>
            </a:r>
            <a:r>
              <a:rPr lang="en-US" altLang="ko-KR" sz="1200" dirty="0"/>
              <a:t> 200</a:t>
            </a:r>
            <a:endParaRPr lang="ko-KR" altLang="en-US" sz="1200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6FEEDDD7-334C-4301-BE69-9FDCD9392C43}"/>
              </a:ext>
            </a:extLst>
          </p:cNvPr>
          <p:cNvSpPr/>
          <p:nvPr/>
        </p:nvSpPr>
        <p:spPr>
          <a:xfrm>
            <a:off x="9625512" y="2516528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MS SQL</a:t>
            </a:r>
            <a:endParaRPr lang="ko-KR" alt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AD94783-3CC2-41CD-B2E9-DF3378B9C537}"/>
              </a:ext>
            </a:extLst>
          </p:cNvPr>
          <p:cNvSpPr txBox="1"/>
          <p:nvPr/>
        </p:nvSpPr>
        <p:spPr>
          <a:xfrm>
            <a:off x="2085456" y="1994331"/>
            <a:ext cx="128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오토 스케일링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(ERP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WEB)</a:t>
            </a:r>
            <a:endParaRPr lang="ko-KR" altLang="en-US" sz="12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5810FED-D75E-4CFF-A3DB-6D3ABFA3E85A}"/>
              </a:ext>
            </a:extLst>
          </p:cNvPr>
          <p:cNvSpPr txBox="1"/>
          <p:nvPr/>
        </p:nvSpPr>
        <p:spPr>
          <a:xfrm>
            <a:off x="5556516" y="2007118"/>
            <a:ext cx="128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오토 스케일링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(ERP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WAS)</a:t>
            </a:r>
            <a:endParaRPr lang="ko-KR" altLang="en-US" sz="12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B8AFE16-2B31-454D-A00A-D203E7230405}"/>
              </a:ext>
            </a:extLst>
          </p:cNvPr>
          <p:cNvSpPr txBox="1"/>
          <p:nvPr/>
        </p:nvSpPr>
        <p:spPr>
          <a:xfrm>
            <a:off x="10911043" y="2321502"/>
            <a:ext cx="115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공유 디스크</a:t>
            </a:r>
            <a:endParaRPr lang="en-US" altLang="ko-KR" sz="1200" b="1" dirty="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AA7EB7C1-A83C-475A-BCDC-43162259520E}"/>
              </a:ext>
            </a:extLst>
          </p:cNvPr>
          <p:cNvSpPr/>
          <p:nvPr/>
        </p:nvSpPr>
        <p:spPr>
          <a:xfrm>
            <a:off x="7529286" y="2894228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 </a:t>
            </a:r>
            <a:r>
              <a:rPr lang="ko-KR" altLang="en-US" sz="1200" dirty="0"/>
              <a:t>클러스터 </a:t>
            </a:r>
            <a:r>
              <a:rPr lang="en-US" altLang="ko-KR" sz="1200" dirty="0"/>
              <a:t>SW</a:t>
            </a:r>
            <a:endParaRPr lang="ko-KR" altLang="en-US" sz="1200" dirty="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18FE70F-43AB-4210-B214-AA1ED71ABFE0}"/>
              </a:ext>
            </a:extLst>
          </p:cNvPr>
          <p:cNvCxnSpPr>
            <a:cxnSpLocks/>
            <a:stCxn id="157" idx="3"/>
            <a:endCxn id="169" idx="1"/>
          </p:cNvCxnSpPr>
          <p:nvPr/>
        </p:nvCxnSpPr>
        <p:spPr>
          <a:xfrm>
            <a:off x="6803364" y="2925984"/>
            <a:ext cx="725922" cy="11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6C456D05-5279-4C5C-B670-DC3E37F98047}"/>
              </a:ext>
            </a:extLst>
          </p:cNvPr>
          <p:cNvSpPr/>
          <p:nvPr/>
        </p:nvSpPr>
        <p:spPr>
          <a:xfrm>
            <a:off x="9654741" y="3038699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MS SQL</a:t>
            </a:r>
            <a:endParaRPr lang="ko-KR" altLang="en-US" sz="1200" dirty="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5F809BE4-B96F-4251-81E1-C63A40BA5ECE}"/>
              </a:ext>
            </a:extLst>
          </p:cNvPr>
          <p:cNvSpPr/>
          <p:nvPr/>
        </p:nvSpPr>
        <p:spPr>
          <a:xfrm>
            <a:off x="9634043" y="3576394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MS SQL</a:t>
            </a:r>
            <a:endParaRPr lang="ko-KR" altLang="en-US" sz="1200" dirty="0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8F603DE8-8C16-4DB9-B763-C8ED09150258}"/>
              </a:ext>
            </a:extLst>
          </p:cNvPr>
          <p:cNvCxnSpPr>
            <a:cxnSpLocks/>
            <a:stCxn id="169" idx="3"/>
            <a:endCxn id="183" idx="1"/>
          </p:cNvCxnSpPr>
          <p:nvPr/>
        </p:nvCxnSpPr>
        <p:spPr>
          <a:xfrm>
            <a:off x="9012094" y="3040450"/>
            <a:ext cx="642647" cy="14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B35F75D1-3C25-4411-8B7C-31E09EBBBC71}"/>
              </a:ext>
            </a:extLst>
          </p:cNvPr>
          <p:cNvCxnSpPr>
            <a:cxnSpLocks/>
            <a:stCxn id="169" idx="3"/>
            <a:endCxn id="184" idx="1"/>
          </p:cNvCxnSpPr>
          <p:nvPr/>
        </p:nvCxnSpPr>
        <p:spPr>
          <a:xfrm>
            <a:off x="9012094" y="3040450"/>
            <a:ext cx="621949" cy="68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B0C5C2A2-5104-470F-884E-5F6471D48760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 flipH="1">
            <a:off x="10215841" y="3340408"/>
            <a:ext cx="20698" cy="235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원통형 195">
            <a:extLst>
              <a:ext uri="{FF2B5EF4-FFF2-40B4-BE49-F238E27FC236}">
                <a16:creationId xmlns:a16="http://schemas.microsoft.com/office/drawing/2014/main" id="{CC921AB5-3057-4AF2-B874-98FDE5FE812E}"/>
              </a:ext>
            </a:extLst>
          </p:cNvPr>
          <p:cNvSpPr/>
          <p:nvPr/>
        </p:nvSpPr>
        <p:spPr>
          <a:xfrm>
            <a:off x="11221173" y="2847990"/>
            <a:ext cx="665263" cy="49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F308B2C-B2B7-48E4-B4A5-5E99C7EEB28F}"/>
              </a:ext>
            </a:extLst>
          </p:cNvPr>
          <p:cNvSpPr txBox="1"/>
          <p:nvPr/>
        </p:nvSpPr>
        <p:spPr>
          <a:xfrm>
            <a:off x="11034620" y="3413507"/>
            <a:ext cx="115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공유 디스크</a:t>
            </a:r>
            <a:endParaRPr lang="en-US" altLang="ko-KR" sz="1200" b="1" dirty="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A19CDA49-52D3-4EB5-9401-D301F7A33FE1}"/>
              </a:ext>
            </a:extLst>
          </p:cNvPr>
          <p:cNvCxnSpPr>
            <a:cxnSpLocks/>
            <a:stCxn id="183" idx="3"/>
            <a:endCxn id="196" idx="2"/>
          </p:cNvCxnSpPr>
          <p:nvPr/>
        </p:nvCxnSpPr>
        <p:spPr>
          <a:xfrm flipV="1">
            <a:off x="10818336" y="3093066"/>
            <a:ext cx="402837" cy="9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B02807EC-983E-4172-8932-A2E3E52F3DE4}"/>
              </a:ext>
            </a:extLst>
          </p:cNvPr>
          <p:cNvCxnSpPr>
            <a:cxnSpLocks/>
            <a:stCxn id="184" idx="3"/>
            <a:endCxn id="196" idx="2"/>
          </p:cNvCxnSpPr>
          <p:nvPr/>
        </p:nvCxnSpPr>
        <p:spPr>
          <a:xfrm flipV="1">
            <a:off x="10797638" y="3093066"/>
            <a:ext cx="423535" cy="63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63E0C720-438D-4BBD-A6CF-E4DB8D0B1CEE}"/>
              </a:ext>
            </a:extLst>
          </p:cNvPr>
          <p:cNvSpPr/>
          <p:nvPr/>
        </p:nvSpPr>
        <p:spPr>
          <a:xfrm>
            <a:off x="123577" y="4006117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L4</a:t>
            </a:r>
            <a:r>
              <a:rPr lang="ko-KR" altLang="en-US" sz="1200" dirty="0"/>
              <a:t> 또는 </a:t>
            </a:r>
            <a:r>
              <a:rPr lang="en-US" altLang="ko-KR" sz="1200" dirty="0"/>
              <a:t>L7 </a:t>
            </a:r>
            <a:r>
              <a:rPr lang="ko-KR" altLang="en-US" sz="1200" dirty="0"/>
              <a:t>스위치</a:t>
            </a:r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A16B999B-6DE6-446E-839B-93AFF16CAC24}"/>
              </a:ext>
            </a:extLst>
          </p:cNvPr>
          <p:cNvSpPr/>
          <p:nvPr/>
        </p:nvSpPr>
        <p:spPr>
          <a:xfrm>
            <a:off x="2133390" y="4019174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9DEB5516-B510-4EFF-ADBA-63F5577B474C}"/>
              </a:ext>
            </a:extLst>
          </p:cNvPr>
          <p:cNvSpPr/>
          <p:nvPr/>
        </p:nvSpPr>
        <p:spPr>
          <a:xfrm>
            <a:off x="2285790" y="4171574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6AFCFE3B-1703-4E16-92D4-4B3712FDB6DA}"/>
              </a:ext>
            </a:extLst>
          </p:cNvPr>
          <p:cNvSpPr/>
          <p:nvPr/>
        </p:nvSpPr>
        <p:spPr>
          <a:xfrm>
            <a:off x="2438190" y="4323974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vWEB</a:t>
            </a:r>
            <a:r>
              <a:rPr lang="en-US" altLang="ko-KR" sz="1200" dirty="0"/>
              <a:t> 500</a:t>
            </a:r>
            <a:endParaRPr lang="ko-KR" altLang="en-US" sz="1200" dirty="0"/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EEA9106-9BBD-4E3E-9050-2F8F7D6B6CBA}"/>
              </a:ext>
            </a:extLst>
          </p:cNvPr>
          <p:cNvSpPr/>
          <p:nvPr/>
        </p:nvSpPr>
        <p:spPr>
          <a:xfrm>
            <a:off x="3999279" y="4311618"/>
            <a:ext cx="1116551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L4</a:t>
            </a:r>
            <a:r>
              <a:rPr lang="ko-KR" altLang="en-US" sz="1200" dirty="0"/>
              <a:t> 스위치</a:t>
            </a: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506B33F-5ADB-4A09-B42F-5077A0D20677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>
            <a:off x="1606385" y="4152339"/>
            <a:ext cx="527005" cy="1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610B16DC-419B-46A8-9FA6-2655EC79E34C}"/>
              </a:ext>
            </a:extLst>
          </p:cNvPr>
          <p:cNvCxnSpPr>
            <a:cxnSpLocks/>
            <a:stCxn id="210" idx="3"/>
            <a:endCxn id="211" idx="1"/>
          </p:cNvCxnSpPr>
          <p:nvPr/>
        </p:nvCxnSpPr>
        <p:spPr>
          <a:xfrm flipV="1">
            <a:off x="3448063" y="4457840"/>
            <a:ext cx="551216" cy="1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40E433F8-BCFD-49EA-BBB9-B96B48BD6F67}"/>
              </a:ext>
            </a:extLst>
          </p:cNvPr>
          <p:cNvCxnSpPr>
            <a:cxnSpLocks/>
            <a:stCxn id="211" idx="3"/>
            <a:endCxn id="226" idx="1"/>
          </p:cNvCxnSpPr>
          <p:nvPr/>
        </p:nvCxnSpPr>
        <p:spPr>
          <a:xfrm>
            <a:off x="5115830" y="4457840"/>
            <a:ext cx="883393" cy="5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FDA4BD31-2C23-4348-911E-C0D87A2F49CC}"/>
              </a:ext>
            </a:extLst>
          </p:cNvPr>
          <p:cNvSpPr/>
          <p:nvPr/>
        </p:nvSpPr>
        <p:spPr>
          <a:xfrm>
            <a:off x="7491916" y="3790482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 </a:t>
            </a:r>
            <a:r>
              <a:rPr lang="ko-KR" altLang="en-US" sz="1200" dirty="0"/>
              <a:t>클러스터 </a:t>
            </a:r>
            <a:r>
              <a:rPr lang="en-US" altLang="ko-KR" sz="1200" dirty="0"/>
              <a:t>SW</a:t>
            </a:r>
            <a:endParaRPr lang="ko-KR" altLang="en-US" sz="1200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C0BBF33-3C58-4820-B020-334C321681B2}"/>
              </a:ext>
            </a:extLst>
          </p:cNvPr>
          <p:cNvSpPr/>
          <p:nvPr/>
        </p:nvSpPr>
        <p:spPr>
          <a:xfrm>
            <a:off x="9636096" y="4152339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217" name="원통형 216">
            <a:extLst>
              <a:ext uri="{FF2B5EF4-FFF2-40B4-BE49-F238E27FC236}">
                <a16:creationId xmlns:a16="http://schemas.microsoft.com/office/drawing/2014/main" id="{35F2E401-B5AD-4D49-8B5E-855912B24975}"/>
              </a:ext>
            </a:extLst>
          </p:cNvPr>
          <p:cNvSpPr/>
          <p:nvPr/>
        </p:nvSpPr>
        <p:spPr>
          <a:xfrm>
            <a:off x="11291385" y="3821466"/>
            <a:ext cx="665263" cy="49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C97887B8-4FA5-40BC-93B7-3D295D67ED7E}"/>
              </a:ext>
            </a:extLst>
          </p:cNvPr>
          <p:cNvCxnSpPr>
            <a:cxnSpLocks/>
            <a:stCxn id="225" idx="3"/>
            <a:endCxn id="215" idx="1"/>
          </p:cNvCxnSpPr>
          <p:nvPr/>
        </p:nvCxnSpPr>
        <p:spPr>
          <a:xfrm flipV="1">
            <a:off x="6856696" y="3936704"/>
            <a:ext cx="635220" cy="42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E7D59723-4836-41B9-8D08-5C936A644302}"/>
              </a:ext>
            </a:extLst>
          </p:cNvPr>
          <p:cNvCxnSpPr>
            <a:cxnSpLocks/>
            <a:stCxn id="215" idx="3"/>
            <a:endCxn id="216" idx="1"/>
          </p:cNvCxnSpPr>
          <p:nvPr/>
        </p:nvCxnSpPr>
        <p:spPr>
          <a:xfrm>
            <a:off x="8974724" y="3936704"/>
            <a:ext cx="661372" cy="36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508539FA-0187-4E8C-837B-99FA08443FF5}"/>
              </a:ext>
            </a:extLst>
          </p:cNvPr>
          <p:cNvCxnSpPr>
            <a:cxnSpLocks/>
            <a:stCxn id="215" idx="3"/>
            <a:endCxn id="227" idx="1"/>
          </p:cNvCxnSpPr>
          <p:nvPr/>
        </p:nvCxnSpPr>
        <p:spPr>
          <a:xfrm>
            <a:off x="8974724" y="3936704"/>
            <a:ext cx="658071" cy="80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F000829D-15A9-4ECD-9556-DEEF256F6AD4}"/>
              </a:ext>
            </a:extLst>
          </p:cNvPr>
          <p:cNvCxnSpPr>
            <a:cxnSpLocks/>
            <a:stCxn id="227" idx="3"/>
            <a:endCxn id="217" idx="2"/>
          </p:cNvCxnSpPr>
          <p:nvPr/>
        </p:nvCxnSpPr>
        <p:spPr>
          <a:xfrm flipV="1">
            <a:off x="10796390" y="4066542"/>
            <a:ext cx="494995" cy="67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1AA45730-BA65-4F20-86A0-E85888F1A743}"/>
              </a:ext>
            </a:extLst>
          </p:cNvPr>
          <p:cNvCxnSpPr>
            <a:cxnSpLocks/>
            <a:stCxn id="216" idx="3"/>
            <a:endCxn id="217" idx="2"/>
          </p:cNvCxnSpPr>
          <p:nvPr/>
        </p:nvCxnSpPr>
        <p:spPr>
          <a:xfrm flipV="1">
            <a:off x="10799691" y="4066542"/>
            <a:ext cx="491694" cy="23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8CE66BE2-1B9B-471E-A77A-616437E72F87}"/>
              </a:ext>
            </a:extLst>
          </p:cNvPr>
          <p:cNvCxnSpPr>
            <a:cxnSpLocks/>
            <a:stCxn id="216" idx="2"/>
            <a:endCxn id="227" idx="0"/>
          </p:cNvCxnSpPr>
          <p:nvPr/>
        </p:nvCxnSpPr>
        <p:spPr>
          <a:xfrm flipH="1">
            <a:off x="10214593" y="4454048"/>
            <a:ext cx="3301" cy="132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00ADFB24-4899-4296-AD5D-1921EA259649}"/>
              </a:ext>
            </a:extLst>
          </p:cNvPr>
          <p:cNvSpPr/>
          <p:nvPr/>
        </p:nvSpPr>
        <p:spPr>
          <a:xfrm>
            <a:off x="5694423" y="4065427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89827054-18E3-442D-A42A-CBF2C1A153A8}"/>
              </a:ext>
            </a:extLst>
          </p:cNvPr>
          <p:cNvSpPr/>
          <p:nvPr/>
        </p:nvSpPr>
        <p:spPr>
          <a:xfrm>
            <a:off x="5846823" y="4217827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7C16856A-A6AE-4744-BA58-A09529C27FC4}"/>
              </a:ext>
            </a:extLst>
          </p:cNvPr>
          <p:cNvSpPr/>
          <p:nvPr/>
        </p:nvSpPr>
        <p:spPr>
          <a:xfrm>
            <a:off x="5999223" y="4370227"/>
            <a:ext cx="1009873" cy="2924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vWAS</a:t>
            </a:r>
            <a:r>
              <a:rPr lang="en-US" altLang="ko-KR" sz="1200" dirty="0"/>
              <a:t> 250</a:t>
            </a:r>
            <a:endParaRPr lang="ko-KR" altLang="en-US" sz="1200" dirty="0"/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83E29AB1-3E9F-447D-A114-D9C5A46E7D89}"/>
              </a:ext>
            </a:extLst>
          </p:cNvPr>
          <p:cNvSpPr/>
          <p:nvPr/>
        </p:nvSpPr>
        <p:spPr>
          <a:xfrm>
            <a:off x="9632795" y="4586482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9E6C6B0-86D8-48D9-85C9-CD136DE6FFCC}"/>
              </a:ext>
            </a:extLst>
          </p:cNvPr>
          <p:cNvSpPr txBox="1"/>
          <p:nvPr/>
        </p:nvSpPr>
        <p:spPr>
          <a:xfrm>
            <a:off x="2065224" y="3386143"/>
            <a:ext cx="128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오토 스케일링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(CRM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WEB)</a:t>
            </a:r>
            <a:endParaRPr lang="ko-KR" altLang="en-US" sz="12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4DAA69D-C553-40B5-9225-A3406B40EAED}"/>
              </a:ext>
            </a:extLst>
          </p:cNvPr>
          <p:cNvSpPr txBox="1"/>
          <p:nvPr/>
        </p:nvSpPr>
        <p:spPr>
          <a:xfrm>
            <a:off x="5609848" y="3445183"/>
            <a:ext cx="128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오토 스케일링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(CRM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WAS)</a:t>
            </a:r>
            <a:endParaRPr lang="ko-KR" altLang="en-US" sz="12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107AC71-7DFE-49F9-9AEF-ECBE687575B8}"/>
              </a:ext>
            </a:extLst>
          </p:cNvPr>
          <p:cNvSpPr txBox="1"/>
          <p:nvPr/>
        </p:nvSpPr>
        <p:spPr>
          <a:xfrm>
            <a:off x="11067355" y="4417149"/>
            <a:ext cx="115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공유 디스크</a:t>
            </a:r>
            <a:endParaRPr lang="en-US" altLang="ko-KR" sz="1200" b="1" dirty="0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EAB2687D-2B19-43CA-A957-D9C50F3E292B}"/>
              </a:ext>
            </a:extLst>
          </p:cNvPr>
          <p:cNvSpPr/>
          <p:nvPr/>
        </p:nvSpPr>
        <p:spPr>
          <a:xfrm>
            <a:off x="7476434" y="4343614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 </a:t>
            </a:r>
            <a:r>
              <a:rPr lang="ko-KR" altLang="en-US" sz="1200" dirty="0"/>
              <a:t>클러스터 </a:t>
            </a:r>
            <a:r>
              <a:rPr lang="en-US" altLang="ko-KR" sz="1200" dirty="0"/>
              <a:t>SW</a:t>
            </a:r>
            <a:endParaRPr lang="ko-KR" altLang="en-US" sz="1200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8AC4EDFF-49DA-45A5-B401-1A387BA08CC0}"/>
              </a:ext>
            </a:extLst>
          </p:cNvPr>
          <p:cNvCxnSpPr>
            <a:cxnSpLocks/>
            <a:stCxn id="225" idx="3"/>
            <a:endCxn id="231" idx="1"/>
          </p:cNvCxnSpPr>
          <p:nvPr/>
        </p:nvCxnSpPr>
        <p:spPr>
          <a:xfrm>
            <a:off x="6856696" y="4364049"/>
            <a:ext cx="619738" cy="12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71068041-66A6-42A6-8314-F7C5B89CBF3C}"/>
              </a:ext>
            </a:extLst>
          </p:cNvPr>
          <p:cNvSpPr/>
          <p:nvPr/>
        </p:nvSpPr>
        <p:spPr>
          <a:xfrm>
            <a:off x="9654741" y="5000422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47399D7E-89A7-4942-8CED-AEE1E7C26F33}"/>
              </a:ext>
            </a:extLst>
          </p:cNvPr>
          <p:cNvSpPr/>
          <p:nvPr/>
        </p:nvSpPr>
        <p:spPr>
          <a:xfrm>
            <a:off x="9654741" y="5511353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929B3668-ED1E-49CF-8F7A-A9B547B0DD51}"/>
              </a:ext>
            </a:extLst>
          </p:cNvPr>
          <p:cNvCxnSpPr>
            <a:cxnSpLocks/>
            <a:stCxn id="231" idx="3"/>
            <a:endCxn id="233" idx="1"/>
          </p:cNvCxnSpPr>
          <p:nvPr/>
        </p:nvCxnSpPr>
        <p:spPr>
          <a:xfrm>
            <a:off x="8959242" y="4489836"/>
            <a:ext cx="695499" cy="66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DCF403F-C648-4152-BCCE-946E9A198E71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>
            <a:off x="8959242" y="4489836"/>
            <a:ext cx="695499" cy="117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98CAE58F-9A31-4B32-927B-7E7D1949078F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>
            <a:off x="10236539" y="5302131"/>
            <a:ext cx="0" cy="209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원통형 237">
            <a:extLst>
              <a:ext uri="{FF2B5EF4-FFF2-40B4-BE49-F238E27FC236}">
                <a16:creationId xmlns:a16="http://schemas.microsoft.com/office/drawing/2014/main" id="{AECD6BC3-2C9D-42D6-9898-93CB060A79BA}"/>
              </a:ext>
            </a:extLst>
          </p:cNvPr>
          <p:cNvSpPr/>
          <p:nvPr/>
        </p:nvSpPr>
        <p:spPr>
          <a:xfrm>
            <a:off x="11373134" y="4853790"/>
            <a:ext cx="665263" cy="49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235423A-31D8-44B8-8243-B201E4C9A321}"/>
              </a:ext>
            </a:extLst>
          </p:cNvPr>
          <p:cNvSpPr txBox="1"/>
          <p:nvPr/>
        </p:nvSpPr>
        <p:spPr>
          <a:xfrm>
            <a:off x="11216647" y="5460636"/>
            <a:ext cx="115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공유 디스크</a:t>
            </a:r>
            <a:endParaRPr lang="en-US" altLang="ko-KR" sz="1200" b="1" dirty="0"/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03EA132-2554-4B9E-BC7C-6FFCFAC4FFBB}"/>
              </a:ext>
            </a:extLst>
          </p:cNvPr>
          <p:cNvCxnSpPr>
            <a:cxnSpLocks/>
            <a:stCxn id="233" idx="3"/>
            <a:endCxn id="238" idx="2"/>
          </p:cNvCxnSpPr>
          <p:nvPr/>
        </p:nvCxnSpPr>
        <p:spPr>
          <a:xfrm flipV="1">
            <a:off x="10818336" y="5098866"/>
            <a:ext cx="554798" cy="5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70958B43-C270-45D2-8665-16827268EC5F}"/>
              </a:ext>
            </a:extLst>
          </p:cNvPr>
          <p:cNvCxnSpPr>
            <a:cxnSpLocks/>
            <a:stCxn id="234" idx="3"/>
            <a:endCxn id="238" idx="2"/>
          </p:cNvCxnSpPr>
          <p:nvPr/>
        </p:nvCxnSpPr>
        <p:spPr>
          <a:xfrm flipV="1">
            <a:off x="10818336" y="5098866"/>
            <a:ext cx="554798" cy="5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03DD5F54-96FB-46C0-A9E2-27D8F58971F8}"/>
              </a:ext>
            </a:extLst>
          </p:cNvPr>
          <p:cNvSpPr/>
          <p:nvPr/>
        </p:nvSpPr>
        <p:spPr>
          <a:xfrm>
            <a:off x="7491916" y="4848823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 </a:t>
            </a:r>
            <a:r>
              <a:rPr lang="ko-KR" altLang="en-US" sz="1200" dirty="0"/>
              <a:t>클러스터 </a:t>
            </a:r>
            <a:r>
              <a:rPr lang="en-US" altLang="ko-KR" sz="1200" dirty="0"/>
              <a:t>SW</a:t>
            </a:r>
            <a:endParaRPr lang="ko-KR" altLang="en-US" sz="1200" dirty="0"/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3B96D13A-063F-46DA-8439-129F0AA13696}"/>
              </a:ext>
            </a:extLst>
          </p:cNvPr>
          <p:cNvSpPr/>
          <p:nvPr/>
        </p:nvSpPr>
        <p:spPr>
          <a:xfrm>
            <a:off x="7495984" y="5284031"/>
            <a:ext cx="1482808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 </a:t>
            </a:r>
            <a:r>
              <a:rPr lang="ko-KR" altLang="en-US" sz="1200" dirty="0"/>
              <a:t>클러스터 </a:t>
            </a:r>
            <a:r>
              <a:rPr lang="en-US" altLang="ko-KR" sz="1200" dirty="0"/>
              <a:t>SW</a:t>
            </a:r>
            <a:endParaRPr lang="ko-KR" altLang="en-US" sz="1200" dirty="0"/>
          </a:p>
        </p:txBody>
      </p:sp>
      <p:sp>
        <p:nvSpPr>
          <p:cNvPr id="292" name="사각형: 둥근 모서리 291">
            <a:extLst>
              <a:ext uri="{FF2B5EF4-FFF2-40B4-BE49-F238E27FC236}">
                <a16:creationId xmlns:a16="http://schemas.microsoft.com/office/drawing/2014/main" id="{36554560-C9C9-4595-8523-EF533F6C766E}"/>
              </a:ext>
            </a:extLst>
          </p:cNvPr>
          <p:cNvSpPr/>
          <p:nvPr/>
        </p:nvSpPr>
        <p:spPr>
          <a:xfrm>
            <a:off x="9654741" y="5931224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238932A6-5BBF-4F25-BB81-A0712982320F}"/>
              </a:ext>
            </a:extLst>
          </p:cNvPr>
          <p:cNvSpPr/>
          <p:nvPr/>
        </p:nvSpPr>
        <p:spPr>
          <a:xfrm>
            <a:off x="9660436" y="6474941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93BA42FD-A03F-46F0-BCB0-1CF698242791}"/>
              </a:ext>
            </a:extLst>
          </p:cNvPr>
          <p:cNvCxnSpPr>
            <a:cxnSpLocks/>
            <a:stCxn id="242" idx="3"/>
            <a:endCxn id="292" idx="1"/>
          </p:cNvCxnSpPr>
          <p:nvPr/>
        </p:nvCxnSpPr>
        <p:spPr>
          <a:xfrm>
            <a:off x="8974724" y="4995045"/>
            <a:ext cx="680017" cy="108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70843DE4-AC39-4AAB-900B-3D91E128CC6F}"/>
              </a:ext>
            </a:extLst>
          </p:cNvPr>
          <p:cNvCxnSpPr>
            <a:cxnSpLocks/>
            <a:stCxn id="242" idx="3"/>
            <a:endCxn id="293" idx="1"/>
          </p:cNvCxnSpPr>
          <p:nvPr/>
        </p:nvCxnSpPr>
        <p:spPr>
          <a:xfrm>
            <a:off x="8974724" y="4995045"/>
            <a:ext cx="685712" cy="16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id="{B99AA810-E4B1-4152-AC8C-40FD0081F09B}"/>
              </a:ext>
            </a:extLst>
          </p:cNvPr>
          <p:cNvSpPr/>
          <p:nvPr/>
        </p:nvSpPr>
        <p:spPr>
          <a:xfrm>
            <a:off x="6647534" y="5803557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sp>
        <p:nvSpPr>
          <p:cNvPr id="301" name="사각형: 둥근 모서리 300">
            <a:extLst>
              <a:ext uri="{FF2B5EF4-FFF2-40B4-BE49-F238E27FC236}">
                <a16:creationId xmlns:a16="http://schemas.microsoft.com/office/drawing/2014/main" id="{9B11DD7F-70BE-46F5-87EC-EE2AA9A09A80}"/>
              </a:ext>
            </a:extLst>
          </p:cNvPr>
          <p:cNvSpPr/>
          <p:nvPr/>
        </p:nvSpPr>
        <p:spPr>
          <a:xfrm>
            <a:off x="8233320" y="5773726"/>
            <a:ext cx="1163595" cy="30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MySQL</a:t>
            </a:r>
            <a:endParaRPr lang="ko-KR" altLang="en-US" sz="1200" dirty="0"/>
          </a:p>
        </p:txBody>
      </p: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A6DF907E-2DB8-4364-A8A0-055E2DA0A2A4}"/>
              </a:ext>
            </a:extLst>
          </p:cNvPr>
          <p:cNvCxnSpPr>
            <a:cxnSpLocks/>
            <a:stCxn id="243" idx="2"/>
            <a:endCxn id="300" idx="0"/>
          </p:cNvCxnSpPr>
          <p:nvPr/>
        </p:nvCxnSpPr>
        <p:spPr>
          <a:xfrm flipH="1">
            <a:off x="7229332" y="5576475"/>
            <a:ext cx="1008056" cy="22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0FF706E3-20E0-4EE7-9F59-0640579E4C9D}"/>
              </a:ext>
            </a:extLst>
          </p:cNvPr>
          <p:cNvCxnSpPr>
            <a:cxnSpLocks/>
            <a:stCxn id="243" idx="2"/>
            <a:endCxn id="301" idx="0"/>
          </p:cNvCxnSpPr>
          <p:nvPr/>
        </p:nvCxnSpPr>
        <p:spPr>
          <a:xfrm>
            <a:off x="8237388" y="5576475"/>
            <a:ext cx="577730" cy="19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원통형 308">
            <a:extLst>
              <a:ext uri="{FF2B5EF4-FFF2-40B4-BE49-F238E27FC236}">
                <a16:creationId xmlns:a16="http://schemas.microsoft.com/office/drawing/2014/main" id="{8A83FC44-BBF8-4131-9523-00E6A488C0C3}"/>
              </a:ext>
            </a:extLst>
          </p:cNvPr>
          <p:cNvSpPr/>
          <p:nvPr/>
        </p:nvSpPr>
        <p:spPr>
          <a:xfrm>
            <a:off x="11398634" y="5737635"/>
            <a:ext cx="665263" cy="49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531F93E-9309-4A5A-ACAE-D4476E71D302}"/>
              </a:ext>
            </a:extLst>
          </p:cNvPr>
          <p:cNvSpPr txBox="1"/>
          <p:nvPr/>
        </p:nvSpPr>
        <p:spPr>
          <a:xfrm>
            <a:off x="11152576" y="6231483"/>
            <a:ext cx="115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공유 디스크</a:t>
            </a:r>
            <a:endParaRPr lang="en-US" altLang="ko-KR" sz="1200" b="1" dirty="0"/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5CAC8977-83BC-4F3A-9C9C-A185B68D4B0E}"/>
              </a:ext>
            </a:extLst>
          </p:cNvPr>
          <p:cNvCxnSpPr>
            <a:cxnSpLocks/>
            <a:stCxn id="292" idx="3"/>
            <a:endCxn id="309" idx="2"/>
          </p:cNvCxnSpPr>
          <p:nvPr/>
        </p:nvCxnSpPr>
        <p:spPr>
          <a:xfrm flipV="1">
            <a:off x="10818336" y="5982711"/>
            <a:ext cx="580298" cy="9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7CAE8B38-C437-43E8-9101-4AED930EEE4F}"/>
              </a:ext>
            </a:extLst>
          </p:cNvPr>
          <p:cNvCxnSpPr>
            <a:cxnSpLocks/>
            <a:stCxn id="293" idx="3"/>
            <a:endCxn id="309" idx="2"/>
          </p:cNvCxnSpPr>
          <p:nvPr/>
        </p:nvCxnSpPr>
        <p:spPr>
          <a:xfrm flipV="1">
            <a:off x="10824031" y="5982711"/>
            <a:ext cx="574603" cy="64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47231179-DED0-4C40-A81A-1358F0B151E0}"/>
              </a:ext>
            </a:extLst>
          </p:cNvPr>
          <p:cNvCxnSpPr>
            <a:cxnSpLocks/>
            <a:stCxn id="292" idx="2"/>
            <a:endCxn id="293" idx="0"/>
          </p:cNvCxnSpPr>
          <p:nvPr/>
        </p:nvCxnSpPr>
        <p:spPr>
          <a:xfrm>
            <a:off x="10236539" y="6232933"/>
            <a:ext cx="5695" cy="242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원통형 334">
            <a:extLst>
              <a:ext uri="{FF2B5EF4-FFF2-40B4-BE49-F238E27FC236}">
                <a16:creationId xmlns:a16="http://schemas.microsoft.com/office/drawing/2014/main" id="{58FF1652-B3E0-4500-B17C-2C9194B528F4}"/>
              </a:ext>
            </a:extLst>
          </p:cNvPr>
          <p:cNvSpPr/>
          <p:nvPr/>
        </p:nvSpPr>
        <p:spPr>
          <a:xfrm>
            <a:off x="7720759" y="6171141"/>
            <a:ext cx="665263" cy="490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5C6357E-B513-4DB1-9999-64493FE5E0D8}"/>
              </a:ext>
            </a:extLst>
          </p:cNvPr>
          <p:cNvSpPr txBox="1"/>
          <p:nvPr/>
        </p:nvSpPr>
        <p:spPr>
          <a:xfrm>
            <a:off x="7544768" y="6585635"/>
            <a:ext cx="115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공유 디스크</a:t>
            </a:r>
            <a:endParaRPr lang="en-US" altLang="ko-KR" sz="1200" b="1" dirty="0"/>
          </a:p>
        </p:txBody>
      </p: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780D8742-E6C0-4395-9CB3-6863B5B652EA}"/>
              </a:ext>
            </a:extLst>
          </p:cNvPr>
          <p:cNvCxnSpPr>
            <a:cxnSpLocks/>
            <a:stCxn id="300" idx="2"/>
            <a:endCxn id="335" idx="2"/>
          </p:cNvCxnSpPr>
          <p:nvPr/>
        </p:nvCxnSpPr>
        <p:spPr>
          <a:xfrm>
            <a:off x="7229332" y="6105266"/>
            <a:ext cx="491427" cy="31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32C98042-94D2-41AB-AF03-4C4597735AEA}"/>
              </a:ext>
            </a:extLst>
          </p:cNvPr>
          <p:cNvCxnSpPr>
            <a:cxnSpLocks/>
            <a:stCxn id="301" idx="2"/>
            <a:endCxn id="335" idx="4"/>
          </p:cNvCxnSpPr>
          <p:nvPr/>
        </p:nvCxnSpPr>
        <p:spPr>
          <a:xfrm flipH="1">
            <a:off x="8386022" y="6075435"/>
            <a:ext cx="429096" cy="34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화살표 연결선 345">
            <a:extLst>
              <a:ext uri="{FF2B5EF4-FFF2-40B4-BE49-F238E27FC236}">
                <a16:creationId xmlns:a16="http://schemas.microsoft.com/office/drawing/2014/main" id="{E50005CA-6EAA-495C-B892-A51E706DA49B}"/>
              </a:ext>
            </a:extLst>
          </p:cNvPr>
          <p:cNvCxnSpPr>
            <a:cxnSpLocks/>
            <a:stCxn id="300" idx="3"/>
            <a:endCxn id="301" idx="1"/>
          </p:cNvCxnSpPr>
          <p:nvPr/>
        </p:nvCxnSpPr>
        <p:spPr>
          <a:xfrm flipV="1">
            <a:off x="7811129" y="5924581"/>
            <a:ext cx="422191" cy="29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36CF2A89-C3AC-4C27-A8C4-A71100E96E6E}"/>
              </a:ext>
            </a:extLst>
          </p:cNvPr>
          <p:cNvCxnSpPr>
            <a:cxnSpLocks/>
            <a:endCxn id="242" idx="1"/>
          </p:cNvCxnSpPr>
          <p:nvPr/>
        </p:nvCxnSpPr>
        <p:spPr>
          <a:xfrm>
            <a:off x="6916582" y="4384484"/>
            <a:ext cx="575334" cy="61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55193D7-1871-4908-9A35-3830DC5C22F1}"/>
              </a:ext>
            </a:extLst>
          </p:cNvPr>
          <p:cNvCxnSpPr>
            <a:cxnSpLocks/>
            <a:stCxn id="225" idx="3"/>
            <a:endCxn id="243" idx="1"/>
          </p:cNvCxnSpPr>
          <p:nvPr/>
        </p:nvCxnSpPr>
        <p:spPr>
          <a:xfrm>
            <a:off x="6856696" y="4364049"/>
            <a:ext cx="639288" cy="106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119</Words>
  <Application>Microsoft Office PowerPoint</Application>
  <PresentationFormat>와이드스크린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고해준</dc:creator>
  <cp:lastModifiedBy>고해준</cp:lastModifiedBy>
  <cp:revision>2</cp:revision>
  <dcterms:created xsi:type="dcterms:W3CDTF">2022-03-14T07:04:26Z</dcterms:created>
  <dcterms:modified xsi:type="dcterms:W3CDTF">2022-03-14T08:03:54Z</dcterms:modified>
</cp:coreProperties>
</file>