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1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CAA85-844F-42DC-A138-42123ACED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0D2D83-6568-4964-B6C7-7AC5BFE9A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3A1EA-0BD3-4CCA-8423-93C26B30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E80B-39A8-4708-BBAE-6E6733DC850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505BB-1892-4F77-A3E0-36F250D9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EEE1D-CED6-4F39-854C-21CDD91B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7E78-0365-4293-A4C6-674AE0081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D6CE1-9D3C-4EDC-9B8E-08769705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CD2475-A014-4878-8BDC-5DE3AAD20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941BBC-B6DB-42D6-B72D-B222778B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E80B-39A8-4708-BBAE-6E6733DC850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47BCF-A2D1-4AA7-9519-EEDB2ABA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14ED2-9DCA-4BC3-B15B-819950B6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7E78-0365-4293-A4C6-674AE0081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179294-3621-4ABB-AEB9-1C3A117F8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B9001-3AD6-4EDF-A03C-9C8FA006E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436E5-2979-49B3-B82F-C0C6821A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E80B-39A8-4708-BBAE-6E6733DC850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7FEAE-6FAE-45FD-B8B2-CC5779C0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441F8-1BD4-47A1-8AE3-A95B739A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7E78-0365-4293-A4C6-674AE0081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5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EED2E-EAFC-44DF-823F-0BE5B781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2E62D-0E6F-4A6F-B6CC-D844B492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46CDE-E145-487D-B739-DD177728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E80B-39A8-4708-BBAE-6E6733DC850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06582E-50B7-41D2-8ACA-0ADC23E3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105D1-B060-49DB-B97E-BC8D50EF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7E78-0365-4293-A4C6-674AE0081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14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BD925-87F8-4698-8A28-636C6D6F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B2EF60-8D51-406B-AFA9-F769AD1D9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3E37C-9BB8-4FD0-A613-18A49D03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E80B-39A8-4708-BBAE-6E6733DC850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FBE46-6D2B-42E4-BEC8-EBBBEC08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731D5-E754-475B-8DB2-05F1C08F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7E78-0365-4293-A4C6-674AE0081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2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0FDE2-708F-4F04-9DF3-6F735641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4418D-8CAA-46A9-BB6C-1919F58B1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65E508-2047-402B-A9FB-6F79CE74E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EBFC90-4010-4613-970A-DDF46AD4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E80B-39A8-4708-BBAE-6E6733DC850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8013CD-A739-4D2F-8AA5-F118899E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3CEE9E-933C-4AD0-9C30-C11965FD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7E78-0365-4293-A4C6-674AE0081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62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3A584-39B2-4E44-9D80-80D7A85F4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3C0B66-77F6-4ECD-8CB5-F21A2BA0D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5880C-D86B-4D2D-9B73-259DD95DB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58F0CD-538F-440E-910C-7FA4FD574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0B4241-AC67-4C49-A559-D09F8A7BB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0B13D1-7768-49CC-8409-8D4D1992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E80B-39A8-4708-BBAE-6E6733DC850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C4C728-26D4-4EC9-A243-DB984BAF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7FEEDD-716F-44CF-98B8-3381D3A0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7E78-0365-4293-A4C6-674AE0081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63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E7020-4771-4E21-9C12-ED532C50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4738BA-2DF8-4C84-BAC7-EB008595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E80B-39A8-4708-BBAE-6E6733DC850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84AB5A-8CC2-4BD2-B3C4-39948454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1F8444-ACD7-4800-A6C8-6BBB92BC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7E78-0365-4293-A4C6-674AE0081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96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E0E590-F655-423A-8CD4-C8FA5174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E80B-39A8-4708-BBAE-6E6733DC850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765EA5-46AC-445D-B310-CA0CA8BA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FA1097-3B9F-4FDF-8912-45C1F06B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7E78-0365-4293-A4C6-674AE0081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88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953AB-9440-42B2-A40B-586F13490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6D175-150A-4CA4-8C36-5D2A83077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729ED9-505A-49B5-8651-1C8635AD6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6FFDA7-7588-42DA-90BD-0558CD15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E80B-39A8-4708-BBAE-6E6733DC850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335A4-FF48-4941-84C2-19C8A19F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70A812-F71F-4124-BFC2-58CFAE11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7E78-0365-4293-A4C6-674AE0081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E05EA-CD93-4AAC-90F8-C1412F02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BD29F4-8C6A-4A05-ABE9-8AE1C23A2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CA62A2-EBAB-4C63-B3F6-B8E8A3B01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D7BB7-1A59-4D01-8895-88E462AF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E80B-39A8-4708-BBAE-6E6733DC850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5EED00-CFA1-49AB-932B-D38CB570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DCE1CE-8F75-45C9-BFF3-E82FE7D3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7E78-0365-4293-A4C6-674AE0081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3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253179-D837-446C-BF9D-838471A8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56C368-4901-4551-92F2-528C51710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1EA33E-7690-4FDE-91A3-4B91E1396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9E80B-39A8-4708-BBAE-6E6733DC850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40814F-B2C6-4319-A644-707E750D2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533CF-FC2D-4FF3-9839-E8A27DFFF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97E78-0365-4293-A4C6-674AE0081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69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ABC916E-CB6A-4850-807F-F0CC6EC38657}"/>
              </a:ext>
            </a:extLst>
          </p:cNvPr>
          <p:cNvSpPr/>
          <p:nvPr/>
        </p:nvSpPr>
        <p:spPr>
          <a:xfrm>
            <a:off x="1405924" y="777833"/>
            <a:ext cx="10478026" cy="50298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35">
            <a:extLst>
              <a:ext uri="{FF2B5EF4-FFF2-40B4-BE49-F238E27FC236}">
                <a16:creationId xmlns:a16="http://schemas.microsoft.com/office/drawing/2014/main" id="{06279B37-3CCD-4580-BB6D-E09E18F0D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05924" y="777833"/>
            <a:ext cx="38100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F09854-F424-47D0-B5E8-A6E5E82A4121}"/>
              </a:ext>
            </a:extLst>
          </p:cNvPr>
          <p:cNvSpPr/>
          <p:nvPr/>
        </p:nvSpPr>
        <p:spPr>
          <a:xfrm>
            <a:off x="2059250" y="1165325"/>
            <a:ext cx="9539192" cy="428971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10" name="Graphic 25">
            <a:extLst>
              <a:ext uri="{FF2B5EF4-FFF2-40B4-BE49-F238E27FC236}">
                <a16:creationId xmlns:a16="http://schemas.microsoft.com/office/drawing/2014/main" id="{59292D7E-2EC9-40D9-883D-4609E8B3F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8773" y="1158833"/>
            <a:ext cx="381000" cy="381000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03BA08C0-3B71-460F-8410-3D1438A37894}"/>
              </a:ext>
            </a:extLst>
          </p:cNvPr>
          <p:cNvSpPr/>
          <p:nvPr/>
        </p:nvSpPr>
        <p:spPr>
          <a:xfrm>
            <a:off x="2484835" y="1619862"/>
            <a:ext cx="8776723" cy="361668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2" name="Graphic 16">
            <a:extLst>
              <a:ext uri="{FF2B5EF4-FFF2-40B4-BE49-F238E27FC236}">
                <a16:creationId xmlns:a16="http://schemas.microsoft.com/office/drawing/2014/main" id="{8AC38B8F-89B1-44C2-A718-8F219AEED0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84836" y="1621450"/>
            <a:ext cx="381000" cy="381000"/>
          </a:xfrm>
          <a:prstGeom prst="rect">
            <a:avLst/>
          </a:prstGeom>
        </p:spPr>
      </p:pic>
      <p:pic>
        <p:nvPicPr>
          <p:cNvPr id="13" name="Graphic 5">
            <a:extLst>
              <a:ext uri="{FF2B5EF4-FFF2-40B4-BE49-F238E27FC236}">
                <a16:creationId xmlns:a16="http://schemas.microsoft.com/office/drawing/2014/main" id="{30DFF07E-9FC3-4E9A-8EE8-0B65568E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071" y="1202094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6">
            <a:extLst>
              <a:ext uri="{FF2B5EF4-FFF2-40B4-BE49-F238E27FC236}">
                <a16:creationId xmlns:a16="http://schemas.microsoft.com/office/drawing/2014/main" id="{4779EBE2-7259-466B-AB75-FCFA0957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908" y="1202094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10">
            <a:extLst>
              <a:ext uri="{FF2B5EF4-FFF2-40B4-BE49-F238E27FC236}">
                <a16:creationId xmlns:a16="http://schemas.microsoft.com/office/drawing/2014/main" id="{F53F7EFA-C7A4-4FEB-A887-833422382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73" y="30815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767A970-D206-4AA6-96AC-D3857441E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014" y="21543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41">
            <a:extLst>
              <a:ext uri="{FF2B5EF4-FFF2-40B4-BE49-F238E27FC236}">
                <a16:creationId xmlns:a16="http://schemas.microsoft.com/office/drawing/2014/main" id="{70042059-D780-4327-B314-144FF138E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965" y="29654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32">
            <a:extLst>
              <a:ext uri="{FF2B5EF4-FFF2-40B4-BE49-F238E27FC236}">
                <a16:creationId xmlns:a16="http://schemas.microsoft.com/office/drawing/2014/main" id="{85D3C4A4-FB7B-450E-88DD-225D1418ED89}"/>
              </a:ext>
            </a:extLst>
          </p:cNvPr>
          <p:cNvSpPr/>
          <p:nvPr/>
        </p:nvSpPr>
        <p:spPr>
          <a:xfrm>
            <a:off x="4529252" y="2884480"/>
            <a:ext cx="5294533" cy="212267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1" name="Graphic 19">
            <a:extLst>
              <a:ext uri="{FF2B5EF4-FFF2-40B4-BE49-F238E27FC236}">
                <a16:creationId xmlns:a16="http://schemas.microsoft.com/office/drawing/2014/main" id="{FB8EC352-32DD-4CC6-9C1E-7E399F7A8E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29888" y="2886068"/>
            <a:ext cx="381000" cy="381000"/>
          </a:xfrm>
          <a:prstGeom prst="rect">
            <a:avLst/>
          </a:prstGeom>
        </p:spPr>
      </p:pic>
      <p:pic>
        <p:nvPicPr>
          <p:cNvPr id="23" name="Graphic 23">
            <a:extLst>
              <a:ext uri="{FF2B5EF4-FFF2-40B4-BE49-F238E27FC236}">
                <a16:creationId xmlns:a16="http://schemas.microsoft.com/office/drawing/2014/main" id="{005D7021-9249-4CEB-9998-B4F5F23F1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 flipH="1">
            <a:off x="374411" y="93037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30">
            <a:extLst>
              <a:ext uri="{FF2B5EF4-FFF2-40B4-BE49-F238E27FC236}">
                <a16:creationId xmlns:a16="http://schemas.microsoft.com/office/drawing/2014/main" id="{498F8B31-481C-4263-8FB9-D34620E42F12}"/>
              </a:ext>
            </a:extLst>
          </p:cNvPr>
          <p:cNvSpPr/>
          <p:nvPr/>
        </p:nvSpPr>
        <p:spPr>
          <a:xfrm>
            <a:off x="5830637" y="3538783"/>
            <a:ext cx="2753226" cy="99339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25" name="Graphic 74">
            <a:extLst>
              <a:ext uri="{FF2B5EF4-FFF2-40B4-BE49-F238E27FC236}">
                <a16:creationId xmlns:a16="http://schemas.microsoft.com/office/drawing/2014/main" id="{81BC111D-B1F2-42F3-BDC1-2D1DF4D80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6978650" y="38976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1B35D32D-A2AF-4D6A-A60B-36CF724D5655}"/>
              </a:ext>
            </a:extLst>
          </p:cNvPr>
          <p:cNvCxnSpPr>
            <a:cxnSpLocks/>
            <a:stCxn id="40" idx="0"/>
            <a:endCxn id="23" idx="2"/>
          </p:cNvCxnSpPr>
          <p:nvPr/>
        </p:nvCxnSpPr>
        <p:spPr>
          <a:xfrm flipV="1">
            <a:off x="609361" y="1400275"/>
            <a:ext cx="0" cy="110176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">
            <a:extLst>
              <a:ext uri="{FF2B5EF4-FFF2-40B4-BE49-F238E27FC236}">
                <a16:creationId xmlns:a16="http://schemas.microsoft.com/office/drawing/2014/main" id="{265F0A2A-3613-47EA-983E-6DD791CF3439}"/>
              </a:ext>
            </a:extLst>
          </p:cNvPr>
          <p:cNvCxnSpPr>
            <a:cxnSpLocks/>
            <a:stCxn id="40" idx="3"/>
            <a:endCxn id="15" idx="1"/>
          </p:cNvCxnSpPr>
          <p:nvPr/>
        </p:nvCxnSpPr>
        <p:spPr>
          <a:xfrm>
            <a:off x="844311" y="2736992"/>
            <a:ext cx="1404962" cy="5731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5">
            <a:extLst>
              <a:ext uri="{FF2B5EF4-FFF2-40B4-BE49-F238E27FC236}">
                <a16:creationId xmlns:a16="http://schemas.microsoft.com/office/drawing/2014/main" id="{CE43DCE4-B7A6-4BA2-A054-F52C1EA747EB}"/>
              </a:ext>
            </a:extLst>
          </p:cNvPr>
          <p:cNvSpPr/>
          <p:nvPr/>
        </p:nvSpPr>
        <p:spPr>
          <a:xfrm rot="16200000" flipH="1" flipV="1">
            <a:off x="2661241" y="2656775"/>
            <a:ext cx="698641" cy="60817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Freeform 34">
            <a:extLst>
              <a:ext uri="{FF2B5EF4-FFF2-40B4-BE49-F238E27FC236}">
                <a16:creationId xmlns:a16="http://schemas.microsoft.com/office/drawing/2014/main" id="{B47E3C51-1FCC-46D9-922E-8C669C532BE7}"/>
              </a:ext>
            </a:extLst>
          </p:cNvPr>
          <p:cNvSpPr/>
          <p:nvPr/>
        </p:nvSpPr>
        <p:spPr>
          <a:xfrm rot="5400000" flipH="1">
            <a:off x="5148500" y="812805"/>
            <a:ext cx="457199" cy="365377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0" name="Graphic 14">
            <a:extLst>
              <a:ext uri="{FF2B5EF4-FFF2-40B4-BE49-F238E27FC236}">
                <a16:creationId xmlns:a16="http://schemas.microsoft.com/office/drawing/2014/main" id="{7ABC2406-1DF5-4C0E-9546-76E5AA995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11" y="250204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12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고해준</dc:creator>
  <cp:lastModifiedBy>고해준</cp:lastModifiedBy>
  <cp:revision>1</cp:revision>
  <dcterms:created xsi:type="dcterms:W3CDTF">2022-03-18T05:45:14Z</dcterms:created>
  <dcterms:modified xsi:type="dcterms:W3CDTF">2022-03-18T07:01:49Z</dcterms:modified>
</cp:coreProperties>
</file>