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9" autoAdjust="0"/>
    <p:restoredTop sz="94660"/>
  </p:normalViewPr>
  <p:slideViewPr>
    <p:cSldViewPr snapToGrid="0">
      <p:cViewPr>
        <p:scale>
          <a:sx n="100" d="100"/>
          <a:sy n="100" d="100"/>
        </p:scale>
        <p:origin x="-1758" y="1260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6A3D66-C35F-405F-8A75-F8C58F3AEC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998916C-62E0-41DC-8504-016758829F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C949DC-D374-4778-A709-83595F133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1C91F-695B-4BB5-8186-3602C48DE621}" type="datetimeFigureOut">
              <a:rPr lang="ko-KR" altLang="en-US" smtClean="0"/>
              <a:t>2022-03-21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965C1D-B1AB-47C6-AF75-25825ED16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EE02B0-3BB5-470F-9B32-3BD5E34EC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AD333-D3CA-4028-BD2D-FED99F6CBE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9502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35682A-BDCC-40BE-AA99-C8464930E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B57EC39-EB95-41AE-AF7B-92F3960A69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1058A9-C532-456A-A7AE-7DECB89A3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1C91F-695B-4BB5-8186-3602C48DE621}" type="datetimeFigureOut">
              <a:rPr lang="ko-KR" altLang="en-US" smtClean="0"/>
              <a:t>2022-03-21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F66B58-F4A7-4158-B092-C51B414AA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6D731A-9443-495C-BDF8-B34DD1D49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AD333-D3CA-4028-BD2D-FED99F6CBE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1466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E82AA98-63EB-4717-863F-026C86AB24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DEC9E55-9B6C-4933-AAC1-3FA20DF1CD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C8C17D-5D8E-4546-B298-99CCE7B15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1C91F-695B-4BB5-8186-3602C48DE621}" type="datetimeFigureOut">
              <a:rPr lang="ko-KR" altLang="en-US" smtClean="0"/>
              <a:t>2022-03-21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8B6133-9A82-43AB-8C66-287D445BC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ADF9A1-2421-4173-920D-BB3E8F4CF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AD333-D3CA-4028-BD2D-FED99F6CBE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2729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9CB8A9-1A13-40C3-AD1B-F25ABEEB2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7DD5DF-23AB-4B56-83CF-931D639478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5B35AB-61C7-476D-8520-5C93BF038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1C91F-695B-4BB5-8186-3602C48DE621}" type="datetimeFigureOut">
              <a:rPr lang="ko-KR" altLang="en-US" smtClean="0"/>
              <a:t>2022-03-21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A4987F-9C22-4F59-BCC3-56650C731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A5BA85-49AA-46AF-88FB-114EBE0A7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AD333-D3CA-4028-BD2D-FED99F6CBE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7629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2A3FDD-BAF2-4C1F-A760-D95477924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875833-CCF4-4BFA-81BF-9CD923AD9D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F93B4F-D3A7-46F6-B364-324F1C3E1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1C91F-695B-4BB5-8186-3602C48DE621}" type="datetimeFigureOut">
              <a:rPr lang="ko-KR" altLang="en-US" smtClean="0"/>
              <a:t>2022-03-21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561257-1C44-42B9-8004-AAC9FCA33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8CC298-8964-44F0-AD04-10439D7DB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AD333-D3CA-4028-BD2D-FED99F6CBE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672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373683-1D56-4BF3-9E67-C90EEC84C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AE6A45-25A6-481C-8D4A-BBD5D1B2F2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5B3AD4F-5CE3-497D-95D0-6E3FF97445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D2FCA9E-C823-4314-B256-BC315609C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1C91F-695B-4BB5-8186-3602C48DE621}" type="datetimeFigureOut">
              <a:rPr lang="ko-KR" altLang="en-US" smtClean="0"/>
              <a:t>2022-03-21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430A600-D543-4914-B50E-FD1F87678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A31D815-A7C7-4725-94D7-CABD38CB0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AD333-D3CA-4028-BD2D-FED99F6CBE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6564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292D91-89A3-4FEB-91CB-CCAE893E7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0437012-10FA-4E86-A896-AE8C5B9005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4E86B74-FD71-4585-ADE3-122B9CAD13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32606FF-A55C-4600-80BC-0B7CD537E9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016D0F0-377C-4BC2-B98F-2CB529BDCD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DE34229-2F6A-4F40-A902-476667097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1C91F-695B-4BB5-8186-3602C48DE621}" type="datetimeFigureOut">
              <a:rPr lang="ko-KR" altLang="en-US" smtClean="0"/>
              <a:t>2022-03-21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CBBA1FE-6F24-40F8-815E-3DEF876A0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D757916-C024-4B87-87F1-0E2535B42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AD333-D3CA-4028-BD2D-FED99F6CBE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2519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C85CA2-EF7D-44B7-9E51-236FB6CFA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C69FDCA-6D7D-489B-BEAC-C4B77B4BD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1C91F-695B-4BB5-8186-3602C48DE621}" type="datetimeFigureOut">
              <a:rPr lang="ko-KR" altLang="en-US" smtClean="0"/>
              <a:t>2022-03-21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4700BB9-C006-4D83-B53D-9278F60D2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29CF92-C88B-4A83-8779-1233FE246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AD333-D3CA-4028-BD2D-FED99F6CBE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3527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23D1944-CAA7-48EF-A094-0E6D3ADCD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1C91F-695B-4BB5-8186-3602C48DE621}" type="datetimeFigureOut">
              <a:rPr lang="ko-KR" altLang="en-US" smtClean="0"/>
              <a:t>2022-03-21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01E6643-032B-49DD-9549-C588AC809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62FBDD7-7825-42FF-A572-9B2FC9A1B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AD333-D3CA-4028-BD2D-FED99F6CBE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9637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AAA900-7C7F-40E0-8548-A005E9864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B4F43C-FF72-497A-B7DE-2584F6690B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EB8C843-E5A7-4F5E-A218-E584022962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A129405-5AC8-4B48-9C13-2822829B5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1C91F-695B-4BB5-8186-3602C48DE621}" type="datetimeFigureOut">
              <a:rPr lang="ko-KR" altLang="en-US" smtClean="0"/>
              <a:t>2022-03-21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9EE9477-BFE6-4E5C-A993-37B65FB8C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0B385D0-EE67-4FC0-926A-7F40E226E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AD333-D3CA-4028-BD2D-FED99F6CBE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5838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0B4779-D5A8-419C-A4AC-07948E8B4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71D48C5-9FEB-4153-8F9C-A77556F416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E9FF354-A703-4FB2-98FE-E249846AB3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8B912ED-0FF0-42C5-A069-7D2C502D4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1C91F-695B-4BB5-8186-3602C48DE621}" type="datetimeFigureOut">
              <a:rPr lang="ko-KR" altLang="en-US" smtClean="0"/>
              <a:t>2022-03-21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42EF895-EFE8-4C5A-A134-F31CA6450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135F932-9FC8-4A02-82B0-D06A13415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AD333-D3CA-4028-BD2D-FED99F6CBE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2136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0246A60-B3D6-4BF3-AA61-384CC47CA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8D852B8-1398-4E48-81DF-C9848A2876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17F477-B7EC-4D7D-B202-3C3A69ACA8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91C91F-695B-4BB5-8186-3602C48DE621}" type="datetimeFigureOut">
              <a:rPr lang="ko-KR" altLang="en-US" smtClean="0"/>
              <a:t>2022-03-21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4548A9-B822-4142-9364-1661F838F8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0C6454-42B5-476B-A2F3-81E35AEF97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2AD333-D3CA-4028-BD2D-FED99F6CBE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5314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18" Type="http://schemas.openxmlformats.org/officeDocument/2006/relationships/image" Target="../media/image17.svg"/><Relationship Id="rId26" Type="http://schemas.openxmlformats.org/officeDocument/2006/relationships/image" Target="../media/image25.png"/><Relationship Id="rId39" Type="http://schemas.openxmlformats.org/officeDocument/2006/relationships/image" Target="../media/image38.svg"/><Relationship Id="rId21" Type="http://schemas.openxmlformats.org/officeDocument/2006/relationships/image" Target="../media/image20.png"/><Relationship Id="rId34" Type="http://schemas.openxmlformats.org/officeDocument/2006/relationships/image" Target="../media/image33.png"/><Relationship Id="rId42" Type="http://schemas.openxmlformats.org/officeDocument/2006/relationships/image" Target="../media/image41.pn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6" Type="http://schemas.openxmlformats.org/officeDocument/2006/relationships/image" Target="../media/image15.svg"/><Relationship Id="rId20" Type="http://schemas.openxmlformats.org/officeDocument/2006/relationships/image" Target="../media/image19.svg"/><Relationship Id="rId29" Type="http://schemas.openxmlformats.org/officeDocument/2006/relationships/image" Target="../media/image28.svg"/><Relationship Id="rId41" Type="http://schemas.openxmlformats.org/officeDocument/2006/relationships/image" Target="../media/image40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svg"/><Relationship Id="rId32" Type="http://schemas.openxmlformats.org/officeDocument/2006/relationships/image" Target="../media/image31.png"/><Relationship Id="rId37" Type="http://schemas.openxmlformats.org/officeDocument/2006/relationships/image" Target="../media/image36.svg"/><Relationship Id="rId40" Type="http://schemas.openxmlformats.org/officeDocument/2006/relationships/image" Target="../media/image39.png"/><Relationship Id="rId5" Type="http://schemas.openxmlformats.org/officeDocument/2006/relationships/image" Target="../media/image4.sv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36" Type="http://schemas.openxmlformats.org/officeDocument/2006/relationships/image" Target="../media/image35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0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svg"/><Relationship Id="rId22" Type="http://schemas.openxmlformats.org/officeDocument/2006/relationships/image" Target="../media/image21.svg"/><Relationship Id="rId27" Type="http://schemas.openxmlformats.org/officeDocument/2006/relationships/image" Target="../media/image26.svg"/><Relationship Id="rId30" Type="http://schemas.openxmlformats.org/officeDocument/2006/relationships/image" Target="../media/image29.png"/><Relationship Id="rId35" Type="http://schemas.openxmlformats.org/officeDocument/2006/relationships/image" Target="../media/image34.svg"/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32.svg"/><Relationship Id="rId38" Type="http://schemas.openxmlformats.org/officeDocument/2006/relationships/image" Target="../media/image3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Rectangle 7">
            <a:extLst>
              <a:ext uri="{FF2B5EF4-FFF2-40B4-BE49-F238E27FC236}">
                <a16:creationId xmlns:a16="http://schemas.microsoft.com/office/drawing/2014/main" id="{09650980-4A01-4B93-A2AF-83090A602F48}"/>
              </a:ext>
            </a:extLst>
          </p:cNvPr>
          <p:cNvSpPr/>
          <p:nvPr/>
        </p:nvSpPr>
        <p:spPr>
          <a:xfrm>
            <a:off x="6094556" y="4759960"/>
            <a:ext cx="2235055" cy="1313117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128" name="Rectangle 32">
            <a:extLst>
              <a:ext uri="{FF2B5EF4-FFF2-40B4-BE49-F238E27FC236}">
                <a16:creationId xmlns:a16="http://schemas.microsoft.com/office/drawing/2014/main" id="{3C6EF958-E76D-4750-ABD3-161EDEF3AC10}"/>
              </a:ext>
            </a:extLst>
          </p:cNvPr>
          <p:cNvSpPr/>
          <p:nvPr/>
        </p:nvSpPr>
        <p:spPr>
          <a:xfrm>
            <a:off x="2709129" y="5074640"/>
            <a:ext cx="2520000" cy="1141425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sp>
        <p:nvSpPr>
          <p:cNvPr id="23" name="Rectangle 7">
            <a:extLst>
              <a:ext uri="{FF2B5EF4-FFF2-40B4-BE49-F238E27FC236}">
                <a16:creationId xmlns:a16="http://schemas.microsoft.com/office/drawing/2014/main" id="{81FC6105-4A0C-4663-9C2E-41461FB2BFC5}"/>
              </a:ext>
            </a:extLst>
          </p:cNvPr>
          <p:cNvSpPr/>
          <p:nvPr/>
        </p:nvSpPr>
        <p:spPr>
          <a:xfrm>
            <a:off x="8676414" y="1689848"/>
            <a:ext cx="2520000" cy="153000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50" name="Rectangle 32">
            <a:extLst>
              <a:ext uri="{FF2B5EF4-FFF2-40B4-BE49-F238E27FC236}">
                <a16:creationId xmlns:a16="http://schemas.microsoft.com/office/drawing/2014/main" id="{B821DED8-5019-4E5C-98C2-E30970F027B9}"/>
              </a:ext>
            </a:extLst>
          </p:cNvPr>
          <p:cNvSpPr/>
          <p:nvPr/>
        </p:nvSpPr>
        <p:spPr>
          <a:xfrm>
            <a:off x="3854185" y="1520288"/>
            <a:ext cx="2520000" cy="1429771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5" name="Graphic 17">
            <a:extLst>
              <a:ext uri="{FF2B5EF4-FFF2-40B4-BE49-F238E27FC236}">
                <a16:creationId xmlns:a16="http://schemas.microsoft.com/office/drawing/2014/main" id="{1D08E33E-10ED-4BAE-BFC7-BEFB753267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64" y="4991983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Graphic 12">
            <a:extLst>
              <a:ext uri="{FF2B5EF4-FFF2-40B4-BE49-F238E27FC236}">
                <a16:creationId xmlns:a16="http://schemas.microsoft.com/office/drawing/2014/main" id="{C2B10AAA-EF1F-45DF-B93B-2A34B5B199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454" y="3204762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9">
            <a:extLst>
              <a:ext uri="{FF2B5EF4-FFF2-40B4-BE49-F238E27FC236}">
                <a16:creationId xmlns:a16="http://schemas.microsoft.com/office/drawing/2014/main" id="{9EDF3B20-DF7B-42E1-844D-81FFB026489C}"/>
              </a:ext>
            </a:extLst>
          </p:cNvPr>
          <p:cNvSpPr/>
          <p:nvPr/>
        </p:nvSpPr>
        <p:spPr>
          <a:xfrm>
            <a:off x="1067951" y="175606"/>
            <a:ext cx="10797088" cy="650678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8" name="Graphic 35">
            <a:extLst>
              <a:ext uri="{FF2B5EF4-FFF2-40B4-BE49-F238E27FC236}">
                <a16:creationId xmlns:a16="http://schemas.microsoft.com/office/drawing/2014/main" id="{46BAFA58-E219-4FA2-9122-420CBC74D1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067951" y="175606"/>
            <a:ext cx="381000" cy="3810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FFE84CE-CF79-4E74-9B8D-B5CAB100B7FF}"/>
              </a:ext>
            </a:extLst>
          </p:cNvPr>
          <p:cNvSpPr/>
          <p:nvPr/>
        </p:nvSpPr>
        <p:spPr>
          <a:xfrm>
            <a:off x="1629125" y="664748"/>
            <a:ext cx="9914408" cy="5793302"/>
          </a:xfrm>
          <a:prstGeom prst="rect">
            <a:avLst/>
          </a:prstGeom>
          <a:noFill/>
          <a:ln w="12700">
            <a:solidFill>
              <a:srgbClr val="5B9CD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</a:t>
            </a:r>
          </a:p>
        </p:txBody>
      </p:sp>
      <p:pic>
        <p:nvPicPr>
          <p:cNvPr id="10" name="Graphic 25">
            <a:extLst>
              <a:ext uri="{FF2B5EF4-FFF2-40B4-BE49-F238E27FC236}">
                <a16:creationId xmlns:a16="http://schemas.microsoft.com/office/drawing/2014/main" id="{4A592086-2309-49D4-B68E-E21DC446671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628649" y="658256"/>
            <a:ext cx="426980" cy="426980"/>
          </a:xfrm>
          <a:prstGeom prst="rect">
            <a:avLst/>
          </a:prstGeom>
        </p:spPr>
      </p:pic>
      <p:sp>
        <p:nvSpPr>
          <p:cNvPr id="11" name="Rectangle 6">
            <a:extLst>
              <a:ext uri="{FF2B5EF4-FFF2-40B4-BE49-F238E27FC236}">
                <a16:creationId xmlns:a16="http://schemas.microsoft.com/office/drawing/2014/main" id="{CF41FD0B-E4D9-45B0-B7CA-14EE6121B370}"/>
              </a:ext>
            </a:extLst>
          </p:cNvPr>
          <p:cNvSpPr/>
          <p:nvPr/>
        </p:nvSpPr>
        <p:spPr>
          <a:xfrm>
            <a:off x="2116415" y="1159068"/>
            <a:ext cx="9249147" cy="5154994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pic>
        <p:nvPicPr>
          <p:cNvPr id="12" name="Graphic 16">
            <a:extLst>
              <a:ext uri="{FF2B5EF4-FFF2-40B4-BE49-F238E27FC236}">
                <a16:creationId xmlns:a16="http://schemas.microsoft.com/office/drawing/2014/main" id="{92ACF5C9-4FA7-45F3-901A-1E8AC62E915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116416" y="1160657"/>
            <a:ext cx="467740" cy="460075"/>
          </a:xfrm>
          <a:prstGeom prst="rect">
            <a:avLst/>
          </a:prstGeom>
        </p:spPr>
      </p:pic>
      <p:pic>
        <p:nvPicPr>
          <p:cNvPr id="15" name="Graphic 6">
            <a:extLst>
              <a:ext uri="{FF2B5EF4-FFF2-40B4-BE49-F238E27FC236}">
                <a16:creationId xmlns:a16="http://schemas.microsoft.com/office/drawing/2014/main" id="{235BDE85-9A5D-4093-B40E-2586F13A6C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7911" y="733864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Graphic 5">
            <a:extLst>
              <a:ext uri="{FF2B5EF4-FFF2-40B4-BE49-F238E27FC236}">
                <a16:creationId xmlns:a16="http://schemas.microsoft.com/office/drawing/2014/main" id="{217992BB-5B1D-4B10-8290-B372FCA871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2667" y="729952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Graphic 19">
            <a:extLst>
              <a:ext uri="{FF2B5EF4-FFF2-40B4-BE49-F238E27FC236}">
                <a16:creationId xmlns:a16="http://schemas.microsoft.com/office/drawing/2014/main" id="{E8CFA3E6-0280-4E76-8DBF-3ACBF354CE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7911" y="244722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Graphic 62">
            <a:extLst>
              <a:ext uri="{FF2B5EF4-FFF2-40B4-BE49-F238E27FC236}">
                <a16:creationId xmlns:a16="http://schemas.microsoft.com/office/drawing/2014/main" id="{BAC1D574-6FC1-4491-BA7C-6819F242B4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/>
        </p:blipFill>
        <p:spPr bwMode="auto">
          <a:xfrm>
            <a:off x="4213822" y="230591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Graphic 62">
            <a:extLst>
              <a:ext uri="{FF2B5EF4-FFF2-40B4-BE49-F238E27FC236}">
                <a16:creationId xmlns:a16="http://schemas.microsoft.com/office/drawing/2014/main" id="{385C461F-A2CA-4273-9333-492586AD94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/>
        </p:blipFill>
        <p:spPr bwMode="auto">
          <a:xfrm>
            <a:off x="5101920" y="230083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Graphic 62">
            <a:extLst>
              <a:ext uri="{FF2B5EF4-FFF2-40B4-BE49-F238E27FC236}">
                <a16:creationId xmlns:a16="http://schemas.microsoft.com/office/drawing/2014/main" id="{68E8D75F-B39C-411A-ACAC-1A2857C06D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/>
        </p:blipFill>
        <p:spPr bwMode="auto">
          <a:xfrm>
            <a:off x="5614467" y="230083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Graphic 62">
            <a:extLst>
              <a:ext uri="{FF2B5EF4-FFF2-40B4-BE49-F238E27FC236}">
                <a16:creationId xmlns:a16="http://schemas.microsoft.com/office/drawing/2014/main" id="{BD2617ED-85EC-4782-97B2-076007E29A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/>
        </p:blipFill>
        <p:spPr bwMode="auto">
          <a:xfrm>
            <a:off x="4630216" y="229652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Graphic 21">
            <a:extLst>
              <a:ext uri="{FF2B5EF4-FFF2-40B4-BE49-F238E27FC236}">
                <a16:creationId xmlns:a16="http://schemas.microsoft.com/office/drawing/2014/main" id="{687D6DF2-D149-491B-A35F-A8F10550F04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681176" y="1691436"/>
            <a:ext cx="381000" cy="381000"/>
          </a:xfrm>
          <a:prstGeom prst="rect">
            <a:avLst/>
          </a:prstGeom>
        </p:spPr>
      </p:pic>
      <p:pic>
        <p:nvPicPr>
          <p:cNvPr id="25" name="Graphic 62">
            <a:extLst>
              <a:ext uri="{FF2B5EF4-FFF2-40B4-BE49-F238E27FC236}">
                <a16:creationId xmlns:a16="http://schemas.microsoft.com/office/drawing/2014/main" id="{C7315675-690E-40A6-87F8-C5389A2EFC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/>
        </p:blipFill>
        <p:spPr bwMode="auto">
          <a:xfrm>
            <a:off x="9307216" y="249415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Graphic 62">
            <a:extLst>
              <a:ext uri="{FF2B5EF4-FFF2-40B4-BE49-F238E27FC236}">
                <a16:creationId xmlns:a16="http://schemas.microsoft.com/office/drawing/2014/main" id="{66F3692A-4B48-4F4B-9DCC-8A45948E69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/>
        </p:blipFill>
        <p:spPr bwMode="auto">
          <a:xfrm>
            <a:off x="9721658" y="249285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Graphic 62">
            <a:extLst>
              <a:ext uri="{FF2B5EF4-FFF2-40B4-BE49-F238E27FC236}">
                <a16:creationId xmlns:a16="http://schemas.microsoft.com/office/drawing/2014/main" id="{B9CA5DF8-358D-47DE-A0B7-BC41A04085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/>
        </p:blipFill>
        <p:spPr bwMode="auto">
          <a:xfrm>
            <a:off x="10178858" y="251354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Graphic 10">
            <a:extLst>
              <a:ext uri="{FF2B5EF4-FFF2-40B4-BE49-F238E27FC236}">
                <a16:creationId xmlns:a16="http://schemas.microsoft.com/office/drawing/2014/main" id="{B90D5E0C-81AF-4B20-B285-DB9E0B6B42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rcRect/>
          <a:stretch/>
        </p:blipFill>
        <p:spPr bwMode="auto">
          <a:xfrm>
            <a:off x="1936666" y="3258502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Graphic 41">
            <a:extLst>
              <a:ext uri="{FF2B5EF4-FFF2-40B4-BE49-F238E27FC236}">
                <a16:creationId xmlns:a16="http://schemas.microsoft.com/office/drawing/2014/main" id="{09A2A9BE-D984-4F9F-AE1D-912806A456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rcRect/>
          <a:stretch/>
        </p:blipFill>
        <p:spPr bwMode="auto">
          <a:xfrm>
            <a:off x="5923171" y="1579112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" name="Graphic 41">
            <a:extLst>
              <a:ext uri="{FF2B5EF4-FFF2-40B4-BE49-F238E27FC236}">
                <a16:creationId xmlns:a16="http://schemas.microsoft.com/office/drawing/2014/main" id="{C6E72892-6F06-431F-88BF-F6F059B5AF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rcRect/>
          <a:stretch/>
        </p:blipFill>
        <p:spPr bwMode="auto">
          <a:xfrm>
            <a:off x="10749624" y="1739974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" name="Rectangle 44">
            <a:extLst>
              <a:ext uri="{FF2B5EF4-FFF2-40B4-BE49-F238E27FC236}">
                <a16:creationId xmlns:a16="http://schemas.microsoft.com/office/drawing/2014/main" id="{7974FA07-4774-4B03-995C-AB987FCCF207}"/>
              </a:ext>
            </a:extLst>
          </p:cNvPr>
          <p:cNvSpPr/>
          <p:nvPr/>
        </p:nvSpPr>
        <p:spPr>
          <a:xfrm>
            <a:off x="3969129" y="1976181"/>
            <a:ext cx="2316202" cy="862269"/>
          </a:xfrm>
          <a:prstGeom prst="rect">
            <a:avLst/>
          </a:prstGeom>
          <a:noFill/>
          <a:ln w="12700">
            <a:solidFill>
              <a:srgbClr val="FF51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Ctr="1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FF515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 group</a:t>
            </a:r>
          </a:p>
        </p:txBody>
      </p:sp>
      <p:pic>
        <p:nvPicPr>
          <p:cNvPr id="45" name="Graphic 35">
            <a:extLst>
              <a:ext uri="{FF2B5EF4-FFF2-40B4-BE49-F238E27FC236}">
                <a16:creationId xmlns:a16="http://schemas.microsoft.com/office/drawing/2014/main" id="{16E48E93-B60F-4B6E-912B-2815959C22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rcRect/>
          <a:stretch/>
        </p:blipFill>
        <p:spPr bwMode="auto">
          <a:xfrm>
            <a:off x="1119938" y="391156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" name="Graphic 49">
            <a:extLst>
              <a:ext uri="{FF2B5EF4-FFF2-40B4-BE49-F238E27FC236}">
                <a16:creationId xmlns:a16="http://schemas.microsoft.com/office/drawing/2014/main" id="{98F8FAC2-29DA-4728-82E0-51072D2B9F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rcRect/>
          <a:stretch/>
        </p:blipFill>
        <p:spPr bwMode="auto">
          <a:xfrm>
            <a:off x="1119938" y="600085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" name="Graphic 6">
            <a:extLst>
              <a:ext uri="{FF2B5EF4-FFF2-40B4-BE49-F238E27FC236}">
                <a16:creationId xmlns:a16="http://schemas.microsoft.com/office/drawing/2014/main" id="{6E929928-E428-494F-B6D6-462307F193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/>
          <a:srcRect/>
          <a:stretch/>
        </p:blipFill>
        <p:spPr bwMode="auto">
          <a:xfrm>
            <a:off x="10646360" y="729952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" name="Graphic 24">
            <a:extLst>
              <a:ext uri="{FF2B5EF4-FFF2-40B4-BE49-F238E27FC236}">
                <a16:creationId xmlns:a16="http://schemas.microsoft.com/office/drawing/2014/main" id="{3CABDC21-1CD0-4A63-98B4-82BC3072A8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rcRect/>
          <a:stretch/>
        </p:blipFill>
        <p:spPr bwMode="auto">
          <a:xfrm>
            <a:off x="7172274" y="2267601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" name="Graphic 8">
            <a:extLst>
              <a:ext uri="{FF2B5EF4-FFF2-40B4-BE49-F238E27FC236}">
                <a16:creationId xmlns:a16="http://schemas.microsoft.com/office/drawing/2014/main" id="{AA7DA98B-76C8-47BB-9B27-EBED43D050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rcRect/>
          <a:stretch/>
        </p:blipFill>
        <p:spPr bwMode="auto">
          <a:xfrm>
            <a:off x="2280806" y="2048812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" name="Graphic 19">
            <a:extLst>
              <a:ext uri="{FF2B5EF4-FFF2-40B4-BE49-F238E27FC236}">
                <a16:creationId xmlns:a16="http://schemas.microsoft.com/office/drawing/2014/main" id="{07EDD977-B05D-4471-8189-DB6C0F97336F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3854821" y="1521877"/>
            <a:ext cx="380476" cy="380476"/>
          </a:xfrm>
          <a:prstGeom prst="rect">
            <a:avLst/>
          </a:prstGeom>
        </p:spPr>
      </p:pic>
      <p:cxnSp>
        <p:nvCxnSpPr>
          <p:cNvPr id="55" name="Straight Arrow Connector 16">
            <a:extLst>
              <a:ext uri="{FF2B5EF4-FFF2-40B4-BE49-F238E27FC236}">
                <a16:creationId xmlns:a16="http://schemas.microsoft.com/office/drawing/2014/main" id="{8280990B-E8B6-4ED6-A398-24C07EAF0693}"/>
              </a:ext>
            </a:extLst>
          </p:cNvPr>
          <p:cNvCxnSpPr>
            <a:cxnSpLocks/>
            <a:stCxn id="5" idx="0"/>
            <a:endCxn id="6" idx="2"/>
          </p:cNvCxnSpPr>
          <p:nvPr/>
        </p:nvCxnSpPr>
        <p:spPr>
          <a:xfrm flipV="1">
            <a:off x="552414" y="3674662"/>
            <a:ext cx="2990" cy="1317321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8">
            <a:extLst>
              <a:ext uri="{FF2B5EF4-FFF2-40B4-BE49-F238E27FC236}">
                <a16:creationId xmlns:a16="http://schemas.microsoft.com/office/drawing/2014/main" id="{112B2B17-6A1D-450D-8DB2-B0C3007949EF}"/>
              </a:ext>
            </a:extLst>
          </p:cNvPr>
          <p:cNvCxnSpPr>
            <a:cxnSpLocks/>
            <a:stCxn id="6" idx="3"/>
            <a:endCxn id="39" idx="1"/>
          </p:cNvCxnSpPr>
          <p:nvPr/>
        </p:nvCxnSpPr>
        <p:spPr>
          <a:xfrm flipV="1">
            <a:off x="790354" y="3438502"/>
            <a:ext cx="1146312" cy="121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Freeform 35">
            <a:extLst>
              <a:ext uri="{FF2B5EF4-FFF2-40B4-BE49-F238E27FC236}">
                <a16:creationId xmlns:a16="http://schemas.microsoft.com/office/drawing/2014/main" id="{6F4E4C49-02E6-40C3-A3BE-B45E7D91789E}"/>
              </a:ext>
            </a:extLst>
          </p:cNvPr>
          <p:cNvSpPr/>
          <p:nvPr/>
        </p:nvSpPr>
        <p:spPr>
          <a:xfrm rot="5400000" flipH="1" flipV="1">
            <a:off x="1375748" y="3380851"/>
            <a:ext cx="503117" cy="594644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5" name="Freeform 36">
            <a:extLst>
              <a:ext uri="{FF2B5EF4-FFF2-40B4-BE49-F238E27FC236}">
                <a16:creationId xmlns:a16="http://schemas.microsoft.com/office/drawing/2014/main" id="{85C7C04C-B04E-4263-98F6-BAA1D2261550}"/>
              </a:ext>
            </a:extLst>
          </p:cNvPr>
          <p:cNvSpPr/>
          <p:nvPr/>
        </p:nvSpPr>
        <p:spPr>
          <a:xfrm rot="10800000" flipH="1">
            <a:off x="1588271" y="3630389"/>
            <a:ext cx="528143" cy="2569353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6" name="Freeform 35">
            <a:extLst>
              <a:ext uri="{FF2B5EF4-FFF2-40B4-BE49-F238E27FC236}">
                <a16:creationId xmlns:a16="http://schemas.microsoft.com/office/drawing/2014/main" id="{DE9B7D58-904D-4AC8-B3CE-513A34B367ED}"/>
              </a:ext>
            </a:extLst>
          </p:cNvPr>
          <p:cNvSpPr/>
          <p:nvPr/>
        </p:nvSpPr>
        <p:spPr>
          <a:xfrm rot="16200000" flipH="1" flipV="1">
            <a:off x="1876364" y="2844890"/>
            <a:ext cx="1013915" cy="173311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8" name="Rectangle 44">
            <a:extLst>
              <a:ext uri="{FF2B5EF4-FFF2-40B4-BE49-F238E27FC236}">
                <a16:creationId xmlns:a16="http://schemas.microsoft.com/office/drawing/2014/main" id="{0D0A8EEB-3D4B-4F60-ACC1-78592F072D55}"/>
              </a:ext>
            </a:extLst>
          </p:cNvPr>
          <p:cNvSpPr/>
          <p:nvPr/>
        </p:nvSpPr>
        <p:spPr>
          <a:xfrm>
            <a:off x="8801709" y="2167134"/>
            <a:ext cx="2316202" cy="958016"/>
          </a:xfrm>
          <a:prstGeom prst="rect">
            <a:avLst/>
          </a:prstGeom>
          <a:noFill/>
          <a:ln w="12700">
            <a:solidFill>
              <a:srgbClr val="FF51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Ctr="1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FF515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 group</a:t>
            </a:r>
          </a:p>
        </p:txBody>
      </p:sp>
      <p:cxnSp>
        <p:nvCxnSpPr>
          <p:cNvPr id="82" name="Straight Arrow Connector 8">
            <a:extLst>
              <a:ext uri="{FF2B5EF4-FFF2-40B4-BE49-F238E27FC236}">
                <a16:creationId xmlns:a16="http://schemas.microsoft.com/office/drawing/2014/main" id="{50B3063F-91CB-4349-815C-AE5E5AD67158}"/>
              </a:ext>
            </a:extLst>
          </p:cNvPr>
          <p:cNvCxnSpPr>
            <a:cxnSpLocks/>
            <a:stCxn id="48" idx="3"/>
            <a:endCxn id="23" idx="1"/>
          </p:cNvCxnSpPr>
          <p:nvPr/>
        </p:nvCxnSpPr>
        <p:spPr>
          <a:xfrm>
            <a:off x="7532274" y="2447601"/>
            <a:ext cx="1144140" cy="7247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Elbow Connector 10">
            <a:extLst>
              <a:ext uri="{FF2B5EF4-FFF2-40B4-BE49-F238E27FC236}">
                <a16:creationId xmlns:a16="http://schemas.microsoft.com/office/drawing/2014/main" id="{7B8E1F71-F495-4ED6-AA60-6810F68EDB85}"/>
              </a:ext>
            </a:extLst>
          </p:cNvPr>
          <p:cNvCxnSpPr>
            <a:cxnSpLocks/>
            <a:stCxn id="39" idx="3"/>
            <a:endCxn id="128" idx="1"/>
          </p:cNvCxnSpPr>
          <p:nvPr/>
        </p:nvCxnSpPr>
        <p:spPr>
          <a:xfrm>
            <a:off x="2296666" y="3438502"/>
            <a:ext cx="412463" cy="2206851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38">
            <a:extLst>
              <a:ext uri="{FF2B5EF4-FFF2-40B4-BE49-F238E27FC236}">
                <a16:creationId xmlns:a16="http://schemas.microsoft.com/office/drawing/2014/main" id="{392DD98D-02A9-45A5-A562-A83E2DFA880C}"/>
              </a:ext>
            </a:extLst>
          </p:cNvPr>
          <p:cNvSpPr/>
          <p:nvPr/>
        </p:nvSpPr>
        <p:spPr>
          <a:xfrm>
            <a:off x="3739155" y="1236231"/>
            <a:ext cx="2689364" cy="1781762"/>
          </a:xfrm>
          <a:prstGeom prst="rect">
            <a:avLst/>
          </a:prstGeom>
          <a:noFill/>
          <a:ln w="12700">
            <a:solidFill>
              <a:srgbClr val="03A0C7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03A0C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– AZ1</a:t>
            </a:r>
          </a:p>
        </p:txBody>
      </p:sp>
      <p:sp>
        <p:nvSpPr>
          <p:cNvPr id="107" name="Rectangle 32">
            <a:extLst>
              <a:ext uri="{FF2B5EF4-FFF2-40B4-BE49-F238E27FC236}">
                <a16:creationId xmlns:a16="http://schemas.microsoft.com/office/drawing/2014/main" id="{14018FA1-1A46-4120-BCD6-EACE9C06ACA1}"/>
              </a:ext>
            </a:extLst>
          </p:cNvPr>
          <p:cNvSpPr/>
          <p:nvPr/>
        </p:nvSpPr>
        <p:spPr>
          <a:xfrm>
            <a:off x="3266286" y="3419022"/>
            <a:ext cx="2520000" cy="1351061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112" name="Graphic 41">
            <a:extLst>
              <a:ext uri="{FF2B5EF4-FFF2-40B4-BE49-F238E27FC236}">
                <a16:creationId xmlns:a16="http://schemas.microsoft.com/office/drawing/2014/main" id="{60107E90-3289-4398-80D8-5B4DC90A2F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rcRect/>
          <a:stretch/>
        </p:blipFill>
        <p:spPr bwMode="auto">
          <a:xfrm>
            <a:off x="5350963" y="3467153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3" name="Rectangle 44">
            <a:extLst>
              <a:ext uri="{FF2B5EF4-FFF2-40B4-BE49-F238E27FC236}">
                <a16:creationId xmlns:a16="http://schemas.microsoft.com/office/drawing/2014/main" id="{D382148F-4EB6-4703-BD5E-EB851C10E725}"/>
              </a:ext>
            </a:extLst>
          </p:cNvPr>
          <p:cNvSpPr/>
          <p:nvPr/>
        </p:nvSpPr>
        <p:spPr>
          <a:xfrm>
            <a:off x="3392701" y="3894313"/>
            <a:ext cx="2316202" cy="761470"/>
          </a:xfrm>
          <a:prstGeom prst="rect">
            <a:avLst/>
          </a:prstGeom>
          <a:noFill/>
          <a:ln w="12700">
            <a:solidFill>
              <a:srgbClr val="FF51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Ctr="1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FF515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 group</a:t>
            </a:r>
          </a:p>
        </p:txBody>
      </p:sp>
      <p:pic>
        <p:nvPicPr>
          <p:cNvPr id="114" name="Graphic 19">
            <a:extLst>
              <a:ext uri="{FF2B5EF4-FFF2-40B4-BE49-F238E27FC236}">
                <a16:creationId xmlns:a16="http://schemas.microsoft.com/office/drawing/2014/main" id="{20367E74-BC88-419B-86CD-7B53F1B98D37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3266922" y="3420611"/>
            <a:ext cx="380476" cy="380476"/>
          </a:xfrm>
          <a:prstGeom prst="rect">
            <a:avLst/>
          </a:prstGeom>
        </p:spPr>
      </p:pic>
      <p:sp>
        <p:nvSpPr>
          <p:cNvPr id="115" name="Rectangle 38">
            <a:extLst>
              <a:ext uri="{FF2B5EF4-FFF2-40B4-BE49-F238E27FC236}">
                <a16:creationId xmlns:a16="http://schemas.microsoft.com/office/drawing/2014/main" id="{281AD315-1176-4034-885B-93906D5A53C5}"/>
              </a:ext>
            </a:extLst>
          </p:cNvPr>
          <p:cNvSpPr/>
          <p:nvPr/>
        </p:nvSpPr>
        <p:spPr>
          <a:xfrm>
            <a:off x="3174187" y="3109227"/>
            <a:ext cx="2689364" cy="1781762"/>
          </a:xfrm>
          <a:prstGeom prst="rect">
            <a:avLst/>
          </a:prstGeom>
          <a:noFill/>
          <a:ln w="12700">
            <a:solidFill>
              <a:srgbClr val="03A0C7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03A0C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– AZ2</a:t>
            </a:r>
          </a:p>
        </p:txBody>
      </p:sp>
      <p:pic>
        <p:nvPicPr>
          <p:cNvPr id="116" name="Graphic 60">
            <a:extLst>
              <a:ext uri="{FF2B5EF4-FFF2-40B4-BE49-F238E27FC236}">
                <a16:creationId xmlns:a16="http://schemas.microsoft.com/office/drawing/2014/main" id="{BE042441-6AD7-4F6C-B0BE-AA248F4FA5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2">
            <a:extLst>
              <a:ext uri="{96DAC541-7B7A-43D3-8B79-37D633B846F1}">
                <asvg:svgBlip xmlns:asvg="http://schemas.microsoft.com/office/drawing/2016/SVG/main" r:embed="rId33"/>
              </a:ext>
            </a:extLst>
          </a:blip>
          <a:srcRect/>
          <a:stretch/>
        </p:blipFill>
        <p:spPr bwMode="auto">
          <a:xfrm>
            <a:off x="2900003" y="5640356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" name="Graphic 35">
            <a:extLst>
              <a:ext uri="{FF2B5EF4-FFF2-40B4-BE49-F238E27FC236}">
                <a16:creationId xmlns:a16="http://schemas.microsoft.com/office/drawing/2014/main" id="{A20E7B90-F2D3-4C09-8387-E08DE98526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4">
            <a:extLst>
              <a:ext uri="{96DAC541-7B7A-43D3-8B79-37D633B846F1}">
                <asvg:svgBlip xmlns:asvg="http://schemas.microsoft.com/office/drawing/2016/SVG/main" r:embed="rId35"/>
              </a:ext>
            </a:extLst>
          </a:blip>
          <a:srcRect/>
          <a:stretch/>
        </p:blipFill>
        <p:spPr bwMode="auto">
          <a:xfrm>
            <a:off x="4334021" y="4217484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4" name="Straight Arrow Connector 8">
            <a:extLst>
              <a:ext uri="{FF2B5EF4-FFF2-40B4-BE49-F238E27FC236}">
                <a16:creationId xmlns:a16="http://schemas.microsoft.com/office/drawing/2014/main" id="{840D2889-9E0C-41E8-A8C4-82151B68F36E}"/>
              </a:ext>
            </a:extLst>
          </p:cNvPr>
          <p:cNvCxnSpPr>
            <a:cxnSpLocks/>
            <a:stCxn id="49" idx="3"/>
            <a:endCxn id="50" idx="1"/>
          </p:cNvCxnSpPr>
          <p:nvPr/>
        </p:nvCxnSpPr>
        <p:spPr>
          <a:xfrm>
            <a:off x="2640806" y="2228812"/>
            <a:ext cx="1213379" cy="6362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Freeform 35">
            <a:extLst>
              <a:ext uri="{FF2B5EF4-FFF2-40B4-BE49-F238E27FC236}">
                <a16:creationId xmlns:a16="http://schemas.microsoft.com/office/drawing/2014/main" id="{EC5AE36E-1A87-4146-A551-F231DBBCEE39}"/>
              </a:ext>
            </a:extLst>
          </p:cNvPr>
          <p:cNvSpPr/>
          <p:nvPr/>
        </p:nvSpPr>
        <p:spPr>
          <a:xfrm flipH="1" flipV="1">
            <a:off x="2755590" y="2220343"/>
            <a:ext cx="475095" cy="1910308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129" name="Graphic 41">
            <a:extLst>
              <a:ext uri="{FF2B5EF4-FFF2-40B4-BE49-F238E27FC236}">
                <a16:creationId xmlns:a16="http://schemas.microsoft.com/office/drawing/2014/main" id="{85566DC2-27F1-41D0-A64D-EE08177B43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rcRect/>
          <a:stretch/>
        </p:blipFill>
        <p:spPr bwMode="auto">
          <a:xfrm>
            <a:off x="4793806" y="5122771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0" name="Graphic 19">
            <a:extLst>
              <a:ext uri="{FF2B5EF4-FFF2-40B4-BE49-F238E27FC236}">
                <a16:creationId xmlns:a16="http://schemas.microsoft.com/office/drawing/2014/main" id="{7DE8981F-022F-4488-9E62-CBE57A2C4C03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2709765" y="5076229"/>
            <a:ext cx="380476" cy="380476"/>
          </a:xfrm>
          <a:prstGeom prst="rect">
            <a:avLst/>
          </a:prstGeom>
        </p:spPr>
      </p:pic>
      <p:sp>
        <p:nvSpPr>
          <p:cNvPr id="131" name="Rectangle 44">
            <a:extLst>
              <a:ext uri="{FF2B5EF4-FFF2-40B4-BE49-F238E27FC236}">
                <a16:creationId xmlns:a16="http://schemas.microsoft.com/office/drawing/2014/main" id="{9EFEF153-107A-45BF-AB48-008E2A1D7FEC}"/>
              </a:ext>
            </a:extLst>
          </p:cNvPr>
          <p:cNvSpPr/>
          <p:nvPr/>
        </p:nvSpPr>
        <p:spPr>
          <a:xfrm>
            <a:off x="2805549" y="5504436"/>
            <a:ext cx="2316202" cy="568641"/>
          </a:xfrm>
          <a:prstGeom prst="rect">
            <a:avLst/>
          </a:prstGeom>
          <a:noFill/>
          <a:ln w="12700">
            <a:solidFill>
              <a:srgbClr val="FF51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Ctr="1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FF515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 group</a:t>
            </a:r>
          </a:p>
        </p:txBody>
      </p:sp>
      <p:pic>
        <p:nvPicPr>
          <p:cNvPr id="134" name="Graphic 60">
            <a:extLst>
              <a:ext uri="{FF2B5EF4-FFF2-40B4-BE49-F238E27FC236}">
                <a16:creationId xmlns:a16="http://schemas.microsoft.com/office/drawing/2014/main" id="{F9671F61-0F77-43FC-81BB-B738BB0D2D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2">
            <a:extLst>
              <a:ext uri="{96DAC541-7B7A-43D3-8B79-37D633B846F1}">
                <asvg:svgBlip xmlns:asvg="http://schemas.microsoft.com/office/drawing/2016/SVG/main" r:embed="rId33"/>
              </a:ext>
            </a:extLst>
          </a:blip>
          <a:srcRect/>
          <a:stretch/>
        </p:blipFill>
        <p:spPr bwMode="auto">
          <a:xfrm>
            <a:off x="4635440" y="5621769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6" name="Elbow Connector 10">
            <a:extLst>
              <a:ext uri="{FF2B5EF4-FFF2-40B4-BE49-F238E27FC236}">
                <a16:creationId xmlns:a16="http://schemas.microsoft.com/office/drawing/2014/main" id="{F5E1A4DD-F39B-4167-BF1B-168F080A3F95}"/>
              </a:ext>
            </a:extLst>
          </p:cNvPr>
          <p:cNvCxnSpPr>
            <a:cxnSpLocks/>
            <a:stCxn id="50" idx="3"/>
            <a:endCxn id="48" idx="1"/>
          </p:cNvCxnSpPr>
          <p:nvPr/>
        </p:nvCxnSpPr>
        <p:spPr>
          <a:xfrm>
            <a:off x="6374185" y="2235174"/>
            <a:ext cx="798089" cy="212427"/>
          </a:xfrm>
          <a:prstGeom prst="bentConnector3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Elbow Connector 11">
            <a:extLst>
              <a:ext uri="{FF2B5EF4-FFF2-40B4-BE49-F238E27FC236}">
                <a16:creationId xmlns:a16="http://schemas.microsoft.com/office/drawing/2014/main" id="{57ACECBD-0432-4D98-B9A7-AFE4574D6BF6}"/>
              </a:ext>
            </a:extLst>
          </p:cNvPr>
          <p:cNvCxnSpPr>
            <a:cxnSpLocks/>
            <a:stCxn id="107" idx="3"/>
            <a:endCxn id="48" idx="1"/>
          </p:cNvCxnSpPr>
          <p:nvPr/>
        </p:nvCxnSpPr>
        <p:spPr>
          <a:xfrm flipV="1">
            <a:off x="5786286" y="2447601"/>
            <a:ext cx="1385988" cy="1646952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Rectangle 38">
            <a:extLst>
              <a:ext uri="{FF2B5EF4-FFF2-40B4-BE49-F238E27FC236}">
                <a16:creationId xmlns:a16="http://schemas.microsoft.com/office/drawing/2014/main" id="{B1399D2A-08F4-4A02-8F8F-5B6FE294CF4E}"/>
              </a:ext>
            </a:extLst>
          </p:cNvPr>
          <p:cNvSpPr/>
          <p:nvPr/>
        </p:nvSpPr>
        <p:spPr>
          <a:xfrm>
            <a:off x="6043300" y="4442088"/>
            <a:ext cx="2356094" cy="1751163"/>
          </a:xfrm>
          <a:prstGeom prst="rect">
            <a:avLst/>
          </a:prstGeom>
          <a:noFill/>
          <a:ln w="12700">
            <a:solidFill>
              <a:srgbClr val="03A0C7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03A0C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– AZ1</a:t>
            </a:r>
          </a:p>
        </p:txBody>
      </p:sp>
      <p:sp>
        <p:nvSpPr>
          <p:cNvPr id="144" name="Rectangle 38">
            <a:extLst>
              <a:ext uri="{FF2B5EF4-FFF2-40B4-BE49-F238E27FC236}">
                <a16:creationId xmlns:a16="http://schemas.microsoft.com/office/drawing/2014/main" id="{09A4E8E1-89D7-40C5-A6FD-02A56DEC76EE}"/>
              </a:ext>
            </a:extLst>
          </p:cNvPr>
          <p:cNvSpPr/>
          <p:nvPr/>
        </p:nvSpPr>
        <p:spPr>
          <a:xfrm>
            <a:off x="8816610" y="4442089"/>
            <a:ext cx="2356094" cy="1751162"/>
          </a:xfrm>
          <a:prstGeom prst="rect">
            <a:avLst/>
          </a:prstGeom>
          <a:noFill/>
          <a:ln w="12700">
            <a:solidFill>
              <a:srgbClr val="03A0C7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03A0C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– AZ2</a:t>
            </a:r>
          </a:p>
        </p:txBody>
      </p:sp>
      <p:pic>
        <p:nvPicPr>
          <p:cNvPr id="155" name="Graphic 21">
            <a:extLst>
              <a:ext uri="{FF2B5EF4-FFF2-40B4-BE49-F238E27FC236}">
                <a16:creationId xmlns:a16="http://schemas.microsoft.com/office/drawing/2014/main" id="{3B0666DD-AB80-4D87-9833-681D4B790A7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6099318" y="4761548"/>
            <a:ext cx="381000" cy="381000"/>
          </a:xfrm>
          <a:prstGeom prst="rect">
            <a:avLst/>
          </a:prstGeom>
        </p:spPr>
      </p:pic>
      <p:sp>
        <p:nvSpPr>
          <p:cNvPr id="156" name="Rectangle 7">
            <a:extLst>
              <a:ext uri="{FF2B5EF4-FFF2-40B4-BE49-F238E27FC236}">
                <a16:creationId xmlns:a16="http://schemas.microsoft.com/office/drawing/2014/main" id="{F3E2D6B1-53DA-4018-8DDE-5E92C46790CA}"/>
              </a:ext>
            </a:extLst>
          </p:cNvPr>
          <p:cNvSpPr/>
          <p:nvPr/>
        </p:nvSpPr>
        <p:spPr>
          <a:xfrm>
            <a:off x="8886684" y="4759960"/>
            <a:ext cx="2235055" cy="1313117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157" name="Graphic 21">
            <a:extLst>
              <a:ext uri="{FF2B5EF4-FFF2-40B4-BE49-F238E27FC236}">
                <a16:creationId xmlns:a16="http://schemas.microsoft.com/office/drawing/2014/main" id="{521808AB-0990-4DC9-A437-FC1FA73601AE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891446" y="4761548"/>
            <a:ext cx="381000" cy="381000"/>
          </a:xfrm>
          <a:prstGeom prst="rect">
            <a:avLst/>
          </a:prstGeom>
        </p:spPr>
      </p:pic>
      <p:sp>
        <p:nvSpPr>
          <p:cNvPr id="158" name="Rectangle 44">
            <a:extLst>
              <a:ext uri="{FF2B5EF4-FFF2-40B4-BE49-F238E27FC236}">
                <a16:creationId xmlns:a16="http://schemas.microsoft.com/office/drawing/2014/main" id="{859EF6EA-3023-4757-B590-17F1FF03AB2D}"/>
              </a:ext>
            </a:extLst>
          </p:cNvPr>
          <p:cNvSpPr/>
          <p:nvPr/>
        </p:nvSpPr>
        <p:spPr>
          <a:xfrm>
            <a:off x="6426303" y="5249580"/>
            <a:ext cx="1631796" cy="677066"/>
          </a:xfrm>
          <a:prstGeom prst="rect">
            <a:avLst/>
          </a:prstGeom>
          <a:noFill/>
          <a:ln w="12700">
            <a:solidFill>
              <a:srgbClr val="FF51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Ctr="1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FF515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 group</a:t>
            </a:r>
          </a:p>
        </p:txBody>
      </p:sp>
      <p:sp>
        <p:nvSpPr>
          <p:cNvPr id="159" name="Rectangle 44">
            <a:extLst>
              <a:ext uri="{FF2B5EF4-FFF2-40B4-BE49-F238E27FC236}">
                <a16:creationId xmlns:a16="http://schemas.microsoft.com/office/drawing/2014/main" id="{2A4DFB31-6D4C-49BE-B975-0F84B2945375}"/>
              </a:ext>
            </a:extLst>
          </p:cNvPr>
          <p:cNvSpPr/>
          <p:nvPr/>
        </p:nvSpPr>
        <p:spPr>
          <a:xfrm>
            <a:off x="9264729" y="5262024"/>
            <a:ext cx="1631796" cy="677066"/>
          </a:xfrm>
          <a:prstGeom prst="rect">
            <a:avLst/>
          </a:prstGeom>
          <a:noFill/>
          <a:ln w="12700">
            <a:solidFill>
              <a:srgbClr val="FF51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Ctr="1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FF515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 group</a:t>
            </a:r>
          </a:p>
        </p:txBody>
      </p:sp>
      <p:pic>
        <p:nvPicPr>
          <p:cNvPr id="161" name="Graphic 53">
            <a:extLst>
              <a:ext uri="{FF2B5EF4-FFF2-40B4-BE49-F238E27FC236}">
                <a16:creationId xmlns:a16="http://schemas.microsoft.com/office/drawing/2014/main" id="{DA696E40-1AF3-481C-B338-1B5BD30D14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6">
            <a:extLst>
              <a:ext uri="{96DAC541-7B7A-43D3-8B79-37D633B846F1}">
                <asvg:svgBlip xmlns:asvg="http://schemas.microsoft.com/office/drawing/2016/SVG/main" r:embed="rId37"/>
              </a:ext>
            </a:extLst>
          </a:blip>
          <a:srcRect/>
          <a:stretch/>
        </p:blipFill>
        <p:spPr bwMode="auto">
          <a:xfrm>
            <a:off x="7057820" y="5532073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2" name="Graphic 45">
            <a:extLst>
              <a:ext uri="{FF2B5EF4-FFF2-40B4-BE49-F238E27FC236}">
                <a16:creationId xmlns:a16="http://schemas.microsoft.com/office/drawing/2014/main" id="{EB3A266D-FD74-4320-AF9F-134FFCBE63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8">
            <a:extLst>
              <a:ext uri="{96DAC541-7B7A-43D3-8B79-37D633B846F1}">
                <asvg:svgBlip xmlns:asvg="http://schemas.microsoft.com/office/drawing/2016/SVG/main" r:embed="rId39"/>
              </a:ext>
            </a:extLst>
          </a:blip>
          <a:srcRect/>
          <a:stretch/>
        </p:blipFill>
        <p:spPr bwMode="auto">
          <a:xfrm>
            <a:off x="7585561" y="5532073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" name="Graphic 25">
            <a:extLst>
              <a:ext uri="{FF2B5EF4-FFF2-40B4-BE49-F238E27FC236}">
                <a16:creationId xmlns:a16="http://schemas.microsoft.com/office/drawing/2014/main" id="{19EF3F6C-2181-43F5-880C-0745E1FD2E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0">
            <a:extLst>
              <a:ext uri="{96DAC541-7B7A-43D3-8B79-37D633B846F1}">
                <asvg:svgBlip xmlns:asvg="http://schemas.microsoft.com/office/drawing/2016/SVG/main" r:embed="rId41"/>
              </a:ext>
            </a:extLst>
          </a:blip>
          <a:srcRect/>
          <a:stretch/>
        </p:blipFill>
        <p:spPr bwMode="auto">
          <a:xfrm>
            <a:off x="6512666" y="5546599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4" name="Graphic 53">
            <a:extLst>
              <a:ext uri="{FF2B5EF4-FFF2-40B4-BE49-F238E27FC236}">
                <a16:creationId xmlns:a16="http://schemas.microsoft.com/office/drawing/2014/main" id="{4AAECD43-FB78-4853-AA88-51AC988970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6">
            <a:extLst>
              <a:ext uri="{96DAC541-7B7A-43D3-8B79-37D633B846F1}">
                <asvg:svgBlip xmlns:asvg="http://schemas.microsoft.com/office/drawing/2016/SVG/main" r:embed="rId37"/>
              </a:ext>
            </a:extLst>
          </a:blip>
          <a:srcRect/>
          <a:stretch/>
        </p:blipFill>
        <p:spPr bwMode="auto">
          <a:xfrm>
            <a:off x="9896591" y="5532073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5" name="Graphic 45">
            <a:extLst>
              <a:ext uri="{FF2B5EF4-FFF2-40B4-BE49-F238E27FC236}">
                <a16:creationId xmlns:a16="http://schemas.microsoft.com/office/drawing/2014/main" id="{10CBEC6E-793A-4CA6-A2D4-CE064036C6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8">
            <a:extLst>
              <a:ext uri="{96DAC541-7B7A-43D3-8B79-37D633B846F1}">
                <asvg:svgBlip xmlns:asvg="http://schemas.microsoft.com/office/drawing/2016/SVG/main" r:embed="rId39"/>
              </a:ext>
            </a:extLst>
          </a:blip>
          <a:srcRect/>
          <a:stretch/>
        </p:blipFill>
        <p:spPr bwMode="auto">
          <a:xfrm>
            <a:off x="10424332" y="5532073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6" name="Graphic 25">
            <a:extLst>
              <a:ext uri="{FF2B5EF4-FFF2-40B4-BE49-F238E27FC236}">
                <a16:creationId xmlns:a16="http://schemas.microsoft.com/office/drawing/2014/main" id="{41FF2307-DC4D-4BD7-8016-3AF880F2E8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0">
            <a:extLst>
              <a:ext uri="{96DAC541-7B7A-43D3-8B79-37D633B846F1}">
                <asvg:svgBlip xmlns:asvg="http://schemas.microsoft.com/office/drawing/2016/SVG/main" r:embed="rId41"/>
              </a:ext>
            </a:extLst>
          </a:blip>
          <a:srcRect/>
          <a:stretch/>
        </p:blipFill>
        <p:spPr bwMode="auto">
          <a:xfrm>
            <a:off x="9351437" y="5546599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67" name="Straight Arrow Connector 8">
            <a:extLst>
              <a:ext uri="{FF2B5EF4-FFF2-40B4-BE49-F238E27FC236}">
                <a16:creationId xmlns:a16="http://schemas.microsoft.com/office/drawing/2014/main" id="{EB2FFA92-0726-4216-BE60-041269AD11C8}"/>
              </a:ext>
            </a:extLst>
          </p:cNvPr>
          <p:cNvCxnSpPr>
            <a:cxnSpLocks/>
            <a:stCxn id="154" idx="3"/>
            <a:endCxn id="156" idx="1"/>
          </p:cNvCxnSpPr>
          <p:nvPr/>
        </p:nvCxnSpPr>
        <p:spPr>
          <a:xfrm>
            <a:off x="8329611" y="5416519"/>
            <a:ext cx="557073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0" name="Graphic 41">
            <a:extLst>
              <a:ext uri="{FF2B5EF4-FFF2-40B4-BE49-F238E27FC236}">
                <a16:creationId xmlns:a16="http://schemas.microsoft.com/office/drawing/2014/main" id="{C6B4B513-78ED-4DCF-8C9E-24EBAE7302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rcRect/>
          <a:stretch/>
        </p:blipFill>
        <p:spPr bwMode="auto">
          <a:xfrm>
            <a:off x="7789612" y="4808389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1" name="Graphic 41">
            <a:extLst>
              <a:ext uri="{FF2B5EF4-FFF2-40B4-BE49-F238E27FC236}">
                <a16:creationId xmlns:a16="http://schemas.microsoft.com/office/drawing/2014/main" id="{7811552F-9119-4F18-899F-10AE0EA09C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rcRect/>
          <a:stretch/>
        </p:blipFill>
        <p:spPr bwMode="auto">
          <a:xfrm>
            <a:off x="10607222" y="4787970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5" name="Elbow Connector 13">
            <a:extLst>
              <a:ext uri="{FF2B5EF4-FFF2-40B4-BE49-F238E27FC236}">
                <a16:creationId xmlns:a16="http://schemas.microsoft.com/office/drawing/2014/main" id="{5DC1ED69-D41B-4FAF-8A01-386CA1A43C60}"/>
              </a:ext>
            </a:extLst>
          </p:cNvPr>
          <p:cNvCxnSpPr>
            <a:cxnSpLocks/>
            <a:stCxn id="142" idx="0"/>
            <a:endCxn id="23" idx="2"/>
          </p:cNvCxnSpPr>
          <p:nvPr/>
        </p:nvCxnSpPr>
        <p:spPr>
          <a:xfrm rot="5400000" flipH="1" flipV="1">
            <a:off x="7967760" y="2473435"/>
            <a:ext cx="1222240" cy="2715067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8" name="Graphic 6">
            <a:extLst>
              <a:ext uri="{FF2B5EF4-FFF2-40B4-BE49-F238E27FC236}">
                <a16:creationId xmlns:a16="http://schemas.microsoft.com/office/drawing/2014/main" id="{2781D67B-7A2E-462E-A6B5-95A18709CE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5226" y="725236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875311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44</Words>
  <Application>Microsoft Office PowerPoint</Application>
  <PresentationFormat>와이드스크린</PresentationFormat>
  <Paragraphs>19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고해준</dc:creator>
  <cp:lastModifiedBy>고해준</cp:lastModifiedBy>
  <cp:revision>14</cp:revision>
  <dcterms:created xsi:type="dcterms:W3CDTF">2022-03-21T05:52:20Z</dcterms:created>
  <dcterms:modified xsi:type="dcterms:W3CDTF">2022-03-21T08:35:06Z</dcterms:modified>
</cp:coreProperties>
</file>