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0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C1BD2-FCB7-4030-95FA-5AB0EC3F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F84C77-F8C1-4A8A-9076-D7BE307B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E41D1-F0DF-46AD-82B2-73F3F257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5BF14-9FF5-4FD3-8FA2-15358182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9E41A-9DA9-41BD-AAC7-7D3F71C7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0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6284-810F-4816-989C-EECD669E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B9B3A0-7BD0-45B5-9E36-F5D9E60E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1E215-2B71-4A1E-8C24-19C9A9C1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35A2A-FC09-43FB-B348-778B9C7B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99F69-6D34-4E13-8BF7-0603AAE6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BAFA32-70A7-46E6-8ED3-7FB1EA1E1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E6F8D-0F46-4BB6-AFED-99F3A9715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29D46-EF7B-4ECE-91F3-CC767405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DFAB6-4389-4662-B720-1F705A37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43177-962A-4673-82CA-68C5D66D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1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27622-7F6D-43B6-84A7-E2C97BE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21B09-F3F7-4F33-98F6-1C0AEBC2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A1A22-C509-4805-A575-0CD40A8D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22CCB-182D-4F85-86D4-D3172FB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D0701-363D-44D9-A40F-D1B54BD2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5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5A2F5-D5AF-468B-909F-8FAD993F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CC823-1DC9-4345-94EA-AC2CB78B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E0F1-54C0-4307-899C-2FB5CC04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3783B-6C45-4476-8832-CE0F9918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AAC74-ADEE-4D33-8A9F-B554719F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1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FF165-7CCD-495C-8318-B85C419E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9F635-F383-4BC0-8D38-C6DBE2976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2009A-4042-4CCC-A6B5-8694B4D8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F1EAB-ABAD-4AC3-AB8F-250A3FF4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386CC-AA54-488F-B49A-F8D4DB99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3E679-5EF8-4769-89B8-D733E127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5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97458-80F3-49FE-8971-CA6EE975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7343C-E30C-4682-AFA2-FB82E4D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B9C70-2AD5-4A97-94D7-6EE0B688D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D9D478-10FD-4396-8F85-6005C627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639811-3FFB-4A57-92E7-91ABE1139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CECA59-DF9F-44A3-A908-AA17E3DC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5439E-C390-44EB-9733-15134DE3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73602F-76DD-4EC4-9F67-54343665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4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C567-CF7B-4FAB-9881-4619F69F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677B6-00EC-4EE3-9BA9-898B06AA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B23AF2-F5FE-4CA3-869D-202CBA7D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CBCBE-A032-4B6D-BE62-169200D3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C05D-5C09-4186-8655-4D9895FC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D33C9C-A5E3-4AFE-90D5-FFF76ADE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861DC-725A-49B5-A0E6-11B9D681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3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38985-0DFE-4217-915C-E695D3AF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E49F7-48E7-4828-AC4E-B4BCA009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ED4F8-6B5B-47A8-BA7A-DCB01CD4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086D5-7D25-49CB-8B5D-CF91D049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10497-EAC1-489F-83E8-DC35E68D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55BDF-89DE-42C1-8BDB-C8B1F2B4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8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AADB8-FEB6-41FF-B23A-A95B2F81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6C256F-87A4-4363-AAB4-5FB6B1E33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868A1-21D2-4DD7-BD18-01C46AE7C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174AC-A4DA-4F96-AB37-B24731C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6BD63-878A-4C02-B503-4F2DA121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7824A-804A-406D-9B48-34DB416C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1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AF0EC6-B9BE-4347-BCE1-F1F66A33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228DB-15EB-46C9-AEF3-6AFB3EA4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CDC9C-25C7-4954-A67F-00A5DCF2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235A-A8E4-4D1A-8C7C-B86B148AD7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695CE-48E1-4E1D-955F-EF6232E94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39AEF-CD7D-4589-A453-E0A06E03C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C6BE-6B46-497A-8A24-889CE3569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4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C7FCA75-1FFD-48FD-BCBA-23F6C0BB97F6}"/>
              </a:ext>
            </a:extLst>
          </p:cNvPr>
          <p:cNvSpPr/>
          <p:nvPr/>
        </p:nvSpPr>
        <p:spPr>
          <a:xfrm>
            <a:off x="698537" y="252393"/>
            <a:ext cx="11334921" cy="63532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732F3F72-D11F-43E2-A868-10E71A40D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537" y="252393"/>
            <a:ext cx="415121" cy="415121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FD5D86EB-9366-429C-BED1-92FC564B7CDD}"/>
              </a:ext>
            </a:extLst>
          </p:cNvPr>
          <p:cNvSpPr/>
          <p:nvPr/>
        </p:nvSpPr>
        <p:spPr>
          <a:xfrm>
            <a:off x="1114134" y="667513"/>
            <a:ext cx="10739327" cy="565914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8" name="Graphic 25">
            <a:extLst>
              <a:ext uri="{FF2B5EF4-FFF2-40B4-BE49-F238E27FC236}">
                <a16:creationId xmlns:a16="http://schemas.microsoft.com/office/drawing/2014/main" id="{E94B02FC-37B4-4D57-80D4-4DDC67BEC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658" y="661021"/>
            <a:ext cx="381000" cy="381000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3B9801A8-A437-4067-A162-00804A278116}"/>
              </a:ext>
            </a:extLst>
          </p:cNvPr>
          <p:cNvSpPr/>
          <p:nvPr/>
        </p:nvSpPr>
        <p:spPr>
          <a:xfrm>
            <a:off x="1494658" y="1084227"/>
            <a:ext cx="10178803" cy="50495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" name="Graphic 16">
            <a:extLst>
              <a:ext uri="{FF2B5EF4-FFF2-40B4-BE49-F238E27FC236}">
                <a16:creationId xmlns:a16="http://schemas.microsoft.com/office/drawing/2014/main" id="{2D44E7BB-3A46-406B-93CE-41A2B0C7F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4660" y="1085816"/>
            <a:ext cx="381000" cy="381000"/>
          </a:xfrm>
          <a:prstGeom prst="rect">
            <a:avLst/>
          </a:prstGeom>
        </p:spPr>
      </p:pic>
      <p:pic>
        <p:nvPicPr>
          <p:cNvPr id="15" name="Graphic 23">
            <a:extLst>
              <a:ext uri="{FF2B5EF4-FFF2-40B4-BE49-F238E27FC236}">
                <a16:creationId xmlns:a16="http://schemas.microsoft.com/office/drawing/2014/main" id="{3CF4E84B-67EB-417D-851E-6E5F0458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140431" y="422161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2">
            <a:extLst>
              <a:ext uri="{FF2B5EF4-FFF2-40B4-BE49-F238E27FC236}">
                <a16:creationId xmlns:a16="http://schemas.microsoft.com/office/drawing/2014/main" id="{5C342761-1BEC-45F5-A16D-A27E3B38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1" y="32468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B30EE5-E5ED-43AF-AC7F-C55B5177BCE6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320431" y="3606817"/>
            <a:ext cx="0" cy="61479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10">
            <a:extLst>
              <a:ext uri="{FF2B5EF4-FFF2-40B4-BE49-F238E27FC236}">
                <a16:creationId xmlns:a16="http://schemas.microsoft.com/office/drawing/2014/main" id="{C0E2E4E1-4569-437C-9E24-DCCBB161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57" y="324227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Elbow Connector 10">
            <a:extLst>
              <a:ext uri="{FF2B5EF4-FFF2-40B4-BE49-F238E27FC236}">
                <a16:creationId xmlns:a16="http://schemas.microsoft.com/office/drawing/2014/main" id="{54BE0F22-325B-4D93-9762-126EEF756BBF}"/>
              </a:ext>
            </a:extLst>
          </p:cNvPr>
          <p:cNvCxnSpPr>
            <a:cxnSpLocks/>
            <a:stCxn id="163" idx="0"/>
            <a:endCxn id="112" idx="2"/>
          </p:cNvCxnSpPr>
          <p:nvPr/>
        </p:nvCxnSpPr>
        <p:spPr>
          <a:xfrm rot="5400000" flipH="1" flipV="1">
            <a:off x="920117" y="3589995"/>
            <a:ext cx="2207499" cy="5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0">
            <a:extLst>
              <a:ext uri="{FF2B5EF4-FFF2-40B4-BE49-F238E27FC236}">
                <a16:creationId xmlns:a16="http://schemas.microsoft.com/office/drawing/2014/main" id="{0DADCC7A-6B05-4FF4-ACFF-5F11961BAA9C}"/>
              </a:ext>
            </a:extLst>
          </p:cNvPr>
          <p:cNvSpPr/>
          <p:nvPr/>
        </p:nvSpPr>
        <p:spPr>
          <a:xfrm>
            <a:off x="9238003" y="1436068"/>
            <a:ext cx="2338377" cy="16513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3D1B2CE5-5EF8-45BC-8AD8-8DBA42CE3B07}"/>
              </a:ext>
            </a:extLst>
          </p:cNvPr>
          <p:cNvSpPr/>
          <p:nvPr/>
        </p:nvSpPr>
        <p:spPr>
          <a:xfrm>
            <a:off x="2720588" y="3429000"/>
            <a:ext cx="2400067" cy="127403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1" name="Graphic 19">
            <a:extLst>
              <a:ext uri="{FF2B5EF4-FFF2-40B4-BE49-F238E27FC236}">
                <a16:creationId xmlns:a16="http://schemas.microsoft.com/office/drawing/2014/main" id="{777BA738-D922-4886-932A-94069A7A8A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21224" y="3430588"/>
            <a:ext cx="381000" cy="381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6174CCD9-802F-4750-A899-0EAA89CF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40" y="34410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0">
            <a:extLst>
              <a:ext uri="{FF2B5EF4-FFF2-40B4-BE49-F238E27FC236}">
                <a16:creationId xmlns:a16="http://schemas.microsoft.com/office/drawing/2014/main" id="{7EFDC6BB-9CC9-47B4-AE02-2B1717F5A63F}"/>
              </a:ext>
            </a:extLst>
          </p:cNvPr>
          <p:cNvSpPr/>
          <p:nvPr/>
        </p:nvSpPr>
        <p:spPr>
          <a:xfrm>
            <a:off x="2930814" y="3862336"/>
            <a:ext cx="2227092" cy="77945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57" name="Graphic 24">
            <a:extLst>
              <a:ext uri="{FF2B5EF4-FFF2-40B4-BE49-F238E27FC236}">
                <a16:creationId xmlns:a16="http://schemas.microsoft.com/office/drawing/2014/main" id="{C236C3C8-F1E6-4534-BB00-65C1FE11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95" y="211637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7">
            <a:extLst>
              <a:ext uri="{FF2B5EF4-FFF2-40B4-BE49-F238E27FC236}">
                <a16:creationId xmlns:a16="http://schemas.microsoft.com/office/drawing/2014/main" id="{D7736347-5D5B-4C67-81AF-9691A4BE54E8}"/>
              </a:ext>
            </a:extLst>
          </p:cNvPr>
          <p:cNvSpPr/>
          <p:nvPr/>
        </p:nvSpPr>
        <p:spPr>
          <a:xfrm>
            <a:off x="6296295" y="3441088"/>
            <a:ext cx="2446869" cy="12529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4" name="Graphic 21">
            <a:extLst>
              <a:ext uri="{FF2B5EF4-FFF2-40B4-BE49-F238E27FC236}">
                <a16:creationId xmlns:a16="http://schemas.microsoft.com/office/drawing/2014/main" id="{F3BE39EA-8772-44A5-8415-2B574CA7EF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01058" y="3442676"/>
            <a:ext cx="381000" cy="381000"/>
          </a:xfrm>
          <a:prstGeom prst="rect">
            <a:avLst/>
          </a:prstGeom>
        </p:spPr>
      </p:pic>
      <p:pic>
        <p:nvPicPr>
          <p:cNvPr id="88" name="Graphic 41">
            <a:extLst>
              <a:ext uri="{FF2B5EF4-FFF2-40B4-BE49-F238E27FC236}">
                <a16:creationId xmlns:a16="http://schemas.microsoft.com/office/drawing/2014/main" id="{A1475A02-E0E6-4A5A-9270-7588B63F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96" y="346153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30">
            <a:extLst>
              <a:ext uri="{FF2B5EF4-FFF2-40B4-BE49-F238E27FC236}">
                <a16:creationId xmlns:a16="http://schemas.microsoft.com/office/drawing/2014/main" id="{11853AC9-98AE-47B8-B819-E9975BF5C333}"/>
              </a:ext>
            </a:extLst>
          </p:cNvPr>
          <p:cNvSpPr/>
          <p:nvPr/>
        </p:nvSpPr>
        <p:spPr>
          <a:xfrm>
            <a:off x="6409039" y="3866323"/>
            <a:ext cx="2227092" cy="77945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93" name="Graphic 62">
            <a:extLst>
              <a:ext uri="{FF2B5EF4-FFF2-40B4-BE49-F238E27FC236}">
                <a16:creationId xmlns:a16="http://schemas.microsoft.com/office/drawing/2014/main" id="{07A55724-16CE-4F9D-B211-8CD5B18B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165" y="422161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7">
            <a:extLst>
              <a:ext uri="{FF2B5EF4-FFF2-40B4-BE49-F238E27FC236}">
                <a16:creationId xmlns:a16="http://schemas.microsoft.com/office/drawing/2014/main" id="{EF6B7780-7E13-4711-AFDB-50E01881755D}"/>
              </a:ext>
            </a:extLst>
          </p:cNvPr>
          <p:cNvSpPr/>
          <p:nvPr/>
        </p:nvSpPr>
        <p:spPr>
          <a:xfrm>
            <a:off x="9329551" y="1769122"/>
            <a:ext cx="2246830" cy="12488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5" name="Graphic 21">
            <a:extLst>
              <a:ext uri="{FF2B5EF4-FFF2-40B4-BE49-F238E27FC236}">
                <a16:creationId xmlns:a16="http://schemas.microsoft.com/office/drawing/2014/main" id="{9A3036D4-2CD6-47B1-8666-8BC2311946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34314" y="1770712"/>
            <a:ext cx="381000" cy="381000"/>
          </a:xfrm>
          <a:prstGeom prst="rect">
            <a:avLst/>
          </a:prstGeom>
        </p:spPr>
      </p:pic>
      <p:pic>
        <p:nvPicPr>
          <p:cNvPr id="116" name="Graphic 41">
            <a:extLst>
              <a:ext uri="{FF2B5EF4-FFF2-40B4-BE49-F238E27FC236}">
                <a16:creationId xmlns:a16="http://schemas.microsoft.com/office/drawing/2014/main" id="{4AFE22A3-7250-4DEC-B517-C844031F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25" y="1790487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Rectangle 30">
            <a:extLst>
              <a:ext uri="{FF2B5EF4-FFF2-40B4-BE49-F238E27FC236}">
                <a16:creationId xmlns:a16="http://schemas.microsoft.com/office/drawing/2014/main" id="{F91FC1CB-0850-4BE4-8CC5-B747D4863411}"/>
              </a:ext>
            </a:extLst>
          </p:cNvPr>
          <p:cNvSpPr/>
          <p:nvPr/>
        </p:nvSpPr>
        <p:spPr>
          <a:xfrm>
            <a:off x="9486645" y="2186487"/>
            <a:ext cx="1955535" cy="78361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22" name="Graphic 53">
            <a:extLst>
              <a:ext uri="{FF2B5EF4-FFF2-40B4-BE49-F238E27FC236}">
                <a16:creationId xmlns:a16="http://schemas.microsoft.com/office/drawing/2014/main" id="{4E21437D-4AE1-472A-8B2B-2A257792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966" y="253488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6">
            <a:extLst>
              <a:ext uri="{FF2B5EF4-FFF2-40B4-BE49-F238E27FC236}">
                <a16:creationId xmlns:a16="http://schemas.microsoft.com/office/drawing/2014/main" id="{3B52009A-836C-4E91-A157-5B37A212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721" y="68290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5">
            <a:extLst>
              <a:ext uri="{FF2B5EF4-FFF2-40B4-BE49-F238E27FC236}">
                <a16:creationId xmlns:a16="http://schemas.microsoft.com/office/drawing/2014/main" id="{6CF0D040-B4B0-4F0B-9A5C-B8581382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011" y="6888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6">
            <a:extLst>
              <a:ext uri="{FF2B5EF4-FFF2-40B4-BE49-F238E27FC236}">
                <a16:creationId xmlns:a16="http://schemas.microsoft.com/office/drawing/2014/main" id="{D7F64CEA-377D-4665-943F-5C04F5C8A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/>
          <a:srcRect/>
          <a:stretch/>
        </p:blipFill>
        <p:spPr bwMode="auto">
          <a:xfrm>
            <a:off x="10717866" y="68851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6">
            <a:extLst>
              <a:ext uri="{FF2B5EF4-FFF2-40B4-BE49-F238E27FC236}">
                <a16:creationId xmlns:a16="http://schemas.microsoft.com/office/drawing/2014/main" id="{20972EF2-DEF1-410F-8F23-E8B68A48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98" y="68851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62">
            <a:extLst>
              <a:ext uri="{FF2B5EF4-FFF2-40B4-BE49-F238E27FC236}">
                <a16:creationId xmlns:a16="http://schemas.microsoft.com/office/drawing/2014/main" id="{A68D02B8-09D6-415B-9461-8FB72A4F7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333" y="41567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Graphic 24">
            <a:extLst>
              <a:ext uri="{FF2B5EF4-FFF2-40B4-BE49-F238E27FC236}">
                <a16:creationId xmlns:a16="http://schemas.microsoft.com/office/drawing/2014/main" id="{C96A8BF5-C99A-48C0-A46E-6237E968E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23" y="21265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Rectangle 12">
            <a:extLst>
              <a:ext uri="{FF2B5EF4-FFF2-40B4-BE49-F238E27FC236}">
                <a16:creationId xmlns:a16="http://schemas.microsoft.com/office/drawing/2014/main" id="{1A8D3D97-F8C1-43B7-BAB9-770CC9900742}"/>
              </a:ext>
            </a:extLst>
          </p:cNvPr>
          <p:cNvSpPr/>
          <p:nvPr/>
        </p:nvSpPr>
        <p:spPr>
          <a:xfrm>
            <a:off x="2540586" y="2285877"/>
            <a:ext cx="2743643" cy="271597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18" name="Graphic 52">
            <a:extLst>
              <a:ext uri="{FF2B5EF4-FFF2-40B4-BE49-F238E27FC236}">
                <a16:creationId xmlns:a16="http://schemas.microsoft.com/office/drawing/2014/main" id="{7F125B27-0929-46D6-A327-EB9A5B05FE6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15097" y="2287464"/>
            <a:ext cx="381000" cy="381000"/>
          </a:xfrm>
          <a:prstGeom prst="rect">
            <a:avLst/>
          </a:prstGeom>
        </p:spPr>
      </p:pic>
      <p:pic>
        <p:nvPicPr>
          <p:cNvPr id="119" name="Graphic 27">
            <a:extLst>
              <a:ext uri="{FF2B5EF4-FFF2-40B4-BE49-F238E27FC236}">
                <a16:creationId xmlns:a16="http://schemas.microsoft.com/office/drawing/2014/main" id="{A281034D-8CE0-4235-8DFE-06641E73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545" y="6955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26">
            <a:extLst>
              <a:ext uri="{FF2B5EF4-FFF2-40B4-BE49-F238E27FC236}">
                <a16:creationId xmlns:a16="http://schemas.microsoft.com/office/drawing/2014/main" id="{00A315C2-0037-4AC8-9B92-62BE2D06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918" y="413241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10">
            <a:extLst>
              <a:ext uri="{FF2B5EF4-FFF2-40B4-BE49-F238E27FC236}">
                <a16:creationId xmlns:a16="http://schemas.microsoft.com/office/drawing/2014/main" id="{2F68C1F0-6E68-46DD-8F63-C3B224657208}"/>
              </a:ext>
            </a:extLst>
          </p:cNvPr>
          <p:cNvSpPr/>
          <p:nvPr/>
        </p:nvSpPr>
        <p:spPr>
          <a:xfrm>
            <a:off x="9238002" y="3350495"/>
            <a:ext cx="2338377" cy="16513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45" name="Rectangle 12">
            <a:extLst>
              <a:ext uri="{FF2B5EF4-FFF2-40B4-BE49-F238E27FC236}">
                <a16:creationId xmlns:a16="http://schemas.microsoft.com/office/drawing/2014/main" id="{175C5BB2-5B91-41EC-A08E-73B351D29A84}"/>
              </a:ext>
            </a:extLst>
          </p:cNvPr>
          <p:cNvSpPr/>
          <p:nvPr/>
        </p:nvSpPr>
        <p:spPr>
          <a:xfrm>
            <a:off x="6120669" y="2284290"/>
            <a:ext cx="2743643" cy="271597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6" name="Graphic 52">
            <a:extLst>
              <a:ext uri="{FF2B5EF4-FFF2-40B4-BE49-F238E27FC236}">
                <a16:creationId xmlns:a16="http://schemas.microsoft.com/office/drawing/2014/main" id="{D0F9DF34-3BBB-4EE2-9CF8-A5973F0E38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95180" y="2285877"/>
            <a:ext cx="381000" cy="381000"/>
          </a:xfrm>
          <a:prstGeom prst="rect">
            <a:avLst/>
          </a:prstGeom>
        </p:spPr>
      </p:pic>
      <p:sp>
        <p:nvSpPr>
          <p:cNvPr id="153" name="Rectangle 7">
            <a:extLst>
              <a:ext uri="{FF2B5EF4-FFF2-40B4-BE49-F238E27FC236}">
                <a16:creationId xmlns:a16="http://schemas.microsoft.com/office/drawing/2014/main" id="{582D01E3-1A26-475D-B040-814242BE7165}"/>
              </a:ext>
            </a:extLst>
          </p:cNvPr>
          <p:cNvSpPr/>
          <p:nvPr/>
        </p:nvSpPr>
        <p:spPr>
          <a:xfrm>
            <a:off x="9272349" y="3615703"/>
            <a:ext cx="2246830" cy="12488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4" name="Graphic 21">
            <a:extLst>
              <a:ext uri="{FF2B5EF4-FFF2-40B4-BE49-F238E27FC236}">
                <a16:creationId xmlns:a16="http://schemas.microsoft.com/office/drawing/2014/main" id="{33D6BBFC-023B-494E-83B0-60F03DBF00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77112" y="3617293"/>
            <a:ext cx="381000" cy="381000"/>
          </a:xfrm>
          <a:prstGeom prst="rect">
            <a:avLst/>
          </a:prstGeom>
        </p:spPr>
      </p:pic>
      <p:pic>
        <p:nvPicPr>
          <p:cNvPr id="155" name="Graphic 41">
            <a:extLst>
              <a:ext uri="{FF2B5EF4-FFF2-40B4-BE49-F238E27FC236}">
                <a16:creationId xmlns:a16="http://schemas.microsoft.com/office/drawing/2014/main" id="{DF6F745D-FC1B-4B74-8B9B-E82E3CB4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923" y="3637068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Rectangle 30">
            <a:extLst>
              <a:ext uri="{FF2B5EF4-FFF2-40B4-BE49-F238E27FC236}">
                <a16:creationId xmlns:a16="http://schemas.microsoft.com/office/drawing/2014/main" id="{EF088236-5C45-475E-A71C-093A69DA069B}"/>
              </a:ext>
            </a:extLst>
          </p:cNvPr>
          <p:cNvSpPr/>
          <p:nvPr/>
        </p:nvSpPr>
        <p:spPr>
          <a:xfrm>
            <a:off x="9429443" y="4033068"/>
            <a:ext cx="1955535" cy="78361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7" name="Graphic 53">
            <a:extLst>
              <a:ext uri="{FF2B5EF4-FFF2-40B4-BE49-F238E27FC236}">
                <a16:creationId xmlns:a16="http://schemas.microsoft.com/office/drawing/2014/main" id="{38F3AB46-49E0-4D0A-A01E-E7F5FC4A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764" y="438146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6">
            <a:extLst>
              <a:ext uri="{FF2B5EF4-FFF2-40B4-BE49-F238E27FC236}">
                <a16:creationId xmlns:a16="http://schemas.microsoft.com/office/drawing/2014/main" id="{4DE3D02B-DAE9-493D-A442-0CED0601224A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00431" y="3422278"/>
            <a:ext cx="814226" cy="453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17034CDE-FC70-4A1B-A626-DAB580EA2DBE}"/>
              </a:ext>
            </a:extLst>
          </p:cNvPr>
          <p:cNvCxnSpPr>
            <a:cxnSpLocks/>
            <a:stCxn id="112" idx="3"/>
            <a:endCxn id="40" idx="1"/>
          </p:cNvCxnSpPr>
          <p:nvPr/>
        </p:nvCxnSpPr>
        <p:spPr>
          <a:xfrm>
            <a:off x="2204123" y="2306501"/>
            <a:ext cx="516465" cy="175951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0">
            <a:extLst>
              <a:ext uri="{FF2B5EF4-FFF2-40B4-BE49-F238E27FC236}">
                <a16:creationId xmlns:a16="http://schemas.microsoft.com/office/drawing/2014/main" id="{BF4C0F1C-C453-4DF9-B88A-2D9C03111AA0}"/>
              </a:ext>
            </a:extLst>
          </p:cNvPr>
          <p:cNvCxnSpPr>
            <a:cxnSpLocks/>
            <a:stCxn id="40" idx="3"/>
            <a:endCxn id="57" idx="1"/>
          </p:cNvCxnSpPr>
          <p:nvPr/>
        </p:nvCxnSpPr>
        <p:spPr>
          <a:xfrm flipV="1">
            <a:off x="5120655" y="2296377"/>
            <a:ext cx="414240" cy="176964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99F55991-AFFF-4648-A663-9D28BE6216DF}"/>
              </a:ext>
            </a:extLst>
          </p:cNvPr>
          <p:cNvCxnSpPr>
            <a:cxnSpLocks/>
            <a:stCxn id="57" idx="3"/>
            <a:endCxn id="83" idx="1"/>
          </p:cNvCxnSpPr>
          <p:nvPr/>
        </p:nvCxnSpPr>
        <p:spPr>
          <a:xfrm>
            <a:off x="5894895" y="2296377"/>
            <a:ext cx="401400" cy="177116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Graphic 20">
            <a:extLst>
              <a:ext uri="{FF2B5EF4-FFF2-40B4-BE49-F238E27FC236}">
                <a16:creationId xmlns:a16="http://schemas.microsoft.com/office/drawing/2014/main" id="{9C43DE0F-EEE5-4DF0-B5E7-7A446C8BD61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408614" y="691610"/>
            <a:ext cx="360000" cy="360000"/>
          </a:xfrm>
          <a:prstGeom prst="rect">
            <a:avLst/>
          </a:prstGeom>
        </p:spPr>
      </p:pic>
      <p:pic>
        <p:nvPicPr>
          <p:cNvPr id="163" name="Graphic 23">
            <a:extLst>
              <a:ext uri="{FF2B5EF4-FFF2-40B4-BE49-F238E27FC236}">
                <a16:creationId xmlns:a16="http://schemas.microsoft.com/office/drawing/2014/main" id="{5BE02F60-7DB0-4DAF-94C2-26F46358EF2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843610" y="4694000"/>
            <a:ext cx="360000" cy="360000"/>
          </a:xfrm>
          <a:prstGeom prst="rect">
            <a:avLst/>
          </a:prstGeom>
        </p:spPr>
      </p:pic>
      <p:pic>
        <p:nvPicPr>
          <p:cNvPr id="164" name="Graphic 26">
            <a:extLst>
              <a:ext uri="{FF2B5EF4-FFF2-40B4-BE49-F238E27FC236}">
                <a16:creationId xmlns:a16="http://schemas.microsoft.com/office/drawing/2014/main" id="{FE83FAAD-75A0-4C47-9A01-9D1073DF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39" y="422161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539F5CDF-2C21-43B5-B8DD-CA50A8F243A4}"/>
              </a:ext>
            </a:extLst>
          </p:cNvPr>
          <p:cNvCxnSpPr>
            <a:cxnSpLocks/>
            <a:stCxn id="83" idx="3"/>
            <a:endCxn id="114" idx="1"/>
          </p:cNvCxnSpPr>
          <p:nvPr/>
        </p:nvCxnSpPr>
        <p:spPr>
          <a:xfrm flipV="1">
            <a:off x="8743164" y="2393536"/>
            <a:ext cx="586387" cy="167400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0F1E642E-8F10-44F7-BEE1-FA1BEC928EE9}"/>
              </a:ext>
            </a:extLst>
          </p:cNvPr>
          <p:cNvCxnSpPr>
            <a:cxnSpLocks/>
            <a:stCxn id="29" idx="2"/>
            <a:endCxn id="121" idx="0"/>
          </p:cNvCxnSpPr>
          <p:nvPr/>
        </p:nvCxnSpPr>
        <p:spPr>
          <a:xfrm flipH="1">
            <a:off x="10407191" y="3087428"/>
            <a:ext cx="1" cy="26306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0">
            <a:extLst>
              <a:ext uri="{FF2B5EF4-FFF2-40B4-BE49-F238E27FC236}">
                <a16:creationId xmlns:a16="http://schemas.microsoft.com/office/drawing/2014/main" id="{5395FAA9-9A94-4C06-9D56-59D927E9FCBB}"/>
              </a:ext>
            </a:extLst>
          </p:cNvPr>
          <p:cNvCxnSpPr>
            <a:cxnSpLocks/>
            <a:stCxn id="21" idx="3"/>
            <a:endCxn id="163" idx="1"/>
          </p:cNvCxnSpPr>
          <p:nvPr/>
        </p:nvCxnSpPr>
        <p:spPr>
          <a:xfrm>
            <a:off x="1674657" y="3422278"/>
            <a:ext cx="168953" cy="145172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1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고해준</dc:creator>
  <cp:lastModifiedBy>고해준</cp:lastModifiedBy>
  <cp:revision>12</cp:revision>
  <dcterms:created xsi:type="dcterms:W3CDTF">2022-03-23T02:34:35Z</dcterms:created>
  <dcterms:modified xsi:type="dcterms:W3CDTF">2022-03-23T08:24:37Z</dcterms:modified>
</cp:coreProperties>
</file>