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1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0" y="15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F5909-3F3E-4465-A18F-13F4FEF0B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FA60C-3026-4D70-BE0B-8882D351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E69A3-0647-4714-9910-BCE0E9D1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49CF3-5826-4817-A0A7-ECF0DCE3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C0D8D-27A4-4226-B319-418040B8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7410E-552D-4A67-98CD-51E35048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B9AF72-608F-4454-B4C3-39A1E0C3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FCCA0-E407-47AD-AB82-AB85AC09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6781D-EB68-4B71-B490-A10798C8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81753-431B-4420-96CC-FF1496FD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9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3D1D3-5F66-43AE-A89A-58932FEF2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54BA56-31E0-4948-8A8A-7FABECCB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8547-5C63-4629-A1B1-3BAC3B64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10393-D635-4D4B-851F-10104067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23612-62F6-4792-8510-0CCCC0BB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5910-C20D-4C12-AD38-307D9792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3FF2A-0E24-4E5D-8C10-60EE0F3A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F43FD-7258-45F9-9150-8AEFD4FA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6F641-4943-4DE5-A8AC-CFC275C8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75CFF-29D4-42C8-9282-1A256098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0577-FCB7-4F5B-9B73-E9B53B80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12CD4-12AF-405A-85D2-0CDC9554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C4442-4C44-4EB2-B292-E18F0EF3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D574A-9F7F-44E8-91EF-8A1A5A7C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C88BA-6C57-444C-8D37-0363FE2A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92AF-AF7F-44A0-91A6-A69E70F9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E4A7E-304E-4BEB-9989-FD9456035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92BC9-50F9-46FF-941B-7B80DF566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3BC7F-CA6D-4AD0-B6F3-0E593311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0C696-6DE2-43C6-9C6D-C3324B47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49EA9-EDD0-43CD-84CC-C3560B4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7B499-74E5-408C-AC32-A9FC3987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70B30-78C9-47C7-9382-86C17B39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C99BAB-3C43-4E0C-BA8A-6F1D4E2F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DB1477-51C5-4A08-9812-63575D8EE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D36F8B-A3EA-4BCD-8050-7F867D7E3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305B9-AC1B-4B4F-BAF7-13C01322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4ECE23-C998-4844-9969-EA466A54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4E1EAD-B13E-46A1-89CE-FD745F6F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7C5C3-B315-4E9E-BB2F-919AE8E7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18CA4-9C3B-4399-9DDA-37D03D99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044EF9-C12B-403B-9212-B591E3FD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0E6FB-3B19-4021-B592-B813A970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3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1978E-7772-4331-913E-B010468E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A16C7-939A-47FC-9ED2-1AC2473E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F6967-C8A8-4C7B-B565-E3A27F89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4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93C96-D2B5-44ED-A3B6-53E3D67A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2EDC6-56E0-4DFD-A954-81A86032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7612-7E38-4019-997E-DEA07AC6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1A9A9-C11A-472B-A663-CA25F74E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0F01B-8D01-4D5B-B25B-1AD6926B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54D6B-8950-498B-9352-6AC01BBD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7C414-69A1-4388-AC09-34066191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FBAA0-3016-4B1D-8E8C-BC0BA5FDC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F89F4-8697-4143-B584-0CD960968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86754-AFA5-44DD-82B2-78AA3307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F0EE4-85A7-4113-A1FD-CE6D2AB6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092F9-FE39-4E9E-8DCC-1FD5CBDA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E27A65-1623-4317-AAF6-CA221E7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455DA-6DC4-4FC9-9725-E38B9E4C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1F0A0-8A4E-4FE0-B6E7-675C42C1A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093B-2DAE-49B2-B7FE-C1A4CD7A7F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58DC0-3C6F-4DE5-9E51-C95050DAD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C64F3-993C-4A10-8882-DEE5BFC6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1F6E-B2D0-4254-951F-DE010ADD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46FED0E8-8467-4D10-ACE2-FCEAF1BF19CE}"/>
              </a:ext>
            </a:extLst>
          </p:cNvPr>
          <p:cNvSpPr/>
          <p:nvPr/>
        </p:nvSpPr>
        <p:spPr>
          <a:xfrm>
            <a:off x="788085" y="104389"/>
            <a:ext cx="11278287" cy="6649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4BB4B6A-807B-4643-AE03-4029FB59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8086" y="104389"/>
            <a:ext cx="381000" cy="38100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5E3AE522-9DDF-44A4-B601-B5225C355136}"/>
              </a:ext>
            </a:extLst>
          </p:cNvPr>
          <p:cNvSpPr/>
          <p:nvPr/>
        </p:nvSpPr>
        <p:spPr>
          <a:xfrm>
            <a:off x="1226910" y="555410"/>
            <a:ext cx="10654111" cy="604927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DCE49F66-3F75-48B3-8986-810DD72E0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6434" y="548918"/>
            <a:ext cx="381000" cy="38100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E98CC7A8-8EE1-4F11-A0BE-A935947B2263}"/>
              </a:ext>
            </a:extLst>
          </p:cNvPr>
          <p:cNvSpPr/>
          <p:nvPr/>
        </p:nvSpPr>
        <p:spPr>
          <a:xfrm>
            <a:off x="1673268" y="1011412"/>
            <a:ext cx="10010046" cy="54141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8F33D9A7-90DF-4B7D-9CD0-06D9D879A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268" y="1013000"/>
            <a:ext cx="381000" cy="381000"/>
          </a:xfrm>
          <a:prstGeom prst="rect">
            <a:avLst/>
          </a:prstGeom>
        </p:spPr>
      </p:pic>
      <p:pic>
        <p:nvPicPr>
          <p:cNvPr id="10" name="Graphic 23">
            <a:extLst>
              <a:ext uri="{FF2B5EF4-FFF2-40B4-BE49-F238E27FC236}">
                <a16:creationId xmlns:a16="http://schemas.microsoft.com/office/drawing/2014/main" id="{DC50B94B-6288-4E1F-B26F-98BE6377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148686" y="460812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CA65A1C6-937B-4A9A-8657-3057C5B6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6" y="32490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6DB4ACED-9BF2-4588-A314-EB90B2BFACD6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328686" y="3609000"/>
            <a:ext cx="0" cy="99912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0">
            <a:extLst>
              <a:ext uri="{FF2B5EF4-FFF2-40B4-BE49-F238E27FC236}">
                <a16:creationId xmlns:a16="http://schemas.microsoft.com/office/drawing/2014/main" id="{8861153C-8A61-4D63-B771-C7C827C8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68" y="32489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6">
            <a:extLst>
              <a:ext uri="{FF2B5EF4-FFF2-40B4-BE49-F238E27FC236}">
                <a16:creationId xmlns:a16="http://schemas.microsoft.com/office/drawing/2014/main" id="{3C0865CC-20FC-479F-B3A6-D0233CE0AD8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08686" y="3428999"/>
            <a:ext cx="995082" cy="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4">
            <a:extLst>
              <a:ext uri="{FF2B5EF4-FFF2-40B4-BE49-F238E27FC236}">
                <a16:creationId xmlns:a16="http://schemas.microsoft.com/office/drawing/2014/main" id="{5ADD3B9E-E3EA-4686-A3FA-65CF1259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88" y="166502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2">
            <a:extLst>
              <a:ext uri="{FF2B5EF4-FFF2-40B4-BE49-F238E27FC236}">
                <a16:creationId xmlns:a16="http://schemas.microsoft.com/office/drawing/2014/main" id="{468EEBB1-4E19-44F1-B380-7450670F7067}"/>
              </a:ext>
            </a:extLst>
          </p:cNvPr>
          <p:cNvSpPr/>
          <p:nvPr/>
        </p:nvSpPr>
        <p:spPr>
          <a:xfrm>
            <a:off x="2626413" y="2717353"/>
            <a:ext cx="2516797" cy="1440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8" name="Graphic 19">
            <a:extLst>
              <a:ext uri="{FF2B5EF4-FFF2-40B4-BE49-F238E27FC236}">
                <a16:creationId xmlns:a16="http://schemas.microsoft.com/office/drawing/2014/main" id="{BBEBBF1C-D5A5-48C4-8573-32ABB59CFC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27049" y="2718941"/>
            <a:ext cx="381000" cy="381000"/>
          </a:xfrm>
          <a:prstGeom prst="rect">
            <a:avLst/>
          </a:prstGeom>
        </p:spPr>
      </p:pic>
      <p:pic>
        <p:nvPicPr>
          <p:cNvPr id="33" name="Graphic 24">
            <a:extLst>
              <a:ext uri="{FF2B5EF4-FFF2-40B4-BE49-F238E27FC236}">
                <a16:creationId xmlns:a16="http://schemas.microsoft.com/office/drawing/2014/main" id="{CA037A5A-5E3D-44A2-8B6A-68E38A50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49" y="166502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7">
            <a:extLst>
              <a:ext uri="{FF2B5EF4-FFF2-40B4-BE49-F238E27FC236}">
                <a16:creationId xmlns:a16="http://schemas.microsoft.com/office/drawing/2014/main" id="{BD088287-6ABE-469C-BC8F-9DC51E9129F9}"/>
              </a:ext>
            </a:extLst>
          </p:cNvPr>
          <p:cNvSpPr/>
          <p:nvPr/>
        </p:nvSpPr>
        <p:spPr>
          <a:xfrm>
            <a:off x="6103312" y="2717353"/>
            <a:ext cx="2446869" cy="1440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62267F29-DE35-4E79-9774-1CE45CDED7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08075" y="2718941"/>
            <a:ext cx="381000" cy="381000"/>
          </a:xfrm>
          <a:prstGeom prst="rect">
            <a:avLst/>
          </a:prstGeom>
        </p:spPr>
      </p:pic>
      <p:cxnSp>
        <p:nvCxnSpPr>
          <p:cNvPr id="42" name="Elbow Connector 10">
            <a:extLst>
              <a:ext uri="{FF2B5EF4-FFF2-40B4-BE49-F238E27FC236}">
                <a16:creationId xmlns:a16="http://schemas.microsoft.com/office/drawing/2014/main" id="{CDE32791-9B81-49CE-A827-30F258ADF700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1863768" y="1845021"/>
            <a:ext cx="163720" cy="158397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id="{732D74AA-2340-4518-B2F8-D0FE2DD54B23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387488" y="1845021"/>
            <a:ext cx="238925" cy="15923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0">
            <a:extLst>
              <a:ext uri="{FF2B5EF4-FFF2-40B4-BE49-F238E27FC236}">
                <a16:creationId xmlns:a16="http://schemas.microsoft.com/office/drawing/2014/main" id="{D12106A4-A706-438A-BCAA-32C828E346DB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5143210" y="1845021"/>
            <a:ext cx="273839" cy="15923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0">
            <a:extLst>
              <a:ext uri="{FF2B5EF4-FFF2-40B4-BE49-F238E27FC236}">
                <a16:creationId xmlns:a16="http://schemas.microsoft.com/office/drawing/2014/main" id="{F222B531-D414-44A8-BE23-D2C3DD733406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5777049" y="1845021"/>
            <a:ext cx="326263" cy="15923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7">
            <a:extLst>
              <a:ext uri="{FF2B5EF4-FFF2-40B4-BE49-F238E27FC236}">
                <a16:creationId xmlns:a16="http://schemas.microsoft.com/office/drawing/2014/main" id="{15C1A169-1854-4E87-B1DE-196DB84D2B0A}"/>
              </a:ext>
            </a:extLst>
          </p:cNvPr>
          <p:cNvSpPr/>
          <p:nvPr/>
        </p:nvSpPr>
        <p:spPr>
          <a:xfrm>
            <a:off x="8989006" y="1665021"/>
            <a:ext cx="2246830" cy="12488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6" name="Graphic 21">
            <a:extLst>
              <a:ext uri="{FF2B5EF4-FFF2-40B4-BE49-F238E27FC236}">
                <a16:creationId xmlns:a16="http://schemas.microsoft.com/office/drawing/2014/main" id="{DF7D1DD7-1A7A-48B7-9655-23B5B6CA04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3769" y="1666611"/>
            <a:ext cx="381000" cy="381000"/>
          </a:xfrm>
          <a:prstGeom prst="rect">
            <a:avLst/>
          </a:prstGeom>
        </p:spPr>
      </p:pic>
      <p:pic>
        <p:nvPicPr>
          <p:cNvPr id="67" name="Graphic 8">
            <a:extLst>
              <a:ext uri="{FF2B5EF4-FFF2-40B4-BE49-F238E27FC236}">
                <a16:creationId xmlns:a16="http://schemas.microsoft.com/office/drawing/2014/main" id="{51CF73FC-D6F1-4C23-894B-54B4DABA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416" y="61005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63">
            <a:extLst>
              <a:ext uri="{FF2B5EF4-FFF2-40B4-BE49-F238E27FC236}">
                <a16:creationId xmlns:a16="http://schemas.microsoft.com/office/drawing/2014/main" id="{5EB0675F-79FB-454D-A266-DFFE01D6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782" y="5846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Elbow Connector 10">
            <a:extLst>
              <a:ext uri="{FF2B5EF4-FFF2-40B4-BE49-F238E27FC236}">
                <a16:creationId xmlns:a16="http://schemas.microsoft.com/office/drawing/2014/main" id="{4EDEEDE7-E73D-421B-844F-C910892162AB}"/>
              </a:ext>
            </a:extLst>
          </p:cNvPr>
          <p:cNvCxnSpPr>
            <a:cxnSpLocks/>
            <a:stCxn id="40" idx="3"/>
            <a:endCxn id="65" idx="1"/>
          </p:cNvCxnSpPr>
          <p:nvPr/>
        </p:nvCxnSpPr>
        <p:spPr>
          <a:xfrm flipV="1">
            <a:off x="8550181" y="2289435"/>
            <a:ext cx="438825" cy="114791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41">
            <a:extLst>
              <a:ext uri="{FF2B5EF4-FFF2-40B4-BE49-F238E27FC236}">
                <a16:creationId xmlns:a16="http://schemas.microsoft.com/office/drawing/2014/main" id="{073F05F7-96EC-4D6A-AD2D-001C993E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85" y="275876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30">
            <a:extLst>
              <a:ext uri="{FF2B5EF4-FFF2-40B4-BE49-F238E27FC236}">
                <a16:creationId xmlns:a16="http://schemas.microsoft.com/office/drawing/2014/main" id="{727872D8-40FF-4082-B4E4-7E96092EDCC9}"/>
              </a:ext>
            </a:extLst>
          </p:cNvPr>
          <p:cNvSpPr/>
          <p:nvPr/>
        </p:nvSpPr>
        <p:spPr>
          <a:xfrm>
            <a:off x="2730767" y="3192822"/>
            <a:ext cx="2227092" cy="87468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74" name="Graphic 41">
            <a:extLst>
              <a:ext uri="{FF2B5EF4-FFF2-40B4-BE49-F238E27FC236}">
                <a16:creationId xmlns:a16="http://schemas.microsoft.com/office/drawing/2014/main" id="{AADE197E-9619-45B3-BA2E-67229DA2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431" y="275876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30">
            <a:extLst>
              <a:ext uri="{FF2B5EF4-FFF2-40B4-BE49-F238E27FC236}">
                <a16:creationId xmlns:a16="http://schemas.microsoft.com/office/drawing/2014/main" id="{5F60E10C-D6DC-4790-A439-69339BE453B4}"/>
              </a:ext>
            </a:extLst>
          </p:cNvPr>
          <p:cNvSpPr/>
          <p:nvPr/>
        </p:nvSpPr>
        <p:spPr>
          <a:xfrm>
            <a:off x="6211638" y="3144288"/>
            <a:ext cx="2227092" cy="87468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76" name="Graphic 41">
            <a:extLst>
              <a:ext uri="{FF2B5EF4-FFF2-40B4-BE49-F238E27FC236}">
                <a16:creationId xmlns:a16="http://schemas.microsoft.com/office/drawing/2014/main" id="{AE04222F-5029-4DCD-908C-6F0CA27C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690" y="170638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30">
            <a:extLst>
              <a:ext uri="{FF2B5EF4-FFF2-40B4-BE49-F238E27FC236}">
                <a16:creationId xmlns:a16="http://schemas.microsoft.com/office/drawing/2014/main" id="{4081CC6B-EF30-4831-8FCC-797AFCA1AD1F}"/>
              </a:ext>
            </a:extLst>
          </p:cNvPr>
          <p:cNvSpPr/>
          <p:nvPr/>
        </p:nvSpPr>
        <p:spPr>
          <a:xfrm>
            <a:off x="9040105" y="2107742"/>
            <a:ext cx="2104985" cy="76467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78" name="Graphic 62">
            <a:extLst>
              <a:ext uri="{FF2B5EF4-FFF2-40B4-BE49-F238E27FC236}">
                <a16:creationId xmlns:a16="http://schemas.microsoft.com/office/drawing/2014/main" id="{DA22A926-E8E9-4E1F-957E-67611CB6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11" y="353846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2">
            <a:extLst>
              <a:ext uri="{FF2B5EF4-FFF2-40B4-BE49-F238E27FC236}">
                <a16:creationId xmlns:a16="http://schemas.microsoft.com/office/drawing/2014/main" id="{C882C69F-F348-45F3-8BCF-CE3C1046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84" y="353846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53">
            <a:extLst>
              <a:ext uri="{FF2B5EF4-FFF2-40B4-BE49-F238E27FC236}">
                <a16:creationId xmlns:a16="http://schemas.microsoft.com/office/drawing/2014/main" id="{29144151-54E5-48AE-B1C9-8CFBAD7F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21" y="24392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6">
            <a:extLst>
              <a:ext uri="{FF2B5EF4-FFF2-40B4-BE49-F238E27FC236}">
                <a16:creationId xmlns:a16="http://schemas.microsoft.com/office/drawing/2014/main" id="{A2ADCAE4-3A78-4B68-9AEE-B3AFA43B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836" y="60044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5">
            <a:extLst>
              <a:ext uri="{FF2B5EF4-FFF2-40B4-BE49-F238E27FC236}">
                <a16:creationId xmlns:a16="http://schemas.microsoft.com/office/drawing/2014/main" id="{94E25BA0-9C07-448C-A79E-2A6CB70A9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126" y="60637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6">
            <a:extLst>
              <a:ext uri="{FF2B5EF4-FFF2-40B4-BE49-F238E27FC236}">
                <a16:creationId xmlns:a16="http://schemas.microsoft.com/office/drawing/2014/main" id="{EEF2BB00-6404-42CC-A64D-4ABD52E6C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/>
          <a:srcRect/>
          <a:stretch/>
        </p:blipFill>
        <p:spPr bwMode="auto">
          <a:xfrm>
            <a:off x="10660981" y="60605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6">
            <a:extLst>
              <a:ext uri="{FF2B5EF4-FFF2-40B4-BE49-F238E27FC236}">
                <a16:creationId xmlns:a16="http://schemas.microsoft.com/office/drawing/2014/main" id="{C6E47DCF-4C19-4E3E-A10D-295507DA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271" y="60605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7">
            <a:extLst>
              <a:ext uri="{FF2B5EF4-FFF2-40B4-BE49-F238E27FC236}">
                <a16:creationId xmlns:a16="http://schemas.microsoft.com/office/drawing/2014/main" id="{38AF567F-60D3-45EE-8DA8-AC17F7196392}"/>
              </a:ext>
            </a:extLst>
          </p:cNvPr>
          <p:cNvSpPr/>
          <p:nvPr/>
        </p:nvSpPr>
        <p:spPr>
          <a:xfrm>
            <a:off x="8982534" y="3983994"/>
            <a:ext cx="2246830" cy="12488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0" name="Graphic 21">
            <a:extLst>
              <a:ext uri="{FF2B5EF4-FFF2-40B4-BE49-F238E27FC236}">
                <a16:creationId xmlns:a16="http://schemas.microsoft.com/office/drawing/2014/main" id="{5F51964A-D926-4372-95D4-851233B472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7297" y="3985584"/>
            <a:ext cx="381000" cy="381000"/>
          </a:xfrm>
          <a:prstGeom prst="rect">
            <a:avLst/>
          </a:prstGeom>
        </p:spPr>
      </p:pic>
      <p:pic>
        <p:nvPicPr>
          <p:cNvPr id="91" name="Graphic 41">
            <a:extLst>
              <a:ext uri="{FF2B5EF4-FFF2-40B4-BE49-F238E27FC236}">
                <a16:creationId xmlns:a16="http://schemas.microsoft.com/office/drawing/2014/main" id="{37F0773E-EBD8-419E-A9E3-F8CD170C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18" y="402535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ectangle 30">
            <a:extLst>
              <a:ext uri="{FF2B5EF4-FFF2-40B4-BE49-F238E27FC236}">
                <a16:creationId xmlns:a16="http://schemas.microsoft.com/office/drawing/2014/main" id="{54950BF7-8F14-405F-B72E-A8225F796497}"/>
              </a:ext>
            </a:extLst>
          </p:cNvPr>
          <p:cNvSpPr/>
          <p:nvPr/>
        </p:nvSpPr>
        <p:spPr>
          <a:xfrm>
            <a:off x="9033633" y="4426715"/>
            <a:ext cx="2104985" cy="76467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93" name="Graphic 53">
            <a:extLst>
              <a:ext uri="{FF2B5EF4-FFF2-40B4-BE49-F238E27FC236}">
                <a16:creationId xmlns:a16="http://schemas.microsoft.com/office/drawing/2014/main" id="{BDE81951-67B4-4286-A2E0-DE7C999D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949" y="47582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10">
            <a:extLst>
              <a:ext uri="{FF2B5EF4-FFF2-40B4-BE49-F238E27FC236}">
                <a16:creationId xmlns:a16="http://schemas.microsoft.com/office/drawing/2014/main" id="{45D954BD-08AA-4E62-9020-F86A3C8C16AA}"/>
              </a:ext>
            </a:extLst>
          </p:cNvPr>
          <p:cNvSpPr/>
          <p:nvPr/>
        </p:nvSpPr>
        <p:spPr>
          <a:xfrm>
            <a:off x="8889690" y="1243977"/>
            <a:ext cx="2440461" cy="185596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5" name="Rectangle 10">
            <a:extLst>
              <a:ext uri="{FF2B5EF4-FFF2-40B4-BE49-F238E27FC236}">
                <a16:creationId xmlns:a16="http://schemas.microsoft.com/office/drawing/2014/main" id="{47CA2B23-4BB0-496D-86DC-655A54A66ADF}"/>
              </a:ext>
            </a:extLst>
          </p:cNvPr>
          <p:cNvSpPr/>
          <p:nvPr/>
        </p:nvSpPr>
        <p:spPr>
          <a:xfrm>
            <a:off x="8874708" y="3608999"/>
            <a:ext cx="2440461" cy="185596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96" name="Straight Arrow Connector 16">
            <a:extLst>
              <a:ext uri="{FF2B5EF4-FFF2-40B4-BE49-F238E27FC236}">
                <a16:creationId xmlns:a16="http://schemas.microsoft.com/office/drawing/2014/main" id="{10715630-14C9-41FA-8D11-EE0DFD10D0AC}"/>
              </a:ext>
            </a:extLst>
          </p:cNvPr>
          <p:cNvCxnSpPr>
            <a:cxnSpLocks/>
            <a:stCxn id="77" idx="2"/>
            <a:endCxn id="89" idx="0"/>
          </p:cNvCxnSpPr>
          <p:nvPr/>
        </p:nvCxnSpPr>
        <p:spPr>
          <a:xfrm>
            <a:off x="10092598" y="2872416"/>
            <a:ext cx="13351" cy="11115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0">
            <a:extLst>
              <a:ext uri="{FF2B5EF4-FFF2-40B4-BE49-F238E27FC236}">
                <a16:creationId xmlns:a16="http://schemas.microsoft.com/office/drawing/2014/main" id="{ADEF6F13-7F7B-4A31-87E8-7AF95C8D0E4A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H="1">
            <a:off x="9643982" y="2171959"/>
            <a:ext cx="1686169" cy="3903229"/>
          </a:xfrm>
          <a:prstGeom prst="bentConnector3">
            <a:avLst>
              <a:gd name="adj1" fmla="val -1355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">
            <a:extLst>
              <a:ext uri="{FF2B5EF4-FFF2-40B4-BE49-F238E27FC236}">
                <a16:creationId xmlns:a16="http://schemas.microsoft.com/office/drawing/2014/main" id="{75A65332-3311-4A69-A57C-61C0955260C2}"/>
              </a:ext>
            </a:extLst>
          </p:cNvPr>
          <p:cNvCxnSpPr>
            <a:cxnSpLocks/>
            <a:stCxn id="89" idx="3"/>
            <a:endCxn id="68" idx="0"/>
          </p:cNvCxnSpPr>
          <p:nvPr/>
        </p:nvCxnSpPr>
        <p:spPr>
          <a:xfrm flipH="1">
            <a:off x="9415382" y="4608408"/>
            <a:ext cx="1813982" cy="1238180"/>
          </a:xfrm>
          <a:prstGeom prst="bentConnector4">
            <a:avLst>
              <a:gd name="adj1" fmla="val -12602"/>
              <a:gd name="adj2" fmla="val 7521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8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고해준</dc:creator>
  <cp:lastModifiedBy>고해준</cp:lastModifiedBy>
  <cp:revision>12</cp:revision>
  <dcterms:created xsi:type="dcterms:W3CDTF">2022-03-25T01:27:59Z</dcterms:created>
  <dcterms:modified xsi:type="dcterms:W3CDTF">2022-03-25T06:07:25Z</dcterms:modified>
</cp:coreProperties>
</file>