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A8EAE-1CBD-4F60-9A8B-982DE73B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E6245-DBA4-4BE1-871D-A3F33E336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52B6F-0916-47CF-860A-341EA568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FE705-A90A-4761-AF6F-93E72FE2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4D70D-FB08-4970-A3CB-883494B6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1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1EDF7-27CE-466A-A257-6587AF32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67444-C2DB-411E-8097-5B792E028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EF534-3AB3-4C18-BB2C-C732E278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3D98F-227B-4273-AEF2-5B94BBFF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B7-648B-4319-B0AE-E291C7E0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D539A-A212-4E6F-97CE-9E107A685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7B36B-59F8-49BB-8C20-1250E15F6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C6233-9706-4AE3-BEE6-61A462F1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4B892-160C-4BBB-B6BD-205836BE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54781-C671-476E-A323-0B079A68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59982-553D-4AAB-AD47-13D49D6B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7E290-F986-49CE-933D-982355B3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FB9C1-F7B2-4FD8-9A42-08C83155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CD7BB-11F5-4E39-A032-98CD49A5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EC5CF-373A-4CF3-B1FA-0175229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79CF5-32C1-4CEA-B77C-6ED38CD5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4EBE3-2D9D-43C5-BC0E-0D724191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FBAAF-412A-428A-A56B-7BB0C7E6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90C37-9F75-4F7C-96EC-BA72567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8D50-8888-4C7E-8109-CA5E367A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6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D368E-BCBF-4EB0-8F20-2877C15A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F5EE7-996A-4036-A83A-2FCC6B327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FBDE9-DA53-48BC-9AC1-7D0669FB8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7F35E-ADD8-4088-82D6-F123E44E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1CB50-96C7-46EE-847A-FF7EE3E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A3ABA-4236-4EF3-9144-8ED76583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5D4BD-517B-4BD2-BED2-9B4891A7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90A25F-D724-485C-B1FE-76029179D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63119-5858-4303-B7BD-186CCD1A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4DFA4-597B-4BE2-8E1E-01905E8AE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8DD044-A566-4658-987E-9AFE665FC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B305AE-B9CC-4E0E-9D88-F7307544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87885-B481-4496-980F-741B68C9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59306E-040E-49F4-848E-D4C16607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8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412CE-EDF3-4D52-96A3-D5676537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ECF9E7-6F71-486A-BD0E-607BD8CB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7ED8DC-A419-4543-81BF-9070C519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B915E-6DFC-47D2-856A-7A2F370C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3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A291B-6B9E-40FA-B8BF-BCF52C15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535E3C-036F-42F6-9086-41785B01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D315F-A9DB-41DE-91A3-9622A543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40AB8-555B-4590-8BC4-17B08258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93321-1DF7-4D6E-BC4F-CC6E2983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6633E-5A73-41F8-A571-2EDE8368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DA533-F069-43DD-81A0-37CF0F54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9F597-6845-4833-B300-7AB9A052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9A8AF-360D-4FC7-9278-4069F363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FA245-2A7C-49BF-A384-3690D981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AC58AF-2C9D-4CC8-9AD1-9DF095D89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22BA2-4954-4F93-8510-5544577B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80626-556B-4009-AEEF-2E840E1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D34E3-6083-4F25-8BB5-C18CCC33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04BEA-57B0-4929-87A9-EB5B5AFE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9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7B4209-D0E5-4A40-BDC9-D28BB9C8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9E0D6-4F57-407C-A780-86E78E95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73B75-8D3B-4B32-B6CA-13FA43720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F251-F2F8-45A8-8108-A9503C86D098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11CA6-6DCC-446E-AB01-8388FC1C8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F9C81-227C-4A1B-A9F0-0654228D4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D559-71E8-427B-8CE3-E8E18872C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932F453C-CE48-489E-B4F1-5FC52AF5D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637087"/>
              </p:ext>
            </p:extLst>
          </p:nvPr>
        </p:nvGraphicFramePr>
        <p:xfrm>
          <a:off x="2032000" y="1130300"/>
          <a:ext cx="8128000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비트맵 이미지" r:id="rId3" imgW="24184080" imgH="13668480" progId="Paint.Picture">
                  <p:embed/>
                </p:oleObj>
              </mc:Choice>
              <mc:Fallback>
                <p:oleObj name="비트맵 이미지" r:id="rId3" imgW="24184080" imgH="1366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1130300"/>
                        <a:ext cx="8128000" cy="459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E6E8025B-A5A4-47FC-915C-A602DDA93B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434631"/>
              </p:ext>
            </p:extLst>
          </p:nvPr>
        </p:nvGraphicFramePr>
        <p:xfrm>
          <a:off x="2032000" y="1130300"/>
          <a:ext cx="8128000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비트맵 이미지" r:id="rId5" imgW="24184080" imgH="13668480" progId="Paint.Picture">
                  <p:embed/>
                </p:oleObj>
              </mc:Choice>
              <mc:Fallback>
                <p:oleObj name="비트맵 이미지" r:id="rId5" imgW="24184080" imgH="1366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1130300"/>
                        <a:ext cx="8128000" cy="459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98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8CDF24C-5EBB-4266-B2EA-1B75C65E3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635708"/>
              </p:ext>
            </p:extLst>
          </p:nvPr>
        </p:nvGraphicFramePr>
        <p:xfrm>
          <a:off x="2032000" y="1130300"/>
          <a:ext cx="8128000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비트맵 이미지" r:id="rId3" imgW="24184080" imgH="13668480" progId="Paint.Picture">
                  <p:embed/>
                </p:oleObj>
              </mc:Choice>
              <mc:Fallback>
                <p:oleObj name="비트맵 이미지" r:id="rId3" imgW="24184080" imgH="1366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1130300"/>
                        <a:ext cx="8128000" cy="459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B119BF52-0FB6-4051-BEB1-0C7944199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92398"/>
              </p:ext>
            </p:extLst>
          </p:nvPr>
        </p:nvGraphicFramePr>
        <p:xfrm>
          <a:off x="2032000" y="1309688"/>
          <a:ext cx="8128000" cy="423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비트맵 이미지" r:id="rId3" imgW="24279120" imgH="12658680" progId="Paint.Picture">
                  <p:embed/>
                </p:oleObj>
              </mc:Choice>
              <mc:Fallback>
                <p:oleObj name="비트맵 이미지" r:id="rId3" imgW="24279120" imgH="12658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1309688"/>
                        <a:ext cx="8128000" cy="423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74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5D166C24-750C-41BF-9E56-5E9AC6DE3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55642"/>
              </p:ext>
            </p:extLst>
          </p:nvPr>
        </p:nvGraphicFramePr>
        <p:xfrm>
          <a:off x="2032000" y="1122363"/>
          <a:ext cx="8128000" cy="461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비트맵 이미지" r:id="rId3" imgW="24222240" imgH="13744440" progId="Paint.Picture">
                  <p:embed/>
                </p:oleObj>
              </mc:Choice>
              <mc:Fallback>
                <p:oleObj name="비트맵 이미지" r:id="rId3" imgW="24222240" imgH="1374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1122363"/>
                        <a:ext cx="8128000" cy="461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98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C87943A3-87A4-42BC-A5E7-B18E307D4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183033"/>
              </p:ext>
            </p:extLst>
          </p:nvPr>
        </p:nvGraphicFramePr>
        <p:xfrm>
          <a:off x="2032000" y="1122363"/>
          <a:ext cx="81280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비트맵 이미지" r:id="rId3" imgW="24165000" imgH="13706640" progId="Paint.Picture">
                  <p:embed/>
                </p:oleObj>
              </mc:Choice>
              <mc:Fallback>
                <p:oleObj name="비트맵 이미지" r:id="rId3" imgW="24165000" imgH="13706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1122363"/>
                        <a:ext cx="812800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62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고해준</dc:creator>
  <cp:lastModifiedBy>고해준</cp:lastModifiedBy>
  <cp:revision>5</cp:revision>
  <dcterms:created xsi:type="dcterms:W3CDTF">2022-04-01T07:01:29Z</dcterms:created>
  <dcterms:modified xsi:type="dcterms:W3CDTF">2022-04-01T07:37:27Z</dcterms:modified>
</cp:coreProperties>
</file>