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D80FE-7D87-4805-A86D-02CF146FB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858A8-9CD6-45EF-AC01-98DFC0F6E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6F0D4-0078-4A21-A1FE-8D521613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1F35-4D0A-4687-A480-DD0870986896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705B3-C251-4B04-8607-B457630B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13362-9C82-4D72-BAD5-CE747F31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6202-2BDA-4617-8EF2-0D5A5882E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7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C12C1-FC1F-4860-9232-8B606F74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4C9468-E9DE-4027-9ED1-00731F04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B55D3-D8E1-4D88-9913-71766DAF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1F35-4D0A-4687-A480-DD0870986896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DD816-B73B-4FCA-A3C0-BD4A1A25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D86B5-9E5A-49BF-9B34-D97DFE70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6202-2BDA-4617-8EF2-0D5A5882E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4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BF4D4E-053E-4CE1-8665-5E93E66AD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1EF4F4-2AD2-48CE-A8DB-5A8743A3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C82C9-9B63-482C-8674-79C0C53D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1F35-4D0A-4687-A480-DD0870986896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38508-36AA-486B-B21A-CE997B83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8A11C-F619-44F3-9FB6-6E276F05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6202-2BDA-4617-8EF2-0D5A5882E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5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20841-81AB-4804-A113-C98278B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F5924-CDFE-40C7-8A2E-FE804D584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237B9-9828-439E-83DB-B0CBDE00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1F35-4D0A-4687-A480-DD0870986896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CB03B-2A3B-4EB0-B576-2A3AE251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42051-25B2-490B-A3E8-48F80C3C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6202-2BDA-4617-8EF2-0D5A5882E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5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69BF4-6A8C-49D5-8E37-B2AE740F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28327-1964-4A1A-8022-D9364307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0F5E-F97E-4074-BDF5-1AFBBEE6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1F35-4D0A-4687-A480-DD0870986896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06F16-FA81-4CF3-A54B-6D94369A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C88EF-2F79-4042-BA4D-39F25768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6202-2BDA-4617-8EF2-0D5A5882E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8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4BF67-7A40-458A-893A-193FF9D1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4EDA6-997A-4EE9-B0DD-22FE3FFD7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08B023-5B79-4829-87A2-7915FEEBD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CD1779-F547-44CC-8F94-BCA0883F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1F35-4D0A-4687-A480-DD0870986896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46BD1-0CA7-4355-9084-4BE32DA6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8F5A88-5671-46A4-98DB-6F2BD175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6202-2BDA-4617-8EF2-0D5A5882E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7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557-62A8-4C40-B9C1-8C6EEC23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C8C02-157F-4116-BF37-9C29D61A3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7113E-4F53-4632-9664-997B46DBE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D261E-5A67-4CD1-997D-053E10086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7D31A-8993-4204-A288-1B6E22CEA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85E6F4-9DAE-4614-B7ED-42D6C4C3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1F35-4D0A-4687-A480-DD0870986896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505748-F34C-45EE-9586-DA1D3221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697DB3-A163-431A-8057-F0EAE9AE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6202-2BDA-4617-8EF2-0D5A5882E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6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781FA-1E09-419A-9D25-A9103D72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B7B384-B5DD-40BC-B1AD-1102F20E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1F35-4D0A-4687-A480-DD0870986896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91CBA7-9EDC-4C4F-86D7-2B7593E9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888A53-D058-48B1-8F53-E17F96CD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6202-2BDA-4617-8EF2-0D5A5882E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C72683-377B-423D-BB97-B1A2FC45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1F35-4D0A-4687-A480-DD0870986896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194B0F-A894-4601-A5B6-72B28352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E9C99-7E83-4136-8F9A-ECA466AE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6202-2BDA-4617-8EF2-0D5A5882E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7CC30-0F08-4258-B6EC-ECDA0917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8450-69F3-40BC-AE51-38E51F4BB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A01785-7BB8-4DCA-A6C2-8BF7EC22D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7B8CD-97CC-4A43-84AF-472156D9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1F35-4D0A-4687-A480-DD0870986896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0FFBE-226E-419B-914D-8F9C8512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228CB-3791-437C-82A3-2451AA75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6202-2BDA-4617-8EF2-0D5A5882E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0414A-3999-43AF-8491-23F4F8C5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8283C2-C674-4736-A9FA-F0D057250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FDDE1-6B5D-4722-9BFC-2571325B6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1C4E5-1B52-4030-BF5D-94B1A737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1F35-4D0A-4687-A480-DD0870986896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D9B7C3-7E36-4498-8683-56341653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0949C-FF3F-4C63-A90C-12626F39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6202-2BDA-4617-8EF2-0D5A5882E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0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1A0B48-2972-4C55-80BB-2CA3B7BF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FF352-1E8A-4A8E-A3B0-4E5FCB7E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51BB5-4B3A-4F87-9E5A-C050A5D9C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1F35-4D0A-4687-A480-DD0870986896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71680-2ED1-4BA8-9CE9-17E1FEFB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2F5AD-21DA-4ACE-81DA-73FBD35B6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E6202-2BDA-4617-8EF2-0D5A5882E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7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A9481BAC-C167-47FA-B502-417423674854}"/>
              </a:ext>
            </a:extLst>
          </p:cNvPr>
          <p:cNvSpPr/>
          <p:nvPr/>
        </p:nvSpPr>
        <p:spPr>
          <a:xfrm>
            <a:off x="5063587" y="1884306"/>
            <a:ext cx="2228390" cy="12593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B5551C41-BAAA-482F-9E5F-7DA6247ED027}"/>
              </a:ext>
            </a:extLst>
          </p:cNvPr>
          <p:cNvSpPr/>
          <p:nvPr/>
        </p:nvSpPr>
        <p:spPr>
          <a:xfrm>
            <a:off x="2746883" y="1871718"/>
            <a:ext cx="2010221" cy="128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2835552-E307-4C24-B9B3-CC60F0FC412C}"/>
              </a:ext>
            </a:extLst>
          </p:cNvPr>
          <p:cNvSpPr/>
          <p:nvPr/>
        </p:nvSpPr>
        <p:spPr>
          <a:xfrm>
            <a:off x="828566" y="69964"/>
            <a:ext cx="11247820" cy="66374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5">
            <a:extLst>
              <a:ext uri="{FF2B5EF4-FFF2-40B4-BE49-F238E27FC236}">
                <a16:creationId xmlns:a16="http://schemas.microsoft.com/office/drawing/2014/main" id="{C533FE4F-DABC-4FC0-B4F6-85D4D8954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8566" y="69963"/>
            <a:ext cx="381000" cy="385955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3AD9FA07-2ADD-4AD4-AE12-BF1438BAC3F3}"/>
              </a:ext>
            </a:extLst>
          </p:cNvPr>
          <p:cNvSpPr/>
          <p:nvPr/>
        </p:nvSpPr>
        <p:spPr>
          <a:xfrm>
            <a:off x="1320082" y="792685"/>
            <a:ext cx="10230787" cy="573423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BD5AD717-7837-4578-A14B-C42752C87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606" y="786193"/>
            <a:ext cx="381000" cy="38100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6889306A-3045-47B3-B6BA-4C5906883444}"/>
              </a:ext>
            </a:extLst>
          </p:cNvPr>
          <p:cNvSpPr/>
          <p:nvPr/>
        </p:nvSpPr>
        <p:spPr>
          <a:xfrm>
            <a:off x="1700400" y="1492477"/>
            <a:ext cx="9310469" cy="362978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16">
            <a:extLst>
              <a:ext uri="{FF2B5EF4-FFF2-40B4-BE49-F238E27FC236}">
                <a16:creationId xmlns:a16="http://schemas.microsoft.com/office/drawing/2014/main" id="{DD5308E7-E00E-499B-BF6D-3CB87FE1E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0401" y="1494066"/>
            <a:ext cx="381000" cy="381000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C5D21849-17E6-4D85-860A-6D8DDF7A4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8" y="321331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B3ECC8CE-E237-4F22-A45A-09B795561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8" y="457051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4">
            <a:extLst>
              <a:ext uri="{FF2B5EF4-FFF2-40B4-BE49-F238E27FC236}">
                <a16:creationId xmlns:a16="http://schemas.microsoft.com/office/drawing/2014/main" id="{AAF86CD2-D311-42C0-9CB9-C9D9A85A0571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303478" y="3573314"/>
            <a:ext cx="0" cy="99720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0">
            <a:extLst>
              <a:ext uri="{FF2B5EF4-FFF2-40B4-BE49-F238E27FC236}">
                <a16:creationId xmlns:a16="http://schemas.microsoft.com/office/drawing/2014/main" id="{E3E02E1D-B39A-4AB5-89A0-5EFE350D4744}"/>
              </a:ext>
            </a:extLst>
          </p:cNvPr>
          <p:cNvSpPr/>
          <p:nvPr/>
        </p:nvSpPr>
        <p:spPr>
          <a:xfrm>
            <a:off x="2864327" y="2264126"/>
            <a:ext cx="1736537" cy="83897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9" name="Graphic 5">
            <a:extLst>
              <a:ext uri="{FF2B5EF4-FFF2-40B4-BE49-F238E27FC236}">
                <a16:creationId xmlns:a16="http://schemas.microsoft.com/office/drawing/2014/main" id="{CF8357F9-6844-42AD-988E-CDA7B83D9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869" y="861117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19">
            <a:extLst>
              <a:ext uri="{FF2B5EF4-FFF2-40B4-BE49-F238E27FC236}">
                <a16:creationId xmlns:a16="http://schemas.microsoft.com/office/drawing/2014/main" id="{9E8194D9-BE60-4DDE-8D32-C368E5BCA6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7519" y="1873306"/>
            <a:ext cx="381000" cy="381000"/>
          </a:xfrm>
          <a:prstGeom prst="rect">
            <a:avLst/>
          </a:prstGeom>
        </p:spPr>
      </p:pic>
      <p:pic>
        <p:nvPicPr>
          <p:cNvPr id="23" name="Graphic 21">
            <a:extLst>
              <a:ext uri="{FF2B5EF4-FFF2-40B4-BE49-F238E27FC236}">
                <a16:creationId xmlns:a16="http://schemas.microsoft.com/office/drawing/2014/main" id="{326283E2-E206-479A-8E81-C81BBD4756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68349" y="1885894"/>
            <a:ext cx="374792" cy="374792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581FB211-8C18-4DA9-9DE1-547CAC7E8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736" y="264274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1DBC3BE3-4696-4122-BD23-D2E8F6F63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05" y="266397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6">
            <a:extLst>
              <a:ext uri="{FF2B5EF4-FFF2-40B4-BE49-F238E27FC236}">
                <a16:creationId xmlns:a16="http://schemas.microsoft.com/office/drawing/2014/main" id="{51B1B451-DC47-43E2-BE61-2CDBC4FF3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185" y="855983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7">
            <a:extLst>
              <a:ext uri="{FF2B5EF4-FFF2-40B4-BE49-F238E27FC236}">
                <a16:creationId xmlns:a16="http://schemas.microsoft.com/office/drawing/2014/main" id="{243A94D6-7E20-40AC-8018-6CFA8A9D0C3C}"/>
              </a:ext>
            </a:extLst>
          </p:cNvPr>
          <p:cNvSpPr/>
          <p:nvPr/>
        </p:nvSpPr>
        <p:spPr>
          <a:xfrm>
            <a:off x="8137495" y="2270518"/>
            <a:ext cx="1909690" cy="77605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8" name="Graphic 21">
            <a:extLst>
              <a:ext uri="{FF2B5EF4-FFF2-40B4-BE49-F238E27FC236}">
                <a16:creationId xmlns:a16="http://schemas.microsoft.com/office/drawing/2014/main" id="{AB8F19C6-BE09-4A41-A01E-50950E10DC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42257" y="2272107"/>
            <a:ext cx="381000" cy="381000"/>
          </a:xfrm>
          <a:prstGeom prst="rect">
            <a:avLst/>
          </a:prstGeom>
        </p:spPr>
      </p:pic>
      <p:sp>
        <p:nvSpPr>
          <p:cNvPr id="29" name="Rectangle 7">
            <a:extLst>
              <a:ext uri="{FF2B5EF4-FFF2-40B4-BE49-F238E27FC236}">
                <a16:creationId xmlns:a16="http://schemas.microsoft.com/office/drawing/2014/main" id="{DBB7D648-E1F5-44D4-BF7F-9AB2BD22F738}"/>
              </a:ext>
            </a:extLst>
          </p:cNvPr>
          <p:cNvSpPr/>
          <p:nvPr/>
        </p:nvSpPr>
        <p:spPr>
          <a:xfrm>
            <a:off x="8137495" y="4048197"/>
            <a:ext cx="1909690" cy="77605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0" name="Graphic 21">
            <a:extLst>
              <a:ext uri="{FF2B5EF4-FFF2-40B4-BE49-F238E27FC236}">
                <a16:creationId xmlns:a16="http://schemas.microsoft.com/office/drawing/2014/main" id="{58D97646-5072-43E1-BFE3-404F349EB5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42257" y="4049786"/>
            <a:ext cx="381000" cy="381000"/>
          </a:xfrm>
          <a:prstGeom prst="rect">
            <a:avLst/>
          </a:prstGeom>
        </p:spPr>
      </p:pic>
      <p:pic>
        <p:nvPicPr>
          <p:cNvPr id="31" name="Graphic 55">
            <a:extLst>
              <a:ext uri="{FF2B5EF4-FFF2-40B4-BE49-F238E27FC236}">
                <a16:creationId xmlns:a16="http://schemas.microsoft.com/office/drawing/2014/main" id="{51F81A8F-1AF6-48DD-8C07-5D6CB6B36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40" y="261619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55">
            <a:extLst>
              <a:ext uri="{FF2B5EF4-FFF2-40B4-BE49-F238E27FC236}">
                <a16:creationId xmlns:a16="http://schemas.microsoft.com/office/drawing/2014/main" id="{AADCA6E5-9D46-442B-B48D-8DBE1428E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40" y="432687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17">
            <a:extLst>
              <a:ext uri="{FF2B5EF4-FFF2-40B4-BE49-F238E27FC236}">
                <a16:creationId xmlns:a16="http://schemas.microsoft.com/office/drawing/2014/main" id="{5C03FACB-6EB9-47AC-85F6-2A9014E8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14" y="854850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23">
            <a:extLst>
              <a:ext uri="{FF2B5EF4-FFF2-40B4-BE49-F238E27FC236}">
                <a16:creationId xmlns:a16="http://schemas.microsoft.com/office/drawing/2014/main" id="{45E2653B-718B-422C-A121-73C2C2E06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843" y="854850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19">
            <a:extLst>
              <a:ext uri="{FF2B5EF4-FFF2-40B4-BE49-F238E27FC236}">
                <a16:creationId xmlns:a16="http://schemas.microsoft.com/office/drawing/2014/main" id="{7F2CC3CD-4F05-4BD9-BD1F-7E6303F2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869" y="160427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8">
            <a:extLst>
              <a:ext uri="{FF2B5EF4-FFF2-40B4-BE49-F238E27FC236}">
                <a16:creationId xmlns:a16="http://schemas.microsoft.com/office/drawing/2014/main" id="{09558A1B-2D92-4866-8DEA-6887E1D62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501" y="865904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63">
            <a:extLst>
              <a:ext uri="{FF2B5EF4-FFF2-40B4-BE49-F238E27FC236}">
                <a16:creationId xmlns:a16="http://schemas.microsoft.com/office/drawing/2014/main" id="{97D582CB-482D-451D-BD6C-51031E0E1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351" y="56445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0">
            <a:extLst>
              <a:ext uri="{FF2B5EF4-FFF2-40B4-BE49-F238E27FC236}">
                <a16:creationId xmlns:a16="http://schemas.microsoft.com/office/drawing/2014/main" id="{B47A0B3A-4748-4910-A2A1-B49F3B3CE3EB}"/>
              </a:ext>
            </a:extLst>
          </p:cNvPr>
          <p:cNvSpPr/>
          <p:nvPr/>
        </p:nvSpPr>
        <p:spPr>
          <a:xfrm>
            <a:off x="8036273" y="1988812"/>
            <a:ext cx="2127227" cy="111428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38121822-C69C-41C2-A765-2F438E8D1AA9}"/>
              </a:ext>
            </a:extLst>
          </p:cNvPr>
          <p:cNvSpPr/>
          <p:nvPr/>
        </p:nvSpPr>
        <p:spPr>
          <a:xfrm>
            <a:off x="8036273" y="3783696"/>
            <a:ext cx="2127227" cy="111428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41" name="Graphic 6">
            <a:extLst>
              <a:ext uri="{FF2B5EF4-FFF2-40B4-BE49-F238E27FC236}">
                <a16:creationId xmlns:a16="http://schemas.microsoft.com/office/drawing/2014/main" id="{79BF2E69-F92B-4F87-BC67-7472AAF6B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672" y="859668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0A554E0-72CA-43E7-ACAC-DD01B9CF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40" y="46228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24">
            <a:extLst>
              <a:ext uri="{FF2B5EF4-FFF2-40B4-BE49-F238E27FC236}">
                <a16:creationId xmlns:a16="http://schemas.microsoft.com/office/drawing/2014/main" id="{8FE2AE6B-0DC4-44AF-8095-1B0D56BC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40" y="415692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24">
            <a:extLst>
              <a:ext uri="{FF2B5EF4-FFF2-40B4-BE49-F238E27FC236}">
                <a16:creationId xmlns:a16="http://schemas.microsoft.com/office/drawing/2014/main" id="{F6BFFF11-0A73-4F25-AB2E-062E9287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002" y="189763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24">
            <a:extLst>
              <a:ext uri="{FF2B5EF4-FFF2-40B4-BE49-F238E27FC236}">
                <a16:creationId xmlns:a16="http://schemas.microsoft.com/office/drawing/2014/main" id="{455660A7-C6D2-46BD-8DCB-CDA5864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50" y="19394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4">
            <a:extLst>
              <a:ext uri="{FF2B5EF4-FFF2-40B4-BE49-F238E27FC236}">
                <a16:creationId xmlns:a16="http://schemas.microsoft.com/office/drawing/2014/main" id="{8D4A5078-6088-4A4A-BAF5-CE39F6B2E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500" y="24362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24">
            <a:extLst>
              <a:ext uri="{FF2B5EF4-FFF2-40B4-BE49-F238E27FC236}">
                <a16:creationId xmlns:a16="http://schemas.microsoft.com/office/drawing/2014/main" id="{BD1B9343-FA0A-40BB-899C-763C7F73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500" y="420700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9E8836B4-2D64-4B29-AB3C-FAA30163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99" y="320652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8">
            <a:extLst>
              <a:ext uri="{FF2B5EF4-FFF2-40B4-BE49-F238E27FC236}">
                <a16:creationId xmlns:a16="http://schemas.microsoft.com/office/drawing/2014/main" id="{81A121AA-D78D-42C9-B677-B72B434CE867}"/>
              </a:ext>
            </a:extLst>
          </p:cNvPr>
          <p:cNvCxnSpPr>
            <a:cxnSpLocks/>
            <a:stCxn id="10" idx="3"/>
            <a:endCxn id="48" idx="1"/>
          </p:cNvCxnSpPr>
          <p:nvPr/>
        </p:nvCxnSpPr>
        <p:spPr>
          <a:xfrm flipV="1">
            <a:off x="483478" y="3386524"/>
            <a:ext cx="856921" cy="679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0">
            <a:extLst>
              <a:ext uri="{FF2B5EF4-FFF2-40B4-BE49-F238E27FC236}">
                <a16:creationId xmlns:a16="http://schemas.microsoft.com/office/drawing/2014/main" id="{C67B7839-8EBA-4D7C-831D-22A38DC78FAE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V="1">
            <a:off x="1700399" y="2513958"/>
            <a:ext cx="1046484" cy="872566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8">
            <a:extLst>
              <a:ext uri="{FF2B5EF4-FFF2-40B4-BE49-F238E27FC236}">
                <a16:creationId xmlns:a16="http://schemas.microsoft.com/office/drawing/2014/main" id="{30129212-B6B3-434B-ACB8-B5D35FA3966B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757104" y="2513958"/>
            <a:ext cx="30648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0">
            <a:extLst>
              <a:ext uri="{FF2B5EF4-FFF2-40B4-BE49-F238E27FC236}">
                <a16:creationId xmlns:a16="http://schemas.microsoft.com/office/drawing/2014/main" id="{ED46AB11-F1F8-4B52-9BF2-159F7E94B9ED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291977" y="2513958"/>
            <a:ext cx="845518" cy="14458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0">
            <a:extLst>
              <a:ext uri="{FF2B5EF4-FFF2-40B4-BE49-F238E27FC236}">
                <a16:creationId xmlns:a16="http://schemas.microsoft.com/office/drawing/2014/main" id="{FD9694C3-69BA-4011-AF5A-BC6EFD08F3CA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7291977" y="2513958"/>
            <a:ext cx="845518" cy="192226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35">
            <a:extLst>
              <a:ext uri="{FF2B5EF4-FFF2-40B4-BE49-F238E27FC236}">
                <a16:creationId xmlns:a16="http://schemas.microsoft.com/office/drawing/2014/main" id="{66C90F7C-D093-47B2-A299-1FAB0809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24" y="52538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37">
            <a:extLst>
              <a:ext uri="{FF2B5EF4-FFF2-40B4-BE49-F238E27FC236}">
                <a16:creationId xmlns:a16="http://schemas.microsoft.com/office/drawing/2014/main" id="{188C17B9-3BA2-4FE2-910A-F39A9B5F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24" y="448684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Straight Arrow Connector 8">
            <a:extLst>
              <a:ext uri="{FF2B5EF4-FFF2-40B4-BE49-F238E27FC236}">
                <a16:creationId xmlns:a16="http://schemas.microsoft.com/office/drawing/2014/main" id="{F005AD13-633C-4BD8-83E3-46870E1CEA62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1074324" y="4846847"/>
            <a:ext cx="0" cy="4070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25">
            <a:extLst>
              <a:ext uri="{FF2B5EF4-FFF2-40B4-BE49-F238E27FC236}">
                <a16:creationId xmlns:a16="http://schemas.microsoft.com/office/drawing/2014/main" id="{FF9B90EE-54A8-4B0C-A231-9E91AC4830D9}"/>
              </a:ext>
            </a:extLst>
          </p:cNvPr>
          <p:cNvSpPr/>
          <p:nvPr/>
        </p:nvSpPr>
        <p:spPr>
          <a:xfrm>
            <a:off x="2468953" y="5316861"/>
            <a:ext cx="2681162" cy="89534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ko-KR" alt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94" name="Graphic 26">
            <a:extLst>
              <a:ext uri="{FF2B5EF4-FFF2-40B4-BE49-F238E27FC236}">
                <a16:creationId xmlns:a16="http://schemas.microsoft.com/office/drawing/2014/main" id="{36C62931-6EBA-4DC0-A1CC-DB52135C070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2468954" y="5316861"/>
            <a:ext cx="381000" cy="381000"/>
          </a:xfrm>
          <a:prstGeom prst="rect">
            <a:avLst/>
          </a:prstGeom>
        </p:spPr>
      </p:pic>
      <p:pic>
        <p:nvPicPr>
          <p:cNvPr id="95" name="Graphic 7">
            <a:extLst>
              <a:ext uri="{FF2B5EF4-FFF2-40B4-BE49-F238E27FC236}">
                <a16:creationId xmlns:a16="http://schemas.microsoft.com/office/drawing/2014/main" id="{A8D4B1F3-3007-4EAD-8CB8-4A8CC412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09" y="57593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8">
            <a:extLst>
              <a:ext uri="{FF2B5EF4-FFF2-40B4-BE49-F238E27FC236}">
                <a16:creationId xmlns:a16="http://schemas.microsoft.com/office/drawing/2014/main" id="{18EFCCDC-CD39-4814-9A5C-956545F63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41" y="576759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24">
            <a:extLst>
              <a:ext uri="{FF2B5EF4-FFF2-40B4-BE49-F238E27FC236}">
                <a16:creationId xmlns:a16="http://schemas.microsoft.com/office/drawing/2014/main" id="{B1649F01-A26B-4951-9D34-51761C358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742" y="57593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24">
            <a:extLst>
              <a:ext uri="{FF2B5EF4-FFF2-40B4-BE49-F238E27FC236}">
                <a16:creationId xmlns:a16="http://schemas.microsoft.com/office/drawing/2014/main" id="{3F5A2A29-C09B-4BA0-A8AB-BA9372BAD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4617743" y="57593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Elbow Connector 10">
            <a:extLst>
              <a:ext uri="{FF2B5EF4-FFF2-40B4-BE49-F238E27FC236}">
                <a16:creationId xmlns:a16="http://schemas.microsoft.com/office/drawing/2014/main" id="{EC245754-6828-4C61-B607-0A86B17CB8A0}"/>
              </a:ext>
            </a:extLst>
          </p:cNvPr>
          <p:cNvCxnSpPr>
            <a:cxnSpLocks/>
            <a:stCxn id="84" idx="2"/>
            <a:endCxn id="93" idx="1"/>
          </p:cNvCxnSpPr>
          <p:nvPr/>
        </p:nvCxnSpPr>
        <p:spPr>
          <a:xfrm rot="16200000" flipH="1">
            <a:off x="1696301" y="4991881"/>
            <a:ext cx="150674" cy="139462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8">
            <a:extLst>
              <a:ext uri="{FF2B5EF4-FFF2-40B4-BE49-F238E27FC236}">
                <a16:creationId xmlns:a16="http://schemas.microsoft.com/office/drawing/2014/main" id="{3B397A3A-C12F-47CF-AF8D-A7A2CA8AC9E5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9092340" y="3046569"/>
            <a:ext cx="0" cy="10016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">
            <a:extLst>
              <a:ext uri="{FF2B5EF4-FFF2-40B4-BE49-F238E27FC236}">
                <a16:creationId xmlns:a16="http://schemas.microsoft.com/office/drawing/2014/main" id="{0D80F37C-2F00-4944-8326-4DC310B6CFE7}"/>
              </a:ext>
            </a:extLst>
          </p:cNvPr>
          <p:cNvCxnSpPr>
            <a:cxnSpLocks/>
            <a:stCxn id="8" idx="2"/>
            <a:endCxn id="93" idx="3"/>
          </p:cNvCxnSpPr>
          <p:nvPr/>
        </p:nvCxnSpPr>
        <p:spPr>
          <a:xfrm rot="5400000">
            <a:off x="5431738" y="4840635"/>
            <a:ext cx="642275" cy="1205520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63">
            <a:extLst>
              <a:ext uri="{FF2B5EF4-FFF2-40B4-BE49-F238E27FC236}">
                <a16:creationId xmlns:a16="http://schemas.microsoft.com/office/drawing/2014/main" id="{F55C2623-0339-422F-B2D8-BC7A3E73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535" y="564581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6" name="Elbow Connector 10">
            <a:extLst>
              <a:ext uri="{FF2B5EF4-FFF2-40B4-BE49-F238E27FC236}">
                <a16:creationId xmlns:a16="http://schemas.microsoft.com/office/drawing/2014/main" id="{1BD98A74-4C15-407B-BC62-DC51FBBF3352}"/>
              </a:ext>
            </a:extLst>
          </p:cNvPr>
          <p:cNvCxnSpPr>
            <a:cxnSpLocks/>
            <a:stCxn id="27" idx="3"/>
            <a:endCxn id="38" idx="3"/>
          </p:cNvCxnSpPr>
          <p:nvPr/>
        </p:nvCxnSpPr>
        <p:spPr>
          <a:xfrm>
            <a:off x="10047185" y="2658544"/>
            <a:ext cx="118166" cy="3166047"/>
          </a:xfrm>
          <a:prstGeom prst="bentConnector3">
            <a:avLst>
              <a:gd name="adj1" fmla="val 29345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0">
            <a:extLst>
              <a:ext uri="{FF2B5EF4-FFF2-40B4-BE49-F238E27FC236}">
                <a16:creationId xmlns:a16="http://schemas.microsoft.com/office/drawing/2014/main" id="{450055F9-D282-449E-AEF3-F4B7170DE60C}"/>
              </a:ext>
            </a:extLst>
          </p:cNvPr>
          <p:cNvCxnSpPr>
            <a:cxnSpLocks/>
            <a:stCxn id="29" idx="3"/>
            <a:endCxn id="38" idx="3"/>
          </p:cNvCxnSpPr>
          <p:nvPr/>
        </p:nvCxnSpPr>
        <p:spPr>
          <a:xfrm>
            <a:off x="10047185" y="4436223"/>
            <a:ext cx="118166" cy="1388368"/>
          </a:xfrm>
          <a:prstGeom prst="bentConnector3">
            <a:avLst>
              <a:gd name="adj1" fmla="val 29345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7">
            <a:extLst>
              <a:ext uri="{FF2B5EF4-FFF2-40B4-BE49-F238E27FC236}">
                <a16:creationId xmlns:a16="http://schemas.microsoft.com/office/drawing/2014/main" id="{4E9DC439-CDEC-4F9C-A89F-5D5EC5BAF79D}"/>
              </a:ext>
            </a:extLst>
          </p:cNvPr>
          <p:cNvSpPr/>
          <p:nvPr/>
        </p:nvSpPr>
        <p:spPr>
          <a:xfrm>
            <a:off x="7968984" y="5264915"/>
            <a:ext cx="2681162" cy="890588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pic>
        <p:nvPicPr>
          <p:cNvPr id="133" name="Graphic 18">
            <a:extLst>
              <a:ext uri="{FF2B5EF4-FFF2-40B4-BE49-F238E27FC236}">
                <a16:creationId xmlns:a16="http://schemas.microsoft.com/office/drawing/2014/main" id="{3ACB5E51-D1F6-4135-ACD8-EE0FB5C3822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>
          <a:xfrm>
            <a:off x="7968984" y="5263341"/>
            <a:ext cx="381000" cy="381000"/>
          </a:xfrm>
          <a:prstGeom prst="rect">
            <a:avLst/>
          </a:prstGeom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1B5C3612-19DB-4AD3-88E7-DB4BE208CB3C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>
            <a:off x="5150115" y="5764533"/>
            <a:ext cx="3170420" cy="612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66">
            <a:extLst>
              <a:ext uri="{FF2B5EF4-FFF2-40B4-BE49-F238E27FC236}">
                <a16:creationId xmlns:a16="http://schemas.microsoft.com/office/drawing/2014/main" id="{92EE954E-9674-4EB1-84B0-9B8DA489C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511" y="564581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8">
            <a:extLst>
              <a:ext uri="{FF2B5EF4-FFF2-40B4-BE49-F238E27FC236}">
                <a16:creationId xmlns:a16="http://schemas.microsoft.com/office/drawing/2014/main" id="{7483C765-F6DB-4247-8D04-C94C1AE94F34}"/>
              </a:ext>
            </a:extLst>
          </p:cNvPr>
          <p:cNvCxnSpPr>
            <a:cxnSpLocks/>
            <a:stCxn id="115" idx="3"/>
            <a:endCxn id="138" idx="1"/>
          </p:cNvCxnSpPr>
          <p:nvPr/>
        </p:nvCxnSpPr>
        <p:spPr>
          <a:xfrm>
            <a:off x="8680535" y="5825818"/>
            <a:ext cx="3799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30">
            <a:extLst>
              <a:ext uri="{FF2B5EF4-FFF2-40B4-BE49-F238E27FC236}">
                <a16:creationId xmlns:a16="http://schemas.microsoft.com/office/drawing/2014/main" id="{07891BFF-1593-4703-A20B-B2E8A78A7241}"/>
              </a:ext>
            </a:extLst>
          </p:cNvPr>
          <p:cNvSpPr/>
          <p:nvPr/>
        </p:nvSpPr>
        <p:spPr>
          <a:xfrm>
            <a:off x="5345137" y="2299410"/>
            <a:ext cx="1736537" cy="79109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02" name="Rectangle 32">
            <a:extLst>
              <a:ext uri="{FF2B5EF4-FFF2-40B4-BE49-F238E27FC236}">
                <a16:creationId xmlns:a16="http://schemas.microsoft.com/office/drawing/2014/main" id="{19D4EF20-D59A-407E-B658-1A2F74B0B74F}"/>
              </a:ext>
            </a:extLst>
          </p:cNvPr>
          <p:cNvSpPr/>
          <p:nvPr/>
        </p:nvSpPr>
        <p:spPr>
          <a:xfrm>
            <a:off x="2746883" y="3586181"/>
            <a:ext cx="2010221" cy="128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3" name="Graphic 19">
            <a:extLst>
              <a:ext uri="{FF2B5EF4-FFF2-40B4-BE49-F238E27FC236}">
                <a16:creationId xmlns:a16="http://schemas.microsoft.com/office/drawing/2014/main" id="{8B106510-D948-4D74-A06F-F55B6E67AE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7519" y="3587769"/>
            <a:ext cx="381000" cy="381000"/>
          </a:xfrm>
          <a:prstGeom prst="rect">
            <a:avLst/>
          </a:prstGeom>
        </p:spPr>
      </p:pic>
      <p:pic>
        <p:nvPicPr>
          <p:cNvPr id="108" name="Graphic 20">
            <a:extLst>
              <a:ext uri="{FF2B5EF4-FFF2-40B4-BE49-F238E27FC236}">
                <a16:creationId xmlns:a16="http://schemas.microsoft.com/office/drawing/2014/main" id="{E537DE41-6984-45A4-976A-03E1A71B91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288185" y="872581"/>
            <a:ext cx="540000" cy="540000"/>
          </a:xfrm>
          <a:prstGeom prst="rect">
            <a:avLst/>
          </a:prstGeom>
        </p:spPr>
      </p:pic>
      <p:pic>
        <p:nvPicPr>
          <p:cNvPr id="109" name="Graphic 23">
            <a:extLst>
              <a:ext uri="{FF2B5EF4-FFF2-40B4-BE49-F238E27FC236}">
                <a16:creationId xmlns:a16="http://schemas.microsoft.com/office/drawing/2014/main" id="{4BC2E8A1-513C-4011-8166-E9ADCDF9E75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523393" y="4048197"/>
            <a:ext cx="360000" cy="360000"/>
          </a:xfrm>
          <a:prstGeom prst="rect">
            <a:avLst/>
          </a:prstGeom>
        </p:spPr>
      </p:pic>
      <p:cxnSp>
        <p:nvCxnSpPr>
          <p:cNvPr id="110" name="Elbow Connector 10">
            <a:extLst>
              <a:ext uri="{FF2B5EF4-FFF2-40B4-BE49-F238E27FC236}">
                <a16:creationId xmlns:a16="http://schemas.microsoft.com/office/drawing/2014/main" id="{90B02191-B9D1-4569-9901-3E12C0D82662}"/>
              </a:ext>
            </a:extLst>
          </p:cNvPr>
          <p:cNvCxnSpPr>
            <a:cxnSpLocks/>
            <a:stCxn id="48" idx="3"/>
            <a:endCxn id="102" idx="1"/>
          </p:cNvCxnSpPr>
          <p:nvPr/>
        </p:nvCxnSpPr>
        <p:spPr>
          <a:xfrm>
            <a:off x="1700399" y="3386524"/>
            <a:ext cx="1046484" cy="841897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8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26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고해준</dc:creator>
  <cp:lastModifiedBy>고해준</cp:lastModifiedBy>
  <cp:revision>12</cp:revision>
  <dcterms:created xsi:type="dcterms:W3CDTF">2022-04-04T05:57:32Z</dcterms:created>
  <dcterms:modified xsi:type="dcterms:W3CDTF">2022-04-05T05:00:15Z</dcterms:modified>
</cp:coreProperties>
</file>