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1E-741D-4141-8200-AA124531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449D-F098-4DF4-A192-AA4559B06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8256E-A603-4C7E-B18A-8DC4374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72F0B-2D69-4CA0-BD3A-56D9104E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5CE6A-C268-4C30-8C45-E9318ED7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2736-6A32-4616-93A8-4588DDFD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3196C-9AB5-4C5E-A0CB-DBC5266E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A9161-F57D-4DB1-86D4-28BD4BA2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9D718-E785-433E-BB24-35BFFB76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72B55-58D7-47C4-AE89-CF5D994B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2E5D2-8761-410B-AB9E-97B87050E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AFE59-4FD5-4F59-9E71-B438D9F7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DA69E-83EB-4400-BF50-45CA6292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BDB32-04B1-4D3B-9D65-6F832C1F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D219F-4DFC-4A53-9AD9-E87500EB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256A-97E1-47DC-914B-AD1C29E3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F9F7C-BD32-4730-936D-ECED5CA4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B27CA-AB8D-4BC4-B5CB-175119BC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55EF7-FE40-4B7A-A553-189B0861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EBA21-DD27-4DB8-A83B-FC9BA10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A1E9F-983D-4FAA-BA6F-E94A02E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BB66B-5B76-4E5D-8BEE-E1E65323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8249D-7932-420F-96F2-0E876178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BFC51-B788-4E3B-BF5E-1C6D8A2A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88DB8-5DC3-4820-8C8C-73E5138D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3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B1E35-1F89-4FDA-B800-7619E1D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40C9F-AE18-4A5D-B6EC-66980ECA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03D829-752B-48BE-AAB2-B1545A020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CA42E-0061-410C-98AC-C36899D1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44574-BE77-41F3-8E1C-A26384A8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3F9B9-C789-4D42-AFE3-14E840C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1776-148A-4E65-B1AE-3358CDAE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C808D-4E49-4754-90F0-D61F3A4E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27765-46D0-423A-B9BB-96408B45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D5B1FB-44E5-4C0E-85A8-9BC69963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C6C231-8A2D-4A21-B6CE-694DDAD91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2C6BE-451B-4BEA-BBB5-5E0E1BCA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5F410F-AA58-4ADA-A5C6-DC93F1D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69AFAC-7995-49B9-B937-8EB3B269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F63DC-9EC7-4F78-AA3F-7E3A1388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2CBD4-9E3A-49AB-BD64-6CFE31D1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BF63D-E0C2-44F7-AD51-E5422CC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D5C68-8D87-42D7-B689-BC94C4DB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B4BA8-6593-4BA2-B4D8-32CEE21F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91377-39C2-4819-85D8-450F6BB8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E392F-2373-46E5-AB36-7F3D0A98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472F2-BC0B-48E0-B250-9823A89D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D3A6D-B752-4120-A1F0-AD8F1604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EA0084-C435-4B19-8993-4716E065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13F6D-A6DA-491A-A2F0-C534EDA3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74002-26C4-4CED-9A31-27CDF024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95F9B-A8F4-445D-94F0-ED95ECC0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96E0-EB90-43A5-A9AB-982AF55E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BA1197-3880-4CDA-801D-6E072A8A6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3CEB40-3913-441C-9F8E-83446814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470B7-9F90-4C43-BC4A-77A71CF8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D078E-6338-45F3-A467-58FD5F26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07019-1742-493C-8260-853A0092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1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1F2FAF-2F28-4EB2-8362-41D224DC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0815F-606B-47FC-AC58-8E35E2A0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690B3-2680-474F-9A70-C41A13DAC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3F9E-82A4-4D4C-805B-5184CD2E43E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D0E93-705C-47D9-8D07-E48B9778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5DA05-2267-40CF-BA23-C909FB786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234F-35C4-4080-B415-65E5E813B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tolk/imca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9403D-0C4F-4CFF-B042-EC375ADFB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터미널 환경에서의 채팅</a:t>
            </a:r>
            <a:br>
              <a:rPr lang="en-US" altLang="ko-KR" dirty="0"/>
            </a:br>
            <a:r>
              <a:rPr lang="en-US" altLang="ko-KR" dirty="0"/>
              <a:t>chat-in-c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82FFE-AF81-46F6-A595-415F8144F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20165162_</a:t>
            </a:r>
            <a:r>
              <a:rPr lang="ko-KR" altLang="en-US" dirty="0"/>
              <a:t>정우석</a:t>
            </a:r>
          </a:p>
        </p:txBody>
      </p:sp>
    </p:spTree>
    <p:extLst>
      <p:ext uri="{BB962C8B-B14F-4D97-AF65-F5344CB8AC3E}">
        <p14:creationId xmlns:p14="http://schemas.microsoft.com/office/powerpoint/2010/main" val="257104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1657-9CE1-4D1F-B482-F60F02F6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사용</a:t>
            </a:r>
          </a:p>
        </p:txBody>
      </p:sp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77C68EF3-0064-4A91-A8C9-D63396999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33" y="1385411"/>
            <a:ext cx="81508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14F3F-BF5A-47B9-9375-7A5653354E0F}"/>
              </a:ext>
            </a:extLst>
          </p:cNvPr>
          <p:cNvSpPr txBox="1"/>
          <p:nvPr/>
        </p:nvSpPr>
        <p:spPr>
          <a:xfrm>
            <a:off x="1482633" y="5862320"/>
            <a:ext cx="874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/send </a:t>
            </a:r>
            <a:r>
              <a:rPr lang="ko-KR" altLang="en-US" dirty="0"/>
              <a:t>명령으로 서버로 파일을 전송 </a:t>
            </a:r>
            <a:r>
              <a:rPr lang="ko-KR" altLang="en-US" dirty="0" err="1"/>
              <a:t>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7FA0F-9372-4151-90E8-1E235479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사용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2A7C6DF-E7D8-4A95-A9AD-5118C9E4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52" y="1439545"/>
            <a:ext cx="665392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BCACD-E2E7-4EC5-BE90-57DC7D3D1C69}"/>
              </a:ext>
            </a:extLst>
          </p:cNvPr>
          <p:cNvSpPr txBox="1"/>
          <p:nvPr/>
        </p:nvSpPr>
        <p:spPr>
          <a:xfrm>
            <a:off x="1534160" y="6024880"/>
            <a:ext cx="84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/down </a:t>
            </a:r>
            <a:r>
              <a:rPr lang="ko-KR" altLang="en-US" dirty="0"/>
              <a:t>명령으로 서버로 부터 파일을 받아 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7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7D54-B3C5-4585-BDE8-60644613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사용</a:t>
            </a:r>
          </a:p>
        </p:txBody>
      </p:sp>
      <p:pic>
        <p:nvPicPr>
          <p:cNvPr id="5" name="내용 개체 틀 4" descr="사과, 과일이(가) 표시된 사진&#10;&#10;자동 생성된 설명">
            <a:extLst>
              <a:ext uri="{FF2B5EF4-FFF2-40B4-BE49-F238E27FC236}">
                <a16:creationId xmlns:a16="http://schemas.microsoft.com/office/drawing/2014/main" id="{87288CF8-BD98-4587-9663-B5C33FF05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37" y="1612800"/>
            <a:ext cx="47106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E86E6-45AC-49D8-AD5A-C3ED9A5C45DB}"/>
              </a:ext>
            </a:extLst>
          </p:cNvPr>
          <p:cNvSpPr txBox="1"/>
          <p:nvPr/>
        </p:nvSpPr>
        <p:spPr>
          <a:xfrm>
            <a:off x="2021840" y="5984240"/>
            <a:ext cx="67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/view </a:t>
            </a:r>
            <a:r>
              <a:rPr lang="ko-KR" altLang="en-US" dirty="0"/>
              <a:t>명령으로 다운받은 이미지를 </a:t>
            </a:r>
            <a:r>
              <a:rPr lang="en-US" altLang="ko-KR" dirty="0"/>
              <a:t>3</a:t>
            </a:r>
            <a:r>
              <a:rPr lang="ko-KR" altLang="en-US" dirty="0"/>
              <a:t>초간 터미널에 띄워준다</a:t>
            </a:r>
          </a:p>
        </p:txBody>
      </p:sp>
    </p:spTree>
    <p:extLst>
      <p:ext uri="{BB962C8B-B14F-4D97-AF65-F5344CB8AC3E}">
        <p14:creationId xmlns:p14="http://schemas.microsoft.com/office/powerpoint/2010/main" val="197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6F7F-1928-4F89-80F5-7293628F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 및 활용방안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015EE-6C44-4CD0-B3B8-7A72A4E8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터미널에서 이미지를 포함한 채팅을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터미널 환경에서 동작하기 때문에 가볍다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터미널 환경만 제공하는 특수한 환경</a:t>
            </a:r>
            <a:r>
              <a:rPr lang="en-US" altLang="ko-KR" dirty="0"/>
              <a:t>(ex)</a:t>
            </a:r>
            <a:r>
              <a:rPr lang="ko-KR" altLang="en-US" dirty="0" err="1"/>
              <a:t>저사양</a:t>
            </a:r>
            <a:r>
              <a:rPr lang="ko-KR" altLang="en-US" dirty="0"/>
              <a:t> </a:t>
            </a:r>
            <a:r>
              <a:rPr lang="en-US" altLang="ko-KR" dirty="0"/>
              <a:t>pc)</a:t>
            </a:r>
            <a:r>
              <a:rPr lang="ko-KR" altLang="en-US" dirty="0"/>
              <a:t>등 에서 상용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7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103A-F076-4CD5-9ADB-108200E0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C8C43-EA05-4590-A599-8C99F4A5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 환경에서의 채팅 프로그램</a:t>
            </a:r>
            <a:endParaRPr lang="en-US" altLang="ko-KR" dirty="0"/>
          </a:p>
          <a:p>
            <a:r>
              <a:rPr lang="ko-KR" altLang="en-US" dirty="0"/>
              <a:t>파일전송과 파일 </a:t>
            </a:r>
            <a:r>
              <a:rPr lang="ko-KR" altLang="en-US" dirty="0" err="1"/>
              <a:t>내려받기</a:t>
            </a:r>
            <a:r>
              <a:rPr lang="en-US" altLang="ko-KR" dirty="0"/>
              <a:t> </a:t>
            </a:r>
            <a:r>
              <a:rPr lang="ko-KR" altLang="en-US" dirty="0"/>
              <a:t>이미지 출력이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27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2FD67-B77C-4CB5-83C1-67FC466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6D5B8-959D-4915-9E02-AED1995A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Server.c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send_msg</a:t>
            </a:r>
            <a:r>
              <a:rPr lang="en-US" altLang="ko-KR" dirty="0"/>
              <a:t>():</a:t>
            </a:r>
            <a:r>
              <a:rPr lang="ko-KR" altLang="en-US" dirty="0"/>
              <a:t>모든 클라이언트들에게 메시지를 전송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handle_cli</a:t>
            </a:r>
            <a:r>
              <a:rPr lang="en-US" altLang="ko-KR" dirty="0"/>
              <a:t>():</a:t>
            </a:r>
            <a:r>
              <a:rPr lang="ko-KR" altLang="en-US" dirty="0"/>
              <a:t>클라이언트로부터 메시지를 받고 클라이언트가 종료 되면 </a:t>
            </a:r>
            <a:r>
              <a:rPr lang="en-US" altLang="ko-KR" dirty="0" err="1"/>
              <a:t>client_sockets</a:t>
            </a:r>
            <a:r>
              <a:rPr lang="ko-KR" altLang="en-US" dirty="0"/>
              <a:t>배열에서 제거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3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03E2-35E5-4F1B-A707-C8AEF258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DCA4D-E76E-441B-9C78-0B953978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Client.c</a:t>
            </a:r>
            <a:endParaRPr lang="en-US" altLang="ko-KR" dirty="0"/>
          </a:p>
          <a:p>
            <a:r>
              <a:rPr lang="en-US" altLang="ko-KR" dirty="0" err="1"/>
              <a:t>Send_msg</a:t>
            </a:r>
            <a:r>
              <a:rPr lang="en-US" altLang="ko-KR" dirty="0"/>
              <a:t>():</a:t>
            </a:r>
            <a:r>
              <a:rPr lang="ko-KR" altLang="en-US" dirty="0"/>
              <a:t>서버로 메시지 전송</a:t>
            </a:r>
            <a:endParaRPr lang="en-US" altLang="ko-KR" dirty="0"/>
          </a:p>
          <a:p>
            <a:r>
              <a:rPr lang="en-US" altLang="ko-KR" dirty="0" err="1"/>
              <a:t>Recv_msg</a:t>
            </a:r>
            <a:r>
              <a:rPr lang="en-US" altLang="ko-KR" dirty="0"/>
              <a:t>():</a:t>
            </a:r>
            <a:r>
              <a:rPr lang="ko-KR" altLang="en-US" dirty="0"/>
              <a:t>서버로부터 메시지 받아서 출력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2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C064D-049C-4BCB-A84E-33847129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D973-B6C3-4574-8B43-4AD46DD1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오픈소스 </a:t>
            </a:r>
            <a:r>
              <a:rPr lang="en-US" altLang="ko-KR" dirty="0" err="1"/>
              <a:t>imcat</a:t>
            </a:r>
            <a:r>
              <a:rPr lang="ko-KR" altLang="en-US" dirty="0"/>
              <a:t>을 사용해서 이미지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https://github.com/stolk/imcat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터미널에 이미지를 출력하는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EABAB-6853-4F29-89D3-E6A3BFD8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429000"/>
            <a:ext cx="4857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3F474-533B-4A9B-BE7A-E47F246E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33094-FB00-4347-A8B8-FAE6BB9C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지원 하는 명령</a:t>
            </a:r>
            <a:endParaRPr lang="en-US" altLang="ko-KR" dirty="0"/>
          </a:p>
          <a:p>
            <a:r>
              <a:rPr lang="en-US" altLang="ko-KR" dirty="0"/>
              <a:t>-/send [filename]:</a:t>
            </a:r>
            <a:r>
              <a:rPr lang="ko-KR" altLang="en-US" dirty="0"/>
              <a:t>클라이언트에서 서버로 파일 전송</a:t>
            </a:r>
            <a:endParaRPr lang="en-US" altLang="ko-KR" dirty="0"/>
          </a:p>
          <a:p>
            <a:r>
              <a:rPr lang="en-US" altLang="ko-KR" dirty="0"/>
              <a:t>-/down [filename]:</a:t>
            </a:r>
            <a:r>
              <a:rPr lang="ko-KR" altLang="en-US" dirty="0"/>
              <a:t>서버로부터 파일 다운</a:t>
            </a:r>
            <a:endParaRPr lang="en-US" altLang="ko-KR" dirty="0"/>
          </a:p>
          <a:p>
            <a:r>
              <a:rPr lang="en-US" altLang="ko-KR" dirty="0"/>
              <a:t>-/view [filename]:</a:t>
            </a:r>
            <a:r>
              <a:rPr lang="ko-KR" altLang="en-US" dirty="0"/>
              <a:t>이미지파일 보기</a:t>
            </a:r>
            <a:endParaRPr lang="en-US" altLang="ko-KR" dirty="0"/>
          </a:p>
          <a:p>
            <a:pPr lvl="1"/>
            <a:r>
              <a:rPr lang="en-US" altLang="ko-KR" dirty="0" err="1"/>
              <a:t>def_prog_mode</a:t>
            </a:r>
            <a:r>
              <a:rPr lang="en-US" altLang="ko-KR" dirty="0"/>
              <a:t>()</a:t>
            </a:r>
            <a:r>
              <a:rPr lang="ko-KR" altLang="en-US" dirty="0"/>
              <a:t>로 현재 창을 저장</a:t>
            </a:r>
            <a:endParaRPr lang="en-US" altLang="ko-KR" dirty="0"/>
          </a:p>
          <a:p>
            <a:pPr lvl="1"/>
            <a:r>
              <a:rPr lang="en-US" altLang="ko-KR" dirty="0" err="1"/>
              <a:t>Ncurse</a:t>
            </a:r>
            <a:r>
              <a:rPr lang="ko-KR" altLang="en-US" dirty="0"/>
              <a:t>모드가 잠시 종료되고 터미널 모드가 실행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터미널 에서 </a:t>
            </a:r>
            <a:r>
              <a:rPr lang="en-US" altLang="ko-KR" dirty="0" err="1"/>
              <a:t>imcat</a:t>
            </a:r>
            <a:r>
              <a:rPr lang="ko-KR" altLang="en-US" dirty="0"/>
              <a:t>을 실행 하게 되고 일정 시간이 지나면 터미널이 종료되고 </a:t>
            </a:r>
            <a:r>
              <a:rPr lang="en-US" altLang="ko-KR" dirty="0" err="1"/>
              <a:t>reset_prog_mode</a:t>
            </a:r>
            <a:r>
              <a:rPr lang="en-US" altLang="ko-KR" dirty="0"/>
              <a:t>()</a:t>
            </a:r>
            <a:r>
              <a:rPr lang="ko-KR" altLang="en-US" dirty="0"/>
              <a:t>로 저장한 창을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02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E021-8210-40D2-8418-1D04243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382F4-33CD-40BC-BAD9-2205BF57BF25}"/>
              </a:ext>
            </a:extLst>
          </p:cNvPr>
          <p:cNvSpPr/>
          <p:nvPr/>
        </p:nvSpPr>
        <p:spPr>
          <a:xfrm>
            <a:off x="1116530" y="2781701"/>
            <a:ext cx="1751798" cy="17229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066FC-A8E5-4AE9-9A64-0190DFF6463D}"/>
              </a:ext>
            </a:extLst>
          </p:cNvPr>
          <p:cNvSpPr/>
          <p:nvPr/>
        </p:nvSpPr>
        <p:spPr>
          <a:xfrm>
            <a:off x="9009247" y="2666197"/>
            <a:ext cx="1751798" cy="17229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C27706-57AC-47A8-8C70-58B9768C7F42}"/>
              </a:ext>
            </a:extLst>
          </p:cNvPr>
          <p:cNvSpPr/>
          <p:nvPr/>
        </p:nvSpPr>
        <p:spPr>
          <a:xfrm>
            <a:off x="4841506" y="1706078"/>
            <a:ext cx="1751798" cy="17229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3113348A-4622-4BB0-BEE3-C2E67DF96F0F}"/>
              </a:ext>
            </a:extLst>
          </p:cNvPr>
          <p:cNvSpPr/>
          <p:nvPr/>
        </p:nvSpPr>
        <p:spPr>
          <a:xfrm>
            <a:off x="4562375" y="4215865"/>
            <a:ext cx="2454442" cy="1325563"/>
          </a:xfrm>
          <a:prstGeom prst="ca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 저장소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D29EB8-7ED0-4F12-9F11-59512ABFA2BE}"/>
              </a:ext>
            </a:extLst>
          </p:cNvPr>
          <p:cNvCxnSpPr/>
          <p:nvPr/>
        </p:nvCxnSpPr>
        <p:spPr>
          <a:xfrm flipV="1">
            <a:off x="3099335" y="2396691"/>
            <a:ext cx="1357162" cy="56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973ABB-85F4-4583-B44F-AE2939E19B23}"/>
              </a:ext>
            </a:extLst>
          </p:cNvPr>
          <p:cNvCxnSpPr>
            <a:cxnSpLocks/>
          </p:cNvCxnSpPr>
          <p:nvPr/>
        </p:nvCxnSpPr>
        <p:spPr>
          <a:xfrm flipH="1">
            <a:off x="3346381" y="2964581"/>
            <a:ext cx="1023485" cy="42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4A3386-82C5-48F1-A48E-8ADAE24DD29D}"/>
              </a:ext>
            </a:extLst>
          </p:cNvPr>
          <p:cNvCxnSpPr>
            <a:cxnSpLocks/>
          </p:cNvCxnSpPr>
          <p:nvPr/>
        </p:nvCxnSpPr>
        <p:spPr>
          <a:xfrm>
            <a:off x="6959061" y="2189145"/>
            <a:ext cx="1607421" cy="7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5692A2-E33F-47BA-8FFC-1F6749D56589}"/>
              </a:ext>
            </a:extLst>
          </p:cNvPr>
          <p:cNvCxnSpPr>
            <a:cxnSpLocks/>
          </p:cNvCxnSpPr>
          <p:nvPr/>
        </p:nvCxnSpPr>
        <p:spPr>
          <a:xfrm flipH="1" flipV="1">
            <a:off x="7036069" y="2717735"/>
            <a:ext cx="1443791" cy="65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BACD9C-85E2-4FF0-B8D2-A378129FDDC8}"/>
              </a:ext>
            </a:extLst>
          </p:cNvPr>
          <p:cNvSpPr txBox="1"/>
          <p:nvPr/>
        </p:nvSpPr>
        <p:spPr>
          <a:xfrm>
            <a:off x="3022333" y="2002055"/>
            <a:ext cx="11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/send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F868F-AFF5-4F5C-AE7D-3E669B2EDDE2}"/>
              </a:ext>
            </a:extLst>
          </p:cNvPr>
          <p:cNvSpPr txBox="1"/>
          <p:nvPr/>
        </p:nvSpPr>
        <p:spPr>
          <a:xfrm>
            <a:off x="7417869" y="1902297"/>
            <a:ext cx="17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/down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B516C54-BEDE-4FAC-87F3-6DE610A4E09B}"/>
              </a:ext>
            </a:extLst>
          </p:cNvPr>
          <p:cNvCxnSpPr/>
          <p:nvPr/>
        </p:nvCxnSpPr>
        <p:spPr>
          <a:xfrm>
            <a:off x="5159141" y="3643162"/>
            <a:ext cx="0" cy="3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D9C31-C412-42CA-AA82-F55806D7DF4E}"/>
              </a:ext>
            </a:extLst>
          </p:cNvPr>
          <p:cNvCxnSpPr/>
          <p:nvPr/>
        </p:nvCxnSpPr>
        <p:spPr>
          <a:xfrm flipV="1">
            <a:off x="6208295" y="3643162"/>
            <a:ext cx="0" cy="3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9B8ECE-2825-4503-91E1-7F98D7DE7D1E}"/>
              </a:ext>
            </a:extLst>
          </p:cNvPr>
          <p:cNvSpPr txBox="1"/>
          <p:nvPr/>
        </p:nvSpPr>
        <p:spPr>
          <a:xfrm>
            <a:off x="9326881" y="4504623"/>
            <a:ext cx="234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/view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6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214-E937-45E4-9646-F08B3AD8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사용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18319EC-37E7-4631-B720-4810739A4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52" y="1334736"/>
            <a:ext cx="666298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56869-8FD7-4303-AF9A-FB97D5F9E52A}"/>
              </a:ext>
            </a:extLst>
          </p:cNvPr>
          <p:cNvSpPr txBox="1"/>
          <p:nvPr/>
        </p:nvSpPr>
        <p:spPr>
          <a:xfrm>
            <a:off x="2389205" y="5846544"/>
            <a:ext cx="699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서버를 실행 </a:t>
            </a:r>
            <a:r>
              <a:rPr lang="ko-KR" altLang="en-US" dirty="0" err="1"/>
              <a:t>시킨후</a:t>
            </a:r>
            <a:r>
              <a:rPr lang="ko-KR" altLang="en-US" dirty="0"/>
              <a:t> 클라이언트를 실행 시키면 닉네임 입력창이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64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C35FE-25A0-497B-BC32-95E8B7FF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사용</a:t>
            </a:r>
          </a:p>
        </p:txBody>
      </p:sp>
      <p:pic>
        <p:nvPicPr>
          <p:cNvPr id="5" name="내용 개체 틀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D36B84EC-D563-4BDC-BB14-7DFA9C548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7" y="1606623"/>
            <a:ext cx="10515600" cy="34268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F33A4-D508-4E28-BAA8-25910A61D9A9}"/>
              </a:ext>
            </a:extLst>
          </p:cNvPr>
          <p:cNvSpPr txBox="1"/>
          <p:nvPr/>
        </p:nvSpPr>
        <p:spPr>
          <a:xfrm>
            <a:off x="1320800" y="5334000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메시지를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입력하면 연결된 모든 클라이언트들에게 전송</a:t>
            </a:r>
          </a:p>
        </p:txBody>
      </p:sp>
    </p:spTree>
    <p:extLst>
      <p:ext uri="{BB962C8B-B14F-4D97-AF65-F5344CB8AC3E}">
        <p14:creationId xmlns:p14="http://schemas.microsoft.com/office/powerpoint/2010/main" val="382144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266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터미널 환경에서의 채팅 chat-in-c</vt:lpstr>
      <vt:lpstr>프로젝트 개요</vt:lpstr>
      <vt:lpstr>프로젝트 설계</vt:lpstr>
      <vt:lpstr>프로젝트 설계</vt:lpstr>
      <vt:lpstr>프로젝트 설계</vt:lpstr>
      <vt:lpstr>프로젝트 설계</vt:lpstr>
      <vt:lpstr>프로젝트 설계</vt:lpstr>
      <vt:lpstr>프로젝트 사용</vt:lpstr>
      <vt:lpstr>프로젝트 사용</vt:lpstr>
      <vt:lpstr>프로젝트 사용</vt:lpstr>
      <vt:lpstr>프로젝트 사용</vt:lpstr>
      <vt:lpstr>프로젝트 사용</vt:lpstr>
      <vt:lpstr>필요성 및 활용방안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정우석</dc:creator>
  <cp:lastModifiedBy>정우석</cp:lastModifiedBy>
  <cp:revision>7</cp:revision>
  <dcterms:created xsi:type="dcterms:W3CDTF">2020-12-09T09:08:22Z</dcterms:created>
  <dcterms:modified xsi:type="dcterms:W3CDTF">2020-12-09T10:17:16Z</dcterms:modified>
</cp:coreProperties>
</file>