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8" r:id="rId7"/>
    <p:sldId id="263" r:id="rId8"/>
    <p:sldId id="262" r:id="rId9"/>
    <p:sldId id="264" r:id="rId10"/>
    <p:sldId id="265" r:id="rId11"/>
    <p:sldId id="266" r:id="rId12"/>
    <p:sldId id="270" r:id="rId13"/>
    <p:sldId id="261" r:id="rId14"/>
    <p:sldId id="269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C628-93BF-420A-7719-259D223B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94E9-0B03-9907-2263-7C4FC7E91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29C8-E698-17D4-B7A7-426AD203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F49C-3B22-95AE-7580-954B4769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065E-2F5E-155A-327B-232AE27E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1A06-D1B3-F5B0-D9D0-E6BE1ED3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6021D-6F12-2EB7-4DEE-C6D82099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72F9-15AE-AF5E-8686-945D6CE1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DC17-1AE8-EB75-6240-FF828FA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A915-A5EA-C8AC-7920-F699E7B9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8CB53-E564-61C4-AF8B-894BB48EA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E2799-AD07-7BB0-872C-DEA6B8BF3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4A92-7DA6-9211-3C4B-26B9224A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4C77-C41A-D52A-79BA-893E2B5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C132-C043-9A94-FE8E-C55F8799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01E5-D426-0264-2D72-1C68E637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F1C4-5CA3-952B-4765-5877F906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E78C-F1DF-4605-BE58-AE934D05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290F-5B9F-226D-34FA-35D5CB01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FFEC-E292-C19F-9618-789C288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F738-D6B8-89C9-801D-EF01185C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E7D0-9A1D-B8E3-C17A-160B39CB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EA88-D277-6FBE-C0DA-BB4510F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32EE-9F1E-344B-E44E-DD9D9155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C56E-E12F-8ADC-2B53-266A916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0652-06FD-2C8A-0F82-5613401D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0219-C663-FFE3-CAA7-20079AE7D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7A83-5465-710F-4F0C-B4A35528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436C-CFBD-2FCF-8749-9A38913D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A289B-E743-9D01-5E1D-EE51D020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A8E3-19E8-480C-1461-B1CDBC97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0D0E-15F4-5D9D-9E6C-AD8A2772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F9E7-FFC9-A5AA-ED7B-4DE9C06B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3C9D-43B2-5895-D335-525D61D4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E2FD8-1E82-58CF-704D-BA0865907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53AC-2392-D2A4-B5E1-66F30B13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F3495-4A8B-A8FF-8EB2-C8B4336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D8B33-BD0C-1119-1CE6-7CE77970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B9C94-22B4-2474-EE3D-A3279BB2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1A44-99F0-6D0E-545D-EF12D523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418B1-22F7-5D8B-9639-82A69B8C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1FD8-BBD3-8CC2-813E-5EC55B73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3C4B6-D055-357C-C960-B4BD4549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1044-5DC8-3DAB-2502-133B6EF1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3ED3F-2B95-B153-DDF9-3DC8306C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3B12A-209B-0936-2F8A-9D0E43E7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EF6-D6CD-0ED2-E745-3B8DE989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5CA6-B2F9-3F91-C07F-3983EBD5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6C2E2-514D-1383-6EFB-2DD77D919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9F1C-FB7E-72C0-11C9-1DB85FC7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CAD49-ACD7-2A27-9A2C-6DD1B23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8664-B76A-E308-EF2A-2B8F59C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C36E-11BD-70C4-699A-CB680890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413D-57DC-C765-1496-E3291F2A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2698-4597-257B-0E8F-6744570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9075-7633-3202-C3D0-D8C5A624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3A65-5FD4-18B8-D969-B68D47A7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D497E-64CA-EE9B-9934-E0B80C05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959C-CD02-FA97-1514-597C0A48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296B-DB61-FD52-98B8-6C5CBFAC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EAC3-1DD0-D6CF-31F6-A65A58CD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81AF-F03F-4D90-B087-446F8AD17DCE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F416-BDE4-E6F5-19C6-D399B799B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00EC-BFAD-E859-82E3-2E4D91F70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E497-4700-4C35-9769-9DD38DE7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0C53-6146-884E-552A-F1160ED49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A3D43-3D05-FCF4-73E5-0E23FFBE5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0555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559-BD04-5F4B-E9D3-C01E9D3E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aggregate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91661-04FA-5326-AEDB-283F5D8C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1" y="1825625"/>
            <a:ext cx="8712197" cy="4351338"/>
          </a:xfrm>
        </p:spPr>
      </p:pic>
    </p:spTree>
    <p:extLst>
      <p:ext uri="{BB962C8B-B14F-4D97-AF65-F5344CB8AC3E}">
        <p14:creationId xmlns:p14="http://schemas.microsoft.com/office/powerpoint/2010/main" val="135263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F5F-435F-83A2-BA7A-89A4913B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2C185-C17C-3F29-B7FF-04FFFF518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23" y="1825625"/>
            <a:ext cx="8161553" cy="4351338"/>
          </a:xfrm>
        </p:spPr>
      </p:pic>
    </p:spTree>
    <p:extLst>
      <p:ext uri="{BB962C8B-B14F-4D97-AF65-F5344CB8AC3E}">
        <p14:creationId xmlns:p14="http://schemas.microsoft.com/office/powerpoint/2010/main" val="238988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1069-0DE4-B8A4-AF49-E1A1B6FD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821-9AF3-90A7-D119-01BCA7F6B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644" y="1825625"/>
            <a:ext cx="8044711" cy="4351338"/>
          </a:xfrm>
        </p:spPr>
      </p:pic>
    </p:spTree>
    <p:extLst>
      <p:ext uri="{BB962C8B-B14F-4D97-AF65-F5344CB8AC3E}">
        <p14:creationId xmlns:p14="http://schemas.microsoft.com/office/powerpoint/2010/main" val="369105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09E2-6758-CFE8-453A-7F0A7CF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7EFC-BCD6-F3DD-6A3E-4082AD06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35DFE-841A-8F44-468B-D577038B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1764817"/>
            <a:ext cx="10160736" cy="50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6E94-E958-4D0A-FCDE-38F701D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run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A85C38-9DDB-8434-A004-D49DEF42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6" y="2682241"/>
            <a:ext cx="12206286" cy="3005034"/>
          </a:xfrm>
        </p:spPr>
      </p:pic>
    </p:spTree>
    <p:extLst>
      <p:ext uri="{BB962C8B-B14F-4D97-AF65-F5344CB8AC3E}">
        <p14:creationId xmlns:p14="http://schemas.microsoft.com/office/powerpoint/2010/main" val="287269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BEE7-EAA9-513A-CD2C-75E5CD5A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14136E-A663-C52F-1206-F961A1D79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28" y="2356559"/>
            <a:ext cx="9620744" cy="3289469"/>
          </a:xfrm>
        </p:spPr>
      </p:pic>
    </p:spTree>
    <p:extLst>
      <p:ext uri="{BB962C8B-B14F-4D97-AF65-F5344CB8AC3E}">
        <p14:creationId xmlns:p14="http://schemas.microsoft.com/office/powerpoint/2010/main" val="31242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3ECA-9DC1-4C66-C859-21CFE8D0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C056-EA12-1CE0-4056-65BB6218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D4D4-3160-887A-1F9D-3AE99262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EFDA-49A6-4C16-195A-8FCA716C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15A41-3254-E86F-704C-0C57B765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3" y="495149"/>
            <a:ext cx="11532193" cy="58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98CD-D95A-1DB4-343B-F25FDB88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504967"/>
            <a:ext cx="11108140" cy="5671996"/>
          </a:xfrm>
        </p:spPr>
        <p:txBody>
          <a:bodyPr/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id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SalePersonFName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SalePersonLName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,ProductName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ItemsSold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SoldPrice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,Country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,Region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N" sz="1800" kern="0" dirty="0">
                <a:solidFill>
                  <a:srgbClr val="7788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id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SalePersonFName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SalePersonLName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,ProductName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ItemsSold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SoldPrice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,Country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,Region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'Aamir'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'Shahzad'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'TV'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'North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8507-5011-F038-54DD-6220C3DF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3379-1ED8-4461-B24E-BCF11CD0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id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SalePersonFName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SalePersonLName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,ProductName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ItemsSold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SoldPrice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,Country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,Region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'Raza'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'Cell Phone'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'North America'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id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SalePersonFName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SalePersonLName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,ProductName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ItemsSold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SoldPrice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,Country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,Region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'Christy'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'Ladson'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'TV'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'North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7E5-40D0-04A5-281D-45E84DA5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id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SalePersonFName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SalePersonLName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,ProductName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ItemsSold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SoldPrice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,Country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,Region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'Rivers'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'Laptop'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'North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id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SalePersonFName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SalePersonLName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,ProductName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ItemsSold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SoldPrice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,Country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,Region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'Najaf'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'Ali'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'Computer'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'Pakistan'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'Asia'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695E-195D-7E6C-79C8-231E2811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6B3C-8144-D217-3BE1-D2223FE6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BEDE6-6AC5-F231-FAED-9BB8AF27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76" y="2493774"/>
            <a:ext cx="5924854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9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377-DD85-711D-1EAA-65B22A40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FD8B0-F06F-16CF-CC0E-3AF57CFC6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96" y="1825625"/>
            <a:ext cx="8150407" cy="4351338"/>
          </a:xfrm>
        </p:spPr>
      </p:pic>
    </p:spTree>
    <p:extLst>
      <p:ext uri="{BB962C8B-B14F-4D97-AF65-F5344CB8AC3E}">
        <p14:creationId xmlns:p14="http://schemas.microsoft.com/office/powerpoint/2010/main" val="31925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12D0-FA0E-3F0F-64B9-20ED47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linked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67342-DD04-2E7F-F1AF-E257BCA4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79" y="1825625"/>
            <a:ext cx="8409842" cy="4351338"/>
          </a:xfrm>
        </p:spPr>
      </p:pic>
    </p:spTree>
    <p:extLst>
      <p:ext uri="{BB962C8B-B14F-4D97-AF65-F5344CB8AC3E}">
        <p14:creationId xmlns:p14="http://schemas.microsoft.com/office/powerpoint/2010/main" val="224330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68FF-C0E8-7B64-A570-CCAD069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2F210-1A9D-6CE0-832E-A4633BE89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840" y="1825625"/>
            <a:ext cx="8582319" cy="4351338"/>
          </a:xfrm>
        </p:spPr>
      </p:pic>
    </p:spTree>
    <p:extLst>
      <p:ext uri="{BB962C8B-B14F-4D97-AF65-F5344CB8AC3E}">
        <p14:creationId xmlns:p14="http://schemas.microsoft.com/office/powerpoint/2010/main" val="75060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318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Group 7</vt:lpstr>
      <vt:lpstr>PowerPoint Presentation</vt:lpstr>
      <vt:lpstr>PowerPoint Presentation</vt:lpstr>
      <vt:lpstr>PowerPoint Presentation</vt:lpstr>
      <vt:lpstr>PowerPoint Presentation</vt:lpstr>
      <vt:lpstr>Sample database</vt:lpstr>
      <vt:lpstr>Creating dataset</vt:lpstr>
      <vt:lpstr>Creating linked service</vt:lpstr>
      <vt:lpstr>Creating dataflow</vt:lpstr>
      <vt:lpstr>Creating aggregate function</vt:lpstr>
      <vt:lpstr>Creating sink</vt:lpstr>
      <vt:lpstr>Output csv</vt:lpstr>
      <vt:lpstr>Creating data pipeline</vt:lpstr>
      <vt:lpstr>Pipeline run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Bandla, Sri gowree manohar SBOBNG-PTIY/FBG</dc:creator>
  <cp:lastModifiedBy>Bandla, Sri gowree manohar SBOBNG-PTIY/FBG</cp:lastModifiedBy>
  <cp:revision>3</cp:revision>
  <dcterms:created xsi:type="dcterms:W3CDTF">2023-09-12T04:10:39Z</dcterms:created>
  <dcterms:modified xsi:type="dcterms:W3CDTF">2023-09-12T04:53:45Z</dcterms:modified>
</cp:coreProperties>
</file>