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74" r:id="rId5"/>
    <p:sldId id="288" r:id="rId6"/>
    <p:sldId id="494" r:id="rId7"/>
    <p:sldId id="497" r:id="rId8"/>
    <p:sldId id="498" r:id="rId9"/>
    <p:sldId id="499" r:id="rId10"/>
    <p:sldId id="500" r:id="rId11"/>
    <p:sldId id="501" r:id="rId12"/>
    <p:sldId id="502" r:id="rId13"/>
    <p:sldId id="488" r:id="rId14"/>
    <p:sldId id="280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3567" autoAdjust="0"/>
  </p:normalViewPr>
  <p:slideViewPr>
    <p:cSldViewPr snapToGrid="0">
      <p:cViewPr varScale="1">
        <p:scale>
          <a:sx n="85" d="100"/>
          <a:sy n="85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ACA47-3132-4219-A4D5-F359F62C200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3D59C-D6CF-4CDF-998F-7C5799E3C93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1735138" y="4691063"/>
            <a:ext cx="13877925" cy="383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49925" y="1219200"/>
            <a:ext cx="5848350" cy="32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2275057" y="610208"/>
            <a:ext cx="7641886" cy="29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10" b="1" i="0">
                <a:solidFill>
                  <a:srgbClr val="006EA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13852" y="1567199"/>
            <a:ext cx="10964297" cy="17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21310" lvl="0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65" b="0" i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642620" lvl="1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963930" lvl="2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285240" lvl="3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606550" lvl="4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927860" lvl="5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249170" lvl="6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570480" lvl="7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891790" lvl="8" indent="-16065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8035742" y="6453840"/>
            <a:ext cx="3876270" cy="1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65" b="1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 sz="1265"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27-D3E4-4B16-8A0F-741364F9C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6B46-6922-4D96-8F0F-CC5F10C8BE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1452880"/>
            <a:ext cx="12192188" cy="5405120"/>
            <a:chOff x="-514" y="1707619"/>
            <a:chExt cx="17348468" cy="8033557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082400" y="1707619"/>
              <a:ext cx="1182373" cy="1175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046116" y="2348137"/>
            <a:ext cx="5793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MINI PROJECT REVIEW 1 - 2024-25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2206" y="21535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DAYANANDA SAGAR ACADEMY OF TECHNOLOGY &amp; MANAGEMENT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DEPARTMENT OF COMPUTER SCIENCE AND 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 Autonomous Institute under VTU)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837735"/>
          <a:ext cx="10515601" cy="3429904"/>
        </p:xfrm>
        <a:graphic>
          <a:graphicData uri="http://schemas.openxmlformats.org/drawingml/2006/table">
            <a:tbl>
              <a:tblPr/>
              <a:tblGrid>
                <a:gridCol w="3493155"/>
                <a:gridCol w="3493155"/>
                <a:gridCol w="1565897"/>
                <a:gridCol w="1963394"/>
              </a:tblGrid>
              <a:tr h="448958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Subject Name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 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Subject Code</a:t>
                      </a:r>
                      <a:endParaRPr lang="en-US" sz="17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BCS586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8">
                <a:tc rowSpan="4"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Student Name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Bharath A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0" i="0" u="none" strike="noStrike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 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1DT22CS027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Gowrishankar N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DT22CS050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Harshit sv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DT22CS054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Hursh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DT22CS063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0979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Domain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developement,Data analytics,AI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Group No: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0979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Project Title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 Management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5516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Guide Name</a:t>
                      </a:r>
                      <a:endParaRPr lang="en-US" sz="17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altLang="en-US" sz="1700" b="1" i="0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Jyothis KP</a:t>
                      </a:r>
                      <a:endParaRPr lang="en-IN" altLang="en-US" sz="1700" b="1" i="0" u="none" strike="noStrike" kern="120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4" marR="6164" marT="73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74140" y="1619885"/>
            <a:ext cx="6753860" cy="293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Testing: How will the system be tested for functionality, usability, and security? Mention unit testing, integration testing, and user acceptance testing.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Performance: Discuss any metrics that will be used to measure system performance, such as response time or resource usage.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User Feedback: Include a plan for gathering feedback from users (pet owners, veterinarians, shelter staff) during the beta testing phase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62010" y="358833"/>
            <a:ext cx="8632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5431" y="1456842"/>
            <a:ext cx="10575559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Lu, W. (2022). Pet Care Management System”Front-End Design. Lifelong Education, 10(3), 7-16. https://doi.org/10.18282/le.v10i3.2921</a:t>
            </a:r>
            <a:endParaRPr lang="en-US" sz="20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Implementation of a pet care management system</a:t>
            </a:r>
            <a:r>
              <a:rPr lang="en-IN" alt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</a:t>
            </a: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Gunaratne D.M.M.P1,*, Bandara S.M.D.S2, Sooriyabandara H.M.T.S3, Chandrarathna M.G.D.P.M.B4, De Silva D. I.5, Samarasekara H.M.P.P.K.H6H.</a:t>
            </a:r>
            <a:endParaRPr lang="en-US" sz="20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Luo, Y. Wen and X. Zhang, "Research on Intelligent Pet Management Platform System Based on Big Data Environment," 2021 IEEE International Conference on Artificial Intelligence and Industrial Des</a:t>
            </a:r>
            <a:r>
              <a:rPr lang="en-IN" alt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gn (AIID), Guangzhou, China, 2021, pp. 641-649, doi: 10.1109/AIID51893.2021.9456589.</a:t>
            </a:r>
            <a:endParaRPr lang="en-US" sz="20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/>
          <p:nvPr/>
        </p:nvSpPr>
        <p:spPr>
          <a:xfrm>
            <a:off x="1066800" y="2875002"/>
            <a:ext cx="10058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marL="321310" lvl="0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65" b="0" i="0" kern="120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642620" lvl="1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3930" lvl="2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240" lvl="3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6550" lvl="4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7860" lvl="5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170" lvl="6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480" lvl="7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91790" lvl="8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2"/>
          <p:cNvSpPr txBox="1"/>
          <p:nvPr/>
        </p:nvSpPr>
        <p:spPr>
          <a:xfrm>
            <a:off x="900363" y="2930402"/>
            <a:ext cx="10391274" cy="11079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lvl1pPr marL="321310" lvl="0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265" b="0" i="0" kern="120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642620" lvl="1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3930" lvl="2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240" lvl="3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6550" lvl="4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7860" lvl="5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170" lvl="6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480" lvl="7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91790" lvl="8" indent="-16065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949" y="1044362"/>
            <a:ext cx="8944673" cy="501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Literature Survey</a:t>
            </a: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dirty="0">
                <a:solidFill>
                  <a:srgbClr val="0D0D0D"/>
                </a:solidFill>
                <a:highlight>
                  <a:srgbClr val="FFFFFF"/>
                </a:highlight>
                <a:latin typeface="Bookman Old Style" panose="02050604050505020204" pitchFamily="18" charset="0"/>
                <a:cs typeface="Times New Roman" panose="02020603050405020304" pitchFamily="18" charset="0"/>
              </a:rPr>
              <a:t>Objective</a:t>
            </a:r>
            <a:endParaRPr lang="en-IN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Problem Statement</a:t>
            </a: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b="1" dirty="0">
                <a:solidFill>
                  <a:srgbClr val="0D0D0D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Methods</a:t>
            </a: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Design/Approach:</a:t>
            </a: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Data Collection: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Analysis: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0135" y="1426845"/>
            <a:ext cx="8238490" cy="2673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Comprehensive Platform: An online solution for pet owners to manage health and wellness.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 </a:t>
            </a:r>
            <a:r>
              <a:rPr lang="en-US"/>
              <a:t>Health Monitoring: Track vaccinations, medications, and health records for pets.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 </a:t>
            </a:r>
            <a:r>
              <a:rPr lang="en-US"/>
              <a:t>Nutrition Support: Offers guidance on food and supplements tailored to pet needs.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Convenient Services: Schedule vet appointments and purchase pet products online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709930" y="1333500"/>
          <a:ext cx="11108690" cy="388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345"/>
                <a:gridCol w="5554345"/>
              </a:tblGrid>
              <a:tr h="1294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H. Luo, Y. Wen and X. Zhang, "Research on Intelligent Pet Management Platform System Based on Big Data Environment,"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From this Paper we can come to know about the building of the Pet community based on  Big data .</a:t>
                      </a:r>
                      <a:endParaRPr lang="en-IN" altLang="en-US"/>
                    </a:p>
                  </a:txBody>
                  <a:tcPr/>
                </a:tc>
              </a:tr>
              <a:tr h="1294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Implementation of a pet care management system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Gunaratne D.M.M.P1, Bandara S.M.D.S2, Sooriyabandara H.M.T.S3, Chandrarathna M.G.D.P.M.B4, De Silva D. I.5, Samarasekara H.M.P.P.K.H6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</a:t>
                      </a:r>
                      <a:r>
                        <a:rPr lang="en-US"/>
                        <a:t>rocess behind the implementation of the application, the technology used, the services and functionalities provided</a:t>
                      </a:r>
                      <a:r>
                        <a:rPr lang="en-IN" altLang="en-US"/>
                        <a:t>.</a:t>
                      </a:r>
                      <a:endParaRPr lang="en-IN" altLang="en-US"/>
                    </a:p>
                  </a:txBody>
                  <a:tcPr/>
                </a:tc>
              </a:tr>
              <a:tr h="1294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Pet Care Management Systemâ€”Front-End Design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Wang Lu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Armed Police Non-Commissioned Officer School Hangzhou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Design of Front-end Design using HTML, CSS, JavaScript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Objectives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76655" y="1349375"/>
            <a:ext cx="8634730" cy="3677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 </a:t>
            </a:r>
            <a:r>
              <a:rPr lang="en-US"/>
              <a:t>Goal: To develop a user-friendly, efficient system for tracking and managing pet care.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Key Objectives: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Tracking pet health and vaccinations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Managing feeding schedules and diet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Monitoring grooming and exercise schedules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Recording medical history and appointment scheduling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Integration of reminders and alerts for pet owners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22450" y="1675130"/>
            <a:ext cx="7271385" cy="329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Issues: Pet owners often struggle to maintain accurate records of their pet’s health, feeding, and activity. In shelters or veterinary clinics, the sheer volume of pets makes tracking difficult.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Solution: Develop an all-encompassing system that automates and centralizes the tracking of pet-related activities, reducing human error and improving pet care.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Challenges: Identify the current lack of centralized solutions for home users, fragmented data collection methods, and manual management issues in shelters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1098550"/>
            <a:ext cx="8192135" cy="501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System Development Approach: Outline the software development model you'll follow (e.g., Agile, Waterfall).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Technologies: Specify the tools and technologies for building the system (e.g., Java, Python, databases like MySQL, front-end frameworks like React).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Key Features: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User Interface Design: How will the system be intuitive and easy for users to interact with?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Data Storage: Explain how data about pets (medical history, schedules, etc.) will be securely stored and accessed.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Notification System: Use of alerts and reminders to inform users about upcoming appointments, feeding, etc.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Mobile and Web Integration: Will the system work on mobile devices, and how will it sync across platforms?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32890" y="1875155"/>
            <a:ext cx="8790940" cy="3107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System Architecture: Provide a high-level diagram showing how different components interact (e.g., databases, user interfaces, notification systems).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User Flow: Describe how a user interacts with the system, from logging in to adding a new pet or viewing reports.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Database Design: Present the structure of the database (ER diagram, schema) for storing pet-related data.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User Interface (UI) Mockups: Show a few basic designs for the screens or features within the application.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"/>
          <p:cNvGrpSpPr/>
          <p:nvPr/>
        </p:nvGrpSpPr>
        <p:grpSpPr>
          <a:xfrm>
            <a:off x="0" y="71879"/>
            <a:ext cx="12192188" cy="6786121"/>
            <a:chOff x="-514" y="85090"/>
            <a:chExt cx="17348468" cy="9656086"/>
          </a:xfrm>
        </p:grpSpPr>
        <p:pic>
          <p:nvPicPr>
            <p:cNvPr id="81" name="Google Shape;81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6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942459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8105" y="235722"/>
            <a:ext cx="8880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3600" dirty="0"/>
          </a:p>
        </p:txBody>
      </p:sp>
      <p:sp>
        <p:nvSpPr>
          <p:cNvPr id="3" name="Google Shape;86;p2"/>
          <p:cNvSpPr txBox="1">
            <a:spLocks noGrp="1"/>
          </p:cNvSpPr>
          <p:nvPr>
            <p:ph type="ftr" idx="11"/>
          </p:nvPr>
        </p:nvSpPr>
        <p:spPr>
          <a:xfrm>
            <a:off x="4878288" y="6325451"/>
            <a:ext cx="7077740" cy="5212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8551" rIns="0" bIns="0" rtlCol="0" anchor="t" anchorCtr="0">
            <a:spAutoFit/>
          </a:bodyPr>
          <a:lstStyle/>
          <a:p>
            <a:pPr marL="8890" algn="r"/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Dayananda Sagar Academy of Technology &amp; Management</a:t>
            </a:r>
            <a:endParaRPr lang="en-US" sz="18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890" algn="r"/>
            <a:r>
              <a:rPr lang="en-IN" sz="1400" i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(Autonomous Institute under VTU)</a:t>
            </a:r>
            <a:endParaRPr sz="1400" i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81150" y="1465580"/>
            <a:ext cx="73914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Input Data: Describe the types of data collected such as pet details (breed, age, health history), feeding and grooming schedules, and veterinary records.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Sources of Data: Explain whether users input data manually or if the system pulls from external sources such as veterinary databases.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Management: Ensure data consistency and provide details on how the system will handle updates or changes to pet records.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Security and Privacy: Discuss encryption, authentication, and data privacy policies for managing sensitive information (especially for veterinary clinics).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74*305"/>
  <p:tag name="TABLE_ENDDRAG_RECT" val="55*105*874*3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6451</Words>
  <Application>WPS Presentation</Application>
  <PresentationFormat>Widescreen</PresentationFormat>
  <Paragraphs>224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Lucida Sans</vt:lpstr>
      <vt:lpstr>Calibri</vt:lpstr>
      <vt:lpstr>Times New Roman</vt:lpstr>
      <vt:lpstr>Calibri</vt:lpstr>
      <vt:lpstr>Bookman Old Style</vt:lpstr>
      <vt:lpstr>Wingdings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DSATM</dc:creator>
  <cp:lastModifiedBy>Gowri Shankar</cp:lastModifiedBy>
  <cp:revision>97</cp:revision>
  <dcterms:created xsi:type="dcterms:W3CDTF">2023-10-25T10:10:00Z</dcterms:created>
  <dcterms:modified xsi:type="dcterms:W3CDTF">2024-11-09T10:28:49Z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B335D7288E014C0E88517F00463A2F04_12</vt:lpwstr>
  </property>
  <property fmtid="{D5CDD505-2E9C-101B-9397-08002B2CF9AE}" pid="3" name="KSOProductBuildVer">
    <vt:lpwstr>1033-12.2.0.18607</vt:lpwstr>
  </property>
</Properties>
</file>