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B2B7-4AA7-40B4-A68C-33E379BCDC98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52C7-28FB-4B16-827D-81263B488A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85800" y="1600200"/>
            <a:ext cx="2438400" cy="8382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ZEPHYRS WEBPAGE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85800" y="2895600"/>
            <a:ext cx="2438400" cy="914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COVID19 TWITTER SENTIMENTAL ANALYSIS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85800" y="4343400"/>
            <a:ext cx="2438400" cy="762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PROTOTYPE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85800" y="5562600"/>
            <a:ext cx="2438400" cy="8382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COVID19 TWEETS FROM TWITTER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257800" y="1600200"/>
            <a:ext cx="2667000" cy="838200"/>
          </a:xfrm>
          <a:prstGeom prst="roundRect">
            <a:avLst/>
          </a:prstGeom>
          <a:solidFill>
            <a:srgbClr val="990033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</a:t>
            </a:r>
            <a:r>
              <a:rPr lang="en-US" dirty="0" smtClean="0"/>
              <a:t>MONITORING ON TRENDING TOPICS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257800" y="2895600"/>
            <a:ext cx="2667000" cy="838200"/>
          </a:xfrm>
          <a:prstGeom prst="roundRect">
            <a:avLst/>
          </a:prstGeom>
          <a:solidFill>
            <a:srgbClr val="990033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AND FILTER SPAM,JUNK DATA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257800" y="4267200"/>
            <a:ext cx="2667000" cy="838200"/>
          </a:xfrm>
          <a:prstGeom prst="roundRect">
            <a:avLst/>
          </a:prstGeom>
          <a:solidFill>
            <a:srgbClr val="990033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OF PEOPLE ANALYSIS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257800" y="5562600"/>
            <a:ext cx="2667000" cy="762000"/>
          </a:xfrm>
          <a:prstGeom prst="roundRect">
            <a:avLst/>
          </a:prstGeom>
          <a:solidFill>
            <a:srgbClr val="990033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SARCASTIC DETECTION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 flipH="1">
            <a:off x="1859281" y="24384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flipH="1">
            <a:off x="1828800" y="38862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flipH="1">
            <a:off x="1828800" y="51054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4114800" y="1524000"/>
            <a:ext cx="76200" cy="52578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flipH="1">
            <a:off x="6553200" y="24384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flipH="1">
            <a:off x="6553200" y="38100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flipH="1">
            <a:off x="6553200" y="51054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2057400" y="457200"/>
            <a:ext cx="4419600" cy="5334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</a:rPr>
              <a:t>ROADMAP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stellar" pitchFamily="18" charset="0"/>
            </a:endParaRPr>
          </a:p>
        </p:txBody>
      </p:sp>
      <p:sp>
        <p:nvSpPr>
          <p:cNvPr id="60" name="Down Arrow 59"/>
          <p:cNvSpPr/>
          <p:nvPr/>
        </p:nvSpPr>
        <p:spPr>
          <a:xfrm flipH="1">
            <a:off x="1828800" y="64008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 flipH="1">
            <a:off x="6553200" y="64008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2667000"/>
            <a:ext cx="2438400" cy="914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THE SENTIMENTS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4114800"/>
            <a:ext cx="2438400" cy="1066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 WEBPAGE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685800"/>
            <a:ext cx="2438400" cy="1447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WITH IBM TONE ANALYZER AND IBM NATURAL LANGUAGE UNDERSTANDING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905001" y="2209800"/>
            <a:ext cx="76200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905000" y="3657600"/>
            <a:ext cx="76200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86400" y="4191000"/>
            <a:ext cx="2438400" cy="990600"/>
          </a:xfrm>
          <a:prstGeom prst="roundRect">
            <a:avLst/>
          </a:prstGeom>
          <a:solidFill>
            <a:srgbClr val="990033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 DASHBOARD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86400" y="2514600"/>
            <a:ext cx="2438400" cy="1066800"/>
          </a:xfrm>
          <a:prstGeom prst="roundRect">
            <a:avLst/>
          </a:prstGeom>
          <a:solidFill>
            <a:srgbClr val="990033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ON MAJOR ISSUES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86400" y="685800"/>
            <a:ext cx="2438400" cy="1295399"/>
          </a:xfrm>
          <a:prstGeom prst="roundRect">
            <a:avLst/>
          </a:prstGeom>
          <a:solidFill>
            <a:srgbClr val="990033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 LEVEL ANALYSIS ON BRANDS AND PRODUCTS APART FROM COVID19 ANALYSIS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267200" y="228600"/>
            <a:ext cx="76200" cy="5105400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flipH="1">
            <a:off x="6629399" y="1981200"/>
            <a:ext cx="76200" cy="4572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629401" y="3657600"/>
            <a:ext cx="76200" cy="4572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flipH="1">
            <a:off x="1905000" y="2286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flipH="1">
            <a:off x="6629400" y="304800"/>
            <a:ext cx="45719" cy="3810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62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Castellar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Swetha</dc:creator>
  <cp:lastModifiedBy>Microsoft account</cp:lastModifiedBy>
  <cp:revision>6</cp:revision>
  <dcterms:created xsi:type="dcterms:W3CDTF">2020-06-05T14:26:19Z</dcterms:created>
  <dcterms:modified xsi:type="dcterms:W3CDTF">2020-06-07T04:23:18Z</dcterms:modified>
</cp:coreProperties>
</file>