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0" r:id="rId7"/>
    <p:sldId id="286" r:id="rId8"/>
    <p:sldId id="258" r:id="rId9"/>
    <p:sldId id="261" r:id="rId10"/>
    <p:sldId id="287" r:id="rId11"/>
    <p:sldId id="288" r:id="rId12"/>
    <p:sldId id="289" r:id="rId13"/>
    <p:sldId id="266" r:id="rId14"/>
    <p:sldId id="284" r:id="rId15"/>
    <p:sldId id="290" r:id="rId16"/>
    <p:sldId id="28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/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/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/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/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/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/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/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/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/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/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/>
          <p:cNvSpPr txBox="1"/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/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/>
          <p:cNvSpPr txBox="1"/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/>
          <p:cNvSpPr txBox="1"/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racle.liveblog365.com/" TargetMode="External"/><Relationship Id="rId2" Type="http://schemas.openxmlformats.org/officeDocument/2006/relationships/hyperlink" Target="https://drive.google.com/drive/folders/1FUr8YeMCSsLTfHAT4ME_udcT1oJzTVW2?usp=sharing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1488" y="1866378"/>
            <a:ext cx="7077456" cy="1772934"/>
          </a:xfrm>
        </p:spPr>
        <p:txBody>
          <a:bodyPr/>
          <a:lstStyle/>
          <a:p>
            <a:br>
              <a:rPr lang="en-US" sz="4800" dirty="0"/>
            </a:br>
            <a:r>
              <a:rPr lang="en-US" sz="5400" dirty="0"/>
              <a:t>Web presence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Crafting and compelling website analysis, audit and recommendations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 – Landing Page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6160" y="1763713"/>
            <a:ext cx="898144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Lead generation for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Products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 Features:</a:t>
            </a:r>
            <a:endParaRPr lang="en-US" sz="2000" b="0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compelling hero section with a clear value proposition.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Social proof through client testimonials.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Interactive form for easy lead capture.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brief overview of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Product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benefits.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Strong and visible call-to-action to drive conversions.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 – Landing Page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760" y="1798191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Landing page design - </a:t>
            </a:r>
            <a:r>
              <a:rPr lang="en-US" sz="2000" b="0" i="0" u="sng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hlinkClick r:id="rId2"/>
              </a:rPr>
              <a:t>click here to view</a:t>
            </a:r>
          </a:p>
          <a:p>
            <a:pPr marL="342900" indent="-342900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hlinkClick r:id="rId3"/>
              </a:rPr>
              <a:t>http://oracle.liveblog365.com/</a:t>
            </a:r>
            <a:endParaRPr lang="en-US" sz="2000" b="0" i="0" u="none" strike="noStrike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200" y="1452205"/>
            <a:ext cx="93573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project has successfully demonstrated the essential aspects of digital marketing and website design, focusing on creating a compelling and user-friendly online presence for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Oracle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By understanding the fundamentals of digital marketing, identifying key design principles, and applying best practices.</a:t>
            </a:r>
            <a:b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have crafted a landing page that effectively showcases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Oracle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’s products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aiming to generate leads and enhance brand awareness. </a:t>
            </a:r>
            <a:b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actionable insights and design recommendations provided will contribute to the continuous improvement and optimization of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Oracle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’s digital presence.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GB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88308"/>
            <a:ext cx="9151140" cy="1501014"/>
          </a:xfrm>
        </p:spPr>
        <p:txBody>
          <a:bodyPr>
            <a:normAutofit/>
          </a:bodyPr>
          <a:lstStyle/>
          <a:p>
            <a:r>
              <a:rPr lang="en-US" sz="3600" dirty="0"/>
              <a:t>Task 1: Company Selection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0" y="2167003"/>
            <a:ext cx="6803136" cy="7265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selected the company Oracle for this web presence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850" y="2868706"/>
            <a:ext cx="59248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oracle</a:t>
            </a:r>
          </a:p>
          <a:p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offers a comprehensive and fully integrated stack of cloud applications and cloud platform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a wide range of business-oriented products and services, including Oracle Database, a relational database management system (RDBMS).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was founded in 1977 in California and is among the world's largest software and hardware companies.</a:t>
            </a:r>
            <a:endParaRPr lang="en-IN" sz="20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9946" y="804798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sz="3200" b="1" i="0" u="none" strike="noStrike" dirty="0">
                <a:effectLst/>
                <a:latin typeface="Raleway" panose="020F0502020204030204" pitchFamily="2" charset="0"/>
              </a:rPr>
              <a:t>Task 2: Product and Service Descriptions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69946" y="1873894"/>
            <a:ext cx="6803136" cy="524088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cloud infrastructure: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offers services that enable you to build and run any workload in a high-availability, consistently high-performance environment that costs less than offerings from other hyper scalers.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cloud applications:</a:t>
            </a:r>
            <a:r>
              <a:rPr lang="en-US" sz="2800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Google Sans"/>
              </a:rPr>
              <a:t>is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 a public cloud that is designed to run enterprise applications. These applications include tools that help business leaders accelerate processes while aiding in strategic business decisions.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1538" y="1948027"/>
            <a:ext cx="6803136" cy="473217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On-premise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 and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endParaRPr lang="en-US" sz="2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7839" y="375782"/>
            <a:ext cx="7781544" cy="1488488"/>
          </a:xfrm>
        </p:spPr>
        <p:txBody>
          <a:bodyPr>
            <a:normAutofit/>
          </a:bodyPr>
          <a:lstStyle/>
          <a:p>
            <a:r>
              <a:rPr lang="en-US" sz="3200" b="1" i="0" u="none" strike="noStrike" dirty="0">
                <a:effectLst/>
                <a:latin typeface="Raleway" panose="020F0502020204030204" pitchFamily="2" charset="0"/>
              </a:rPr>
              <a:t>Task 2: Product and Service Descriptions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03 – Website Platform Identification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Website  is developed using </a:t>
            </a:r>
            <a:r>
              <a:rPr lang="en-US" sz="2000" b="1" dirty="0"/>
              <a:t>Anima</a:t>
            </a:r>
          </a:p>
          <a:p>
            <a:r>
              <a:rPr lang="en-US" sz="2000" dirty="0"/>
              <a:t>Search engine used is </a:t>
            </a:r>
            <a:r>
              <a:rPr lang="en-US" sz="2000" b="1" dirty="0" err="1"/>
              <a:t>Awesomplete</a:t>
            </a:r>
            <a:endParaRPr lang="en-US" sz="2000" b="1" dirty="0"/>
          </a:p>
          <a:p>
            <a:r>
              <a:rPr lang="en-US" sz="2000" dirty="0"/>
              <a:t>Programming language used is </a:t>
            </a:r>
            <a:r>
              <a:rPr lang="en-US" sz="2000" b="1" dirty="0"/>
              <a:t>JAVA</a:t>
            </a:r>
          </a:p>
          <a:p>
            <a:r>
              <a:rPr lang="en-US" sz="2000" dirty="0"/>
              <a:t>Video players used are </a:t>
            </a:r>
            <a:r>
              <a:rPr lang="en-US" sz="2000" b="1" dirty="0"/>
              <a:t>Brightcove and </a:t>
            </a:r>
            <a:r>
              <a:rPr lang="en-US" sz="2000" b="1" dirty="0" err="1"/>
              <a:t>VideoJS</a:t>
            </a:r>
            <a:endParaRPr lang="en-US" sz="2000" b="1" dirty="0"/>
          </a:p>
          <a:p>
            <a:r>
              <a:rPr lang="en-US" sz="2000" dirty="0"/>
              <a:t>Webserver used is </a:t>
            </a:r>
            <a:r>
              <a:rPr lang="en-US" sz="2000" b="1" dirty="0" err="1"/>
              <a:t>Oracleweblogicserver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Identified using </a:t>
            </a:r>
            <a:r>
              <a:rPr lang="en-US" sz="2000" b="1" dirty="0"/>
              <a:t>WAPPALYZER </a:t>
            </a:r>
            <a:r>
              <a:rPr lang="en-US" sz="2000" dirty="0"/>
              <a:t>online tool.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IN" b="1" i="0" u="none" strike="noStrike" dirty="0">
                <a:effectLst/>
                <a:latin typeface="Raleway" panose="020F0502020204030204" pitchFamily="2" charset="0"/>
              </a:rPr>
              <a:t>Task 4 - Responsive Design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"/>
          </p:nvPr>
        </p:nvSpPr>
        <p:spPr>
          <a:xfrm>
            <a:off x="619865" y="1753513"/>
            <a:ext cx="10528300" cy="432160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Tools Used: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SEOMATOR, </a:t>
            </a:r>
            <a:r>
              <a:rPr lang="en-US" sz="2000" b="1" i="0" u="none" strike="noStrike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SmallSEOtools</a:t>
            </a:r>
            <a:r>
              <a:rPr lang="en-US" sz="20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1" i="0" u="none" strike="noStrike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GTmetrix</a:t>
            </a:r>
            <a:r>
              <a:rPr lang="en-US" sz="20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sz="2000" b="1" i="0" u="none" strike="noStrike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BrowserStack</a:t>
            </a:r>
            <a:r>
              <a:rPr lang="en-US" sz="20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Report: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Homepage: </a:t>
            </a:r>
            <a:r>
              <a:rPr lang="en-US" sz="20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Mobile-friendly with 45% speed, CDN is low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Product Page(OCI overview): </a:t>
            </a:r>
            <a:r>
              <a:rPr lang="en-US" sz="20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Avoid excessive DOM si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ze</a:t>
            </a:r>
            <a:r>
              <a:rPr lang="en-US" sz="20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</a:rPr>
              <a:t>Industry page( Oracle industry lab)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: </a:t>
            </a:r>
            <a:r>
              <a:rPr lang="en-US" sz="20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Allow back/ forward cache restoration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</a:rPr>
              <a:t>Resources page(support):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 Use explicit width and height on image elements.</a:t>
            </a:r>
            <a:endParaRPr lang="en-US" sz="2000" b="1" i="0" u="none" strike="noStrike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</a:rPr>
              <a:t>Customers page (Oracle customer reference program):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Avoid Long main thread tasks.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Look into reducing JavaScript, reducing web-fonts, and image optimization to ensure a lightweight and streamlined website.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effectLst/>
                <a:latin typeface="Raleway" panose="020F0502020204030204" pitchFamily="2" charset="0"/>
              </a:rPr>
              <a:t>Task 4 - Responsive Design Testing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566802" y="1620879"/>
            <a:ext cx="1109179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SEOMATOR,SmallSEOtools</a:t>
            </a:r>
            <a:r>
              <a:rPr lang="en-US" sz="20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u="none" strike="noStrike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GTmetrix</a:t>
            </a:r>
            <a:r>
              <a:rPr lang="en-US" sz="20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sz="2000" b="0" i="0" u="none" strike="noStrike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BrowserStack</a:t>
            </a:r>
            <a:r>
              <a:rPr lang="en-US" sz="20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b="0" dirty="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Report:</a:t>
            </a: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Partners page: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Serve static assets with an efficient cache policy.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Developers page: </a:t>
            </a:r>
            <a:r>
              <a:rPr lang="en-US" sz="20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CDN is low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Company page: </a:t>
            </a:r>
            <a:r>
              <a:rPr lang="en-US" sz="20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Allow back/ forward cache restoration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Look into reducing JavaScript, reducing web-fonts, and image optimization to ensure a lightweight and streamlined website.</a:t>
            </a:r>
            <a:endParaRPr lang="en-US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Task-5-</a:t>
            </a:r>
            <a:r>
              <a:rPr lang="en-IN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Mistakes Identification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649396" cy="4093243"/>
          </a:xfrm>
        </p:spPr>
        <p:txBody>
          <a:bodyPr/>
          <a:lstStyle/>
          <a:p>
            <a:pPr marL="228600" indent="-228600" rtl="0">
              <a:spcBef>
                <a:spcPts val="1200"/>
              </a:spcBef>
              <a:spcAft>
                <a:spcPts val="1200"/>
              </a:spcAft>
            </a:pPr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Suggestions to Oracle Website: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Reduce the use of heavy images to improve load time.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Simplify navigation to enhance user experience.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Ensure consistent use of fonts and colors across all pages.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Optimize the website for better mobile performance.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Improve call-to-action visibility and placement.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1" i="0" u="none" strike="noStrike" dirty="0">
                <a:effectLst/>
                <a:latin typeface="Raleway" panose="020F0502020204030204" pitchFamily="2" charset="0"/>
              </a:rPr>
              <a:t>Task 6 - Website Best Practices List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Prioritize user experience with intuitive navigation.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Implement mobile-first design strategies.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Optimize images and multimedia for fast loading.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Maintain consistent branding throughout the site.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Use clear and compelling call-to-action buttons.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/>
</ds:datastoreItem>
</file>

<file path=customXml/itemProps2.xml><?xml version="1.0" encoding="utf-8"?>
<ds:datastoreItem xmlns:ds="http://schemas.openxmlformats.org/officeDocument/2006/customXml" ds:itemID="{5B26E0C9-B2AA-42E6-97B6-E1B7D9EAF129}">
  <ds:schemaRefs/>
</ds:datastoreItem>
</file>

<file path=customXml/itemProps3.xml><?xml version="1.0" encoding="utf-8"?>
<ds:datastoreItem xmlns:ds="http://schemas.openxmlformats.org/officeDocument/2006/customXml" ds:itemID="{F5757914-1161-4661-9696-421FD6935CD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668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Google Sans</vt:lpstr>
      <vt:lpstr>Raleway</vt:lpstr>
      <vt:lpstr>Times New Roman</vt:lpstr>
      <vt:lpstr>Trade Gothic LT Pro</vt:lpstr>
      <vt:lpstr>Trebuchet MS</vt:lpstr>
      <vt:lpstr>Office Theme</vt:lpstr>
      <vt:lpstr> Web presence project</vt:lpstr>
      <vt:lpstr>Task 1: Company Selection</vt:lpstr>
      <vt:lpstr>Task 2: Product and Service Descriptions</vt:lpstr>
      <vt:lpstr>Task 2: Product and Service Descriptions</vt:lpstr>
      <vt:lpstr>Task 03 – Website Platform Identification</vt:lpstr>
      <vt:lpstr>Task 4 - Responsive Design Testing</vt:lpstr>
      <vt:lpstr>Task 4 - Responsive Design Testing</vt:lpstr>
      <vt:lpstr>Task-5-Website Mistakes Identification</vt:lpstr>
      <vt:lpstr>Task 6 - Website Best Practices List</vt:lpstr>
      <vt:lpstr>Task 7 – Landing Page Design</vt:lpstr>
      <vt:lpstr>Task 7 – Landing Page Design</vt:lpstr>
      <vt:lpstr>Conclusion</vt:lpstr>
      <vt:lpstr>Conclusion: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pari mala</dc:creator>
  <cp:lastModifiedBy>pari mala</cp:lastModifiedBy>
  <cp:revision>18</cp:revision>
  <dcterms:created xsi:type="dcterms:W3CDTF">2024-09-18T07:29:00Z</dcterms:created>
  <dcterms:modified xsi:type="dcterms:W3CDTF">2024-09-22T12:02:58Z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C99C5E4865DA49869300707254806CB9_12</vt:lpwstr>
  </property>
  <property fmtid="{D5CDD505-2E9C-101B-9397-08002B2CF9AE}" pid="4" name="KSOProductBuildVer">
    <vt:lpwstr>1033-12.2.0.17562</vt:lpwstr>
  </property>
</Properties>
</file>