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smtClean="0"/>
              <a:t>M.GOWRI</a:t>
            </a:r>
            <a:endParaRPr lang="en-US" sz="2400" dirty="0"/>
          </a:p>
          <a:p>
            <a:r>
              <a:rPr lang="en-US" sz="2400" dirty="0"/>
              <a:t>REGISTER NO AND NMID: </a:t>
            </a:r>
            <a:r>
              <a:rPr lang="en-US" sz="2400" dirty="0" smtClean="0"/>
              <a:t>2422K0012,asbruap2422k0012</a:t>
            </a:r>
            <a:endParaRPr lang="en-US" sz="2400" dirty="0">
              <a:cs typeface="Calibri"/>
            </a:endParaRPr>
          </a:p>
          <a:p>
            <a:r>
              <a:rPr lang="en-US" sz="2400" dirty="0"/>
              <a:t>DEPARTMENT: </a:t>
            </a:r>
            <a:r>
              <a:rPr lang="en-US" sz="2400" dirty="0" smtClean="0"/>
              <a:t>COMPUTER SCIENCE</a:t>
            </a:r>
            <a:endParaRPr lang="en-US" sz="2400" dirty="0"/>
          </a:p>
          <a:p>
            <a:r>
              <a:rPr lang="en-US" sz="2400" dirty="0" smtClean="0"/>
              <a:t>COLLEGE:PPG COLLEGE OF ARTS AND SCIENCE/BHARATIAR UNIVERSITY</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6030" y="1734967"/>
            <a:ext cx="6678620" cy="33561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a:off x="685800" y="1524000"/>
            <a:ext cx="5715000" cy="4154984"/>
          </a:xfrm>
          <a:prstGeom prst="rect">
            <a:avLst/>
          </a:prstGeom>
          <a:noFill/>
        </p:spPr>
        <p:txBody>
          <a:bodyPr wrap="square" rtlCol="0">
            <a:spAutoFit/>
          </a:bodyPr>
          <a:lstStyle/>
          <a:p>
            <a:r>
              <a:rPr lang="en-US" sz="2400" dirty="0"/>
              <a:t>The portfolio successfully demonstrates core web development skills including HTML structure, CSS styling, and JavaScript interactivity. It serves as a practical showcase of projects and personal information, optimized for usability and accessibility. Future enhancements may include backend integration for contact form submissions, animations, and additional project filtering.</a:t>
            </a:r>
          </a:p>
          <a:p>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113462" cy="2632772"/>
          </a:xfrm>
          <a:prstGeom prst="rect">
            <a:avLst/>
          </a:prstGeom>
        </p:spPr>
        <p:txBody>
          <a:bodyPr vert="horz" wrap="square" lIns="0" tIns="16510" rIns="0" bIns="0" rtlCol="0">
            <a:spAutoFit/>
          </a:bodyPr>
          <a:lstStyle/>
          <a:p>
            <a:pPr marL="12700">
              <a:lnSpc>
                <a:spcPct val="100000"/>
              </a:lnSpc>
              <a:spcBef>
                <a:spcPts val="130"/>
              </a:spcBef>
            </a:pPr>
            <a:r>
              <a:rPr sz="4250" spc="5" dirty="0" smtClean="0"/>
              <a:t>PROJECT</a:t>
            </a:r>
            <a:r>
              <a:rPr sz="4250" spc="-85" dirty="0" smtClean="0"/>
              <a:t> </a:t>
            </a:r>
            <a:r>
              <a:rPr sz="4250" spc="25" dirty="0" smtClean="0"/>
              <a:t>TITLE</a:t>
            </a:r>
            <a:r>
              <a:rPr lang="en-US" sz="4250" spc="25" dirty="0" smtClean="0"/>
              <a:t/>
            </a:r>
            <a:br>
              <a:rPr lang="en-US" sz="4250" spc="25" dirty="0" smtClean="0"/>
            </a:br>
            <a:r>
              <a:rPr lang="en-US" sz="4250" spc="25" dirty="0"/>
              <a:t/>
            </a:r>
            <a:br>
              <a:rPr lang="en-US" sz="4250" spc="25" dirty="0"/>
            </a:br>
            <a:r>
              <a:rPr lang="en-US" sz="4250" spc="25" dirty="0" smtClean="0"/>
              <a:t/>
            </a:r>
            <a:br>
              <a:rPr lang="en-US" sz="4250" spc="25" dirty="0" smtClean="0"/>
            </a:br>
            <a:r>
              <a:rPr lang="en-US" sz="4250" spc="25" dirty="0" smtClean="0"/>
              <a:t>SIMPLE PORTFOLIO</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76275" y="1447800"/>
            <a:ext cx="8467725" cy="3108543"/>
          </a:xfrm>
          <a:prstGeom prst="rect">
            <a:avLst/>
          </a:prstGeom>
        </p:spPr>
        <p:txBody>
          <a:bodyPr wrap="square">
            <a:spAutoFit/>
          </a:bodyPr>
          <a:lstStyle/>
          <a:p>
            <a:r>
              <a:rPr lang="en-US" sz="2800" dirty="0"/>
              <a:t>Many students and professionals struggle to create an effective online portfolio that clearly showcases their skills, projects, and contact information in a professional and visually appealing way. Often, existing portfolios are either too complex to build or lack proper structure, making it difficult for potential employers or clients to assess the individual's capabilities.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855945" y="1770787"/>
            <a:ext cx="6096000" cy="3970318"/>
          </a:xfrm>
          <a:prstGeom prst="rect">
            <a:avLst/>
          </a:prstGeom>
        </p:spPr>
        <p:txBody>
          <a:bodyPr>
            <a:spAutoFit/>
          </a:bodyPr>
          <a:lstStyle/>
          <a:p>
            <a:r>
              <a:rPr lang="en-US" sz="2800" dirty="0"/>
              <a:t>The project aims to develop a simple, responsive, and clean portfolio website for </a:t>
            </a:r>
            <a:r>
              <a:rPr lang="en-US" sz="2800" b="1" dirty="0" err="1"/>
              <a:t>Gowri</a:t>
            </a:r>
            <a:r>
              <a:rPr lang="en-US" sz="2800" dirty="0"/>
              <a:t>, a BSc Computer Science student. This portfolio will highlight personal information, skills, and various projects completed during studies or personal work. The portfolio will be easy to navigate and will include a contact form for direct communication.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TextBox 9"/>
          <p:cNvSpPr txBox="1"/>
          <p:nvPr/>
        </p:nvSpPr>
        <p:spPr>
          <a:xfrm>
            <a:off x="723900" y="1857375"/>
            <a:ext cx="8039100" cy="3970318"/>
          </a:xfrm>
          <a:prstGeom prst="rect">
            <a:avLst/>
          </a:prstGeom>
          <a:noFill/>
        </p:spPr>
        <p:txBody>
          <a:bodyPr wrap="square" rtlCol="0">
            <a:spAutoFit/>
          </a:bodyPr>
          <a:lstStyle/>
          <a:p>
            <a:r>
              <a:rPr lang="en-US" sz="2800" b="1" dirty="0"/>
              <a:t>Potential employers</a:t>
            </a:r>
            <a:r>
              <a:rPr lang="en-US" sz="2800" dirty="0"/>
              <a:t> looking for developers or technical interns.</a:t>
            </a:r>
          </a:p>
          <a:p>
            <a:r>
              <a:rPr lang="en-US" sz="2800" b="1" dirty="0"/>
              <a:t>Academic mentors and professors</a:t>
            </a:r>
            <a:r>
              <a:rPr lang="en-US" sz="2800" dirty="0"/>
              <a:t> who want to review project progress.</a:t>
            </a:r>
          </a:p>
          <a:p>
            <a:r>
              <a:rPr lang="en-US" sz="2800" b="1" dirty="0"/>
              <a:t>Clients</a:t>
            </a:r>
            <a:r>
              <a:rPr lang="en-US" sz="2800" dirty="0"/>
              <a:t> interested in hiring for freelance or contract work.</a:t>
            </a:r>
          </a:p>
          <a:p>
            <a:r>
              <a:rPr lang="en-US" sz="2800" b="1" dirty="0"/>
              <a:t>Peers and collaborators</a:t>
            </a:r>
            <a:r>
              <a:rPr lang="en-US" sz="2800" dirty="0"/>
              <a:t> for networking and knowledge sharing.</a:t>
            </a:r>
          </a:p>
          <a:p>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TextBox 10"/>
          <p:cNvSpPr txBox="1"/>
          <p:nvPr/>
        </p:nvSpPr>
        <p:spPr>
          <a:xfrm>
            <a:off x="3035474" y="1857375"/>
            <a:ext cx="5181600" cy="3170099"/>
          </a:xfrm>
          <a:prstGeom prst="rect">
            <a:avLst/>
          </a:prstGeom>
          <a:noFill/>
        </p:spPr>
        <p:txBody>
          <a:bodyPr wrap="square" rtlCol="0">
            <a:spAutoFit/>
          </a:bodyPr>
          <a:lstStyle/>
          <a:p>
            <a:r>
              <a:rPr lang="en-US" sz="2000" b="1" dirty="0"/>
              <a:t>HTML5</a:t>
            </a:r>
            <a:r>
              <a:rPr lang="en-US" sz="2000" dirty="0"/>
              <a:t>: For structuring the content of the portfolio.</a:t>
            </a:r>
          </a:p>
          <a:p>
            <a:r>
              <a:rPr lang="en-US" sz="2000" b="1" dirty="0"/>
              <a:t>CSS3</a:t>
            </a:r>
            <a:r>
              <a:rPr lang="en-US" sz="2000" dirty="0"/>
              <a:t>: For styling the website and making it responsive.</a:t>
            </a:r>
          </a:p>
          <a:p>
            <a:r>
              <a:rPr lang="en-US" sz="2000" b="1" dirty="0"/>
              <a:t>JavaScript</a:t>
            </a:r>
            <a:r>
              <a:rPr lang="en-US" sz="2000" dirty="0"/>
              <a:t>: To add interactivity, such as a mobile menu toggle and contact form handling.</a:t>
            </a:r>
          </a:p>
          <a:p>
            <a:r>
              <a:rPr lang="en-US" sz="2000" b="1" dirty="0"/>
              <a:t>Code Editor</a:t>
            </a:r>
            <a:r>
              <a:rPr lang="en-US" sz="2000" dirty="0"/>
              <a:t>: Visual Studio Code, Sublime Text, or any editor.</a:t>
            </a:r>
          </a:p>
          <a:p>
            <a:r>
              <a:rPr lang="en-US" sz="2000" b="1" dirty="0"/>
              <a:t>Browser</a:t>
            </a:r>
            <a:r>
              <a:rPr lang="en-US" sz="2000" dirty="0"/>
              <a:t>: Chrome, Firefox, or others for testing.</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804862" y="1204496"/>
            <a:ext cx="7794625" cy="3785652"/>
          </a:xfrm>
          <a:prstGeom prst="rect">
            <a:avLst/>
          </a:prstGeom>
          <a:noFill/>
        </p:spPr>
        <p:txBody>
          <a:bodyPr wrap="square" rtlCol="0">
            <a:spAutoFit/>
          </a:bodyPr>
          <a:lstStyle/>
          <a:p>
            <a:r>
              <a:rPr lang="en-US" sz="2400" dirty="0"/>
              <a:t>A </a:t>
            </a:r>
            <a:r>
              <a:rPr lang="en-US" sz="2400" b="1" dirty="0"/>
              <a:t>header</a:t>
            </a:r>
            <a:r>
              <a:rPr lang="en-US" sz="2400" dirty="0"/>
              <a:t> with the name and navigation links to sections.</a:t>
            </a:r>
          </a:p>
          <a:p>
            <a:r>
              <a:rPr lang="en-US" sz="2400" b="1" dirty="0"/>
              <a:t>About Me</a:t>
            </a:r>
            <a:r>
              <a:rPr lang="en-US" sz="2400" dirty="0"/>
              <a:t> section with a short bio.</a:t>
            </a:r>
          </a:p>
          <a:p>
            <a:r>
              <a:rPr lang="en-US" sz="2400" b="1" dirty="0"/>
              <a:t>Projects</a:t>
            </a:r>
            <a:r>
              <a:rPr lang="en-US" sz="2400" dirty="0"/>
              <a:t> section listing individual project cards with titles and descriptions.</a:t>
            </a:r>
          </a:p>
          <a:p>
            <a:r>
              <a:rPr lang="en-US" sz="2400" b="1" dirty="0"/>
              <a:t>Contact</a:t>
            </a:r>
            <a:r>
              <a:rPr lang="en-US" sz="2400" dirty="0"/>
              <a:t> section with a form for visitors to send messages.</a:t>
            </a:r>
          </a:p>
          <a:p>
            <a:r>
              <a:rPr lang="en-US" sz="2400" dirty="0"/>
              <a:t>The layout is </a:t>
            </a:r>
            <a:r>
              <a:rPr lang="en-US" sz="2400" b="1" dirty="0"/>
              <a:t>responsive</a:t>
            </a:r>
            <a:r>
              <a:rPr lang="en-US" sz="2400" dirty="0"/>
              <a:t> to work on both desktop and mobile devices.</a:t>
            </a:r>
          </a:p>
          <a:p>
            <a:r>
              <a:rPr lang="en-US" sz="2400" dirty="0"/>
              <a:t>A clean and minimalistic design with soft colors and easy-to-read fonts.</a:t>
            </a:r>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381000" y="788968"/>
            <a:ext cx="10681335" cy="758190"/>
          </a:xfrm>
        </p:spPr>
        <p:txBody>
          <a:bodyPr/>
          <a:lstStyle/>
          <a:p>
            <a:r>
              <a:rPr lang="en-IN" dirty="0"/>
              <a:t>FEATURES AND FUNCTIONALITY</a:t>
            </a:r>
          </a:p>
        </p:txBody>
      </p:sp>
      <p:sp>
        <p:nvSpPr>
          <p:cNvPr id="5"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p:cNvSpPr>
            <a:spLocks noChangeArrowheads="1"/>
          </p:cNvSpPr>
          <p:nvPr/>
        </p:nvSpPr>
        <p:spPr bwMode="auto">
          <a:xfrm>
            <a:off x="990600" y="1688812"/>
            <a:ext cx="6813254"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charset="0"/>
                <a:cs typeface="Arial" charset="0"/>
              </a:rPr>
              <a:t>Project cards</a:t>
            </a:r>
            <a:r>
              <a:rPr kumimoji="0" lang="en-US" sz="2000" b="0" i="0" u="none" strike="noStrike" cap="none" normalizeH="0" baseline="0" dirty="0" smtClean="0">
                <a:ln>
                  <a:noFill/>
                </a:ln>
                <a:solidFill>
                  <a:schemeClr val="tx1"/>
                </a:solidFill>
                <a:effectLst/>
                <a:latin typeface="Arial" charset="0"/>
                <a:cs typeface="Arial" charset="0"/>
              </a:rPr>
              <a:t> that display key project information.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charset="0"/>
                <a:cs typeface="Arial" charset="0"/>
              </a:rPr>
              <a:t>Contact form</a:t>
            </a:r>
            <a:r>
              <a:rPr kumimoji="0" lang="en-US" sz="2000" b="0" i="0" u="none" strike="noStrike" cap="none" normalizeH="0" baseline="0" dirty="0" smtClean="0">
                <a:ln>
                  <a:noFill/>
                </a:ln>
                <a:solidFill>
                  <a:schemeClr val="tx1"/>
                </a:solidFill>
                <a:effectLst/>
                <a:latin typeface="Arial" charset="0"/>
                <a:cs typeface="Arial" charset="0"/>
              </a:rPr>
              <a:t> with basic validation and a thank-you alert on submission.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i="0" u="none" strike="noStrike" cap="none" normalizeH="0" baseline="0" dirty="0" smtClean="0">
                <a:ln>
                  <a:noFill/>
                </a:ln>
                <a:solidFill>
                  <a:schemeClr val="tx1"/>
                </a:solidFill>
                <a:effectLst/>
                <a:latin typeface="Arial" charset="0"/>
                <a:cs typeface="Arial" charset="0"/>
              </a:rPr>
              <a:t>Responsive navigation menu</a:t>
            </a:r>
            <a:r>
              <a:rPr kumimoji="0" lang="en-US" sz="2000" b="0" i="0" u="none" strike="noStrike" cap="none" normalizeH="0" baseline="0" dirty="0" smtClean="0">
                <a:ln>
                  <a:noFill/>
                </a:ln>
                <a:solidFill>
                  <a:schemeClr val="tx1"/>
                </a:solidFill>
                <a:effectLst/>
                <a:latin typeface="Arial" charset="0"/>
                <a:cs typeface="Arial" charset="0"/>
              </a:rPr>
              <a:t> with toggle button on smaller screens.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charset="0"/>
                <a:cs typeface="Arial" charset="0"/>
              </a:rPr>
              <a:t>Smooth hover effects and transitions for better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Arial" charset="0"/>
                <a:cs typeface="Arial" charset="0"/>
              </a:rPr>
              <a:t>Sticky header so navigation is accessible when scrolling.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charset="0"/>
              <a:cs typeface="Arial" charset="0"/>
            </a:endParaRPr>
          </a:p>
        </p:txBody>
      </p:sp>
      <p:sp>
        <p:nvSpPr>
          <p:cNvPr id="8" name="Rectangle 4"/>
          <p:cNvSpPr>
            <a:spLocks noChangeArrowheads="1"/>
          </p:cNvSpPr>
          <p:nvPr/>
        </p:nvSpPr>
        <p:spPr bwMode="auto">
          <a:xfrm>
            <a:off x="152400" y="152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359</TotalTime>
  <Words>477</Words>
  <Application>Microsoft Office PowerPoint</Application>
  <PresentationFormat>Custom</PresentationFormat>
  <Paragraphs>62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SIMPLE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25</cp:revision>
  <dcterms:created xsi:type="dcterms:W3CDTF">2024-03-29T15:07:22Z</dcterms:created>
  <dcterms:modified xsi:type="dcterms:W3CDTF">2025-09-11T08:30:12Z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