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63" r:id="rId7"/>
    <p:sldId id="266" r:id="rId8"/>
    <p:sldId id="267" r:id="rId9"/>
    <p:sldId id="269" r:id="rId10"/>
    <p:sldId id="270" r:id="rId11"/>
    <p:sldId id="268" r:id="rId12"/>
    <p:sldId id="272" r:id="rId13"/>
    <p:sldId id="271" r:id="rId14"/>
    <p:sldId id="275" r:id="rId15"/>
    <p:sldId id="276" r:id="rId16"/>
    <p:sldId id="273" r:id="rId17"/>
    <p:sldId id="277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8" d="100"/>
          <a:sy n="58" d="100"/>
        </p:scale>
        <p:origin x="197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ri Sankari K" userId="8bca47c9e23dd566" providerId="LiveId" clId="{58817B5A-0EB0-41C6-83BB-13FA0E28ADBF}"/>
    <pc:docChg chg="modSld sldOrd">
      <pc:chgData name="Gowri Sankari K" userId="8bca47c9e23dd566" providerId="LiveId" clId="{58817B5A-0EB0-41C6-83BB-13FA0E28ADBF}" dt="2025-03-24T04:38:14.657" v="3"/>
      <pc:docMkLst>
        <pc:docMk/>
      </pc:docMkLst>
      <pc:sldChg chg="ord">
        <pc:chgData name="Gowri Sankari K" userId="8bca47c9e23dd566" providerId="LiveId" clId="{58817B5A-0EB0-41C6-83BB-13FA0E28ADBF}" dt="2025-03-24T04:32:36.685" v="1"/>
        <pc:sldMkLst>
          <pc:docMk/>
          <pc:sldMk cId="3730634841" sldId="268"/>
        </pc:sldMkLst>
      </pc:sldChg>
      <pc:sldChg chg="ord">
        <pc:chgData name="Gowri Sankari K" userId="8bca47c9e23dd566" providerId="LiveId" clId="{58817B5A-0EB0-41C6-83BB-13FA0E28ADBF}" dt="2025-03-24T04:38:14.657" v="3"/>
        <pc:sldMkLst>
          <pc:docMk/>
          <pc:sldMk cId="1580630688" sldId="27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image" Target="../media/image2.jpg"/><Relationship Id="rId4" Type="http://schemas.openxmlformats.org/officeDocument/2006/relationships/image" Target="../media/image5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E7E979-FE60-453C-8161-B7C9B6AB5D50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1E4C4E4-41D5-4596-ACA3-8545F2F1EB5C}">
      <dgm:prSet/>
      <dgm:spPr/>
      <dgm:t>
        <a:bodyPr/>
        <a:lstStyle/>
        <a:p>
          <a:r>
            <a:rPr lang="en-IN"/>
            <a:t>Raspberry Pi 4: Edge computing device.</a:t>
          </a:r>
        </a:p>
      </dgm:t>
    </dgm:pt>
    <dgm:pt modelId="{6DF0C23E-5BB3-412E-AC1C-89A9DB48B9E4}" type="parTrans" cxnId="{E954B865-F1B0-4B0A-812B-B8672E0C83BF}">
      <dgm:prSet/>
      <dgm:spPr/>
      <dgm:t>
        <a:bodyPr/>
        <a:lstStyle/>
        <a:p>
          <a:endParaRPr lang="en-IN"/>
        </a:p>
      </dgm:t>
    </dgm:pt>
    <dgm:pt modelId="{87C2CE4E-7E27-4EF9-A20D-8C36CBACD89A}" type="sibTrans" cxnId="{E954B865-F1B0-4B0A-812B-B8672E0C83BF}">
      <dgm:prSet/>
      <dgm:spPr/>
      <dgm:t>
        <a:bodyPr/>
        <a:lstStyle/>
        <a:p>
          <a:endParaRPr lang="en-IN"/>
        </a:p>
      </dgm:t>
    </dgm:pt>
    <dgm:pt modelId="{9486CEB5-369E-4BEE-A55D-60FF1414FAF5}">
      <dgm:prSet/>
      <dgm:spPr/>
      <dgm:t>
        <a:bodyPr/>
        <a:lstStyle/>
        <a:p>
          <a:r>
            <a:rPr lang="en-IN"/>
            <a:t>Google Coral USB Accelerator: Low-power AI accelerator.</a:t>
          </a:r>
        </a:p>
      </dgm:t>
    </dgm:pt>
    <dgm:pt modelId="{0C762A9B-A4DC-41AE-9795-93BDC45861C8}" type="parTrans" cxnId="{959CB328-F52B-41AD-BF2F-8A34243F7CC1}">
      <dgm:prSet/>
      <dgm:spPr/>
      <dgm:t>
        <a:bodyPr/>
        <a:lstStyle/>
        <a:p>
          <a:endParaRPr lang="en-IN"/>
        </a:p>
      </dgm:t>
    </dgm:pt>
    <dgm:pt modelId="{242CC659-264A-4BFC-B2CA-4B0988105570}" type="sibTrans" cxnId="{959CB328-F52B-41AD-BF2F-8A34243F7CC1}">
      <dgm:prSet/>
      <dgm:spPr/>
      <dgm:t>
        <a:bodyPr/>
        <a:lstStyle/>
        <a:p>
          <a:endParaRPr lang="en-IN"/>
        </a:p>
      </dgm:t>
    </dgm:pt>
    <dgm:pt modelId="{842423FD-DA73-4200-87C4-F2A0F69FBE71}">
      <dgm:prSet/>
      <dgm:spPr/>
      <dgm:t>
        <a:bodyPr/>
        <a:lstStyle/>
        <a:p>
          <a:r>
            <a:rPr lang="en-IN"/>
            <a:t>Camera Module: Captures real-time video.</a:t>
          </a:r>
        </a:p>
      </dgm:t>
    </dgm:pt>
    <dgm:pt modelId="{BB347B0C-6595-40E0-A28B-7C8EE904A00B}" type="parTrans" cxnId="{3052649C-89EB-4B4B-AC98-CAE705670AA5}">
      <dgm:prSet/>
      <dgm:spPr/>
      <dgm:t>
        <a:bodyPr/>
        <a:lstStyle/>
        <a:p>
          <a:endParaRPr lang="en-IN"/>
        </a:p>
      </dgm:t>
    </dgm:pt>
    <dgm:pt modelId="{C177AE1B-1A8B-44C8-A364-CB527B2E3EDE}" type="sibTrans" cxnId="{3052649C-89EB-4B4B-AC98-CAE705670AA5}">
      <dgm:prSet/>
      <dgm:spPr/>
      <dgm:t>
        <a:bodyPr/>
        <a:lstStyle/>
        <a:p>
          <a:endParaRPr lang="en-IN"/>
        </a:p>
      </dgm:t>
    </dgm:pt>
    <dgm:pt modelId="{726D2995-681E-41D5-AC80-058581471C63}">
      <dgm:prSet/>
      <dgm:spPr/>
      <dgm:t>
        <a:bodyPr/>
        <a:lstStyle/>
        <a:p>
          <a:r>
            <a:rPr lang="en-IN"/>
            <a:t>INA219 Power Management Module: Monitors voltage and current.</a:t>
          </a:r>
        </a:p>
      </dgm:t>
    </dgm:pt>
    <dgm:pt modelId="{73774F7A-F978-4018-A599-70881A611A86}" type="parTrans" cxnId="{CE046B77-CD83-4554-B4B1-2E9896231791}">
      <dgm:prSet/>
      <dgm:spPr/>
      <dgm:t>
        <a:bodyPr/>
        <a:lstStyle/>
        <a:p>
          <a:endParaRPr lang="en-IN"/>
        </a:p>
      </dgm:t>
    </dgm:pt>
    <dgm:pt modelId="{4AA31298-8F60-476E-AA62-EEEB161A9C95}" type="sibTrans" cxnId="{CE046B77-CD83-4554-B4B1-2E9896231791}">
      <dgm:prSet/>
      <dgm:spPr/>
      <dgm:t>
        <a:bodyPr/>
        <a:lstStyle/>
        <a:p>
          <a:endParaRPr lang="en-IN"/>
        </a:p>
      </dgm:t>
    </dgm:pt>
    <dgm:pt modelId="{E977E959-D6A7-450E-B1BF-D908CD340578}" type="pres">
      <dgm:prSet presAssocID="{B2E7E979-FE60-453C-8161-B7C9B6AB5D50}" presName="Name0" presStyleCnt="0">
        <dgm:presLayoutVars>
          <dgm:dir/>
          <dgm:resizeHandles val="exact"/>
        </dgm:presLayoutVars>
      </dgm:prSet>
      <dgm:spPr/>
    </dgm:pt>
    <dgm:pt modelId="{DD923563-197D-4AF5-8B65-AE33EC8BF54A}" type="pres">
      <dgm:prSet presAssocID="{B2E7E979-FE60-453C-8161-B7C9B6AB5D50}" presName="bkgdShp" presStyleLbl="alignAccFollowNode1" presStyleIdx="0" presStyleCnt="1"/>
      <dgm:spPr/>
    </dgm:pt>
    <dgm:pt modelId="{C195856D-0904-4AF7-9578-036613519807}" type="pres">
      <dgm:prSet presAssocID="{B2E7E979-FE60-453C-8161-B7C9B6AB5D50}" presName="linComp" presStyleCnt="0"/>
      <dgm:spPr/>
    </dgm:pt>
    <dgm:pt modelId="{C794A894-C653-46B2-B54F-ACBDED5A75CE}" type="pres">
      <dgm:prSet presAssocID="{61E4C4E4-41D5-4596-ACA3-8545F2F1EB5C}" presName="compNode" presStyleCnt="0"/>
      <dgm:spPr/>
    </dgm:pt>
    <dgm:pt modelId="{D19D1EB0-F7E3-45B4-8C71-47AEDCCD23A1}" type="pres">
      <dgm:prSet presAssocID="{61E4C4E4-41D5-4596-ACA3-8545F2F1EB5C}" presName="node" presStyleLbl="node1" presStyleIdx="0" presStyleCnt="4">
        <dgm:presLayoutVars>
          <dgm:bulletEnabled val="1"/>
        </dgm:presLayoutVars>
      </dgm:prSet>
      <dgm:spPr/>
    </dgm:pt>
    <dgm:pt modelId="{01A5209B-FF98-4493-BAC8-971C922D175C}" type="pres">
      <dgm:prSet presAssocID="{61E4C4E4-41D5-4596-ACA3-8545F2F1EB5C}" presName="invisiNode" presStyleLbl="node1" presStyleIdx="0" presStyleCnt="4"/>
      <dgm:spPr/>
    </dgm:pt>
    <dgm:pt modelId="{F87FDBC9-3EF1-43B0-A8E2-D9867BE45B2D}" type="pres">
      <dgm:prSet presAssocID="{61E4C4E4-41D5-4596-ACA3-8545F2F1EB5C}" presName="imagNode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</dgm:spPr>
    </dgm:pt>
    <dgm:pt modelId="{F4A4DA0E-176A-4397-9C9A-20AEDCACD997}" type="pres">
      <dgm:prSet presAssocID="{87C2CE4E-7E27-4EF9-A20D-8C36CBACD89A}" presName="sibTrans" presStyleLbl="sibTrans2D1" presStyleIdx="0" presStyleCnt="0"/>
      <dgm:spPr/>
    </dgm:pt>
    <dgm:pt modelId="{F10C8A4B-DD8E-461E-A07D-F860DAF887C4}" type="pres">
      <dgm:prSet presAssocID="{9486CEB5-369E-4BEE-A55D-60FF1414FAF5}" presName="compNode" presStyleCnt="0"/>
      <dgm:spPr/>
    </dgm:pt>
    <dgm:pt modelId="{C109A9FE-21AC-49A3-9BCD-7A37A6308DE5}" type="pres">
      <dgm:prSet presAssocID="{9486CEB5-369E-4BEE-A55D-60FF1414FAF5}" presName="node" presStyleLbl="node1" presStyleIdx="1" presStyleCnt="4">
        <dgm:presLayoutVars>
          <dgm:bulletEnabled val="1"/>
        </dgm:presLayoutVars>
      </dgm:prSet>
      <dgm:spPr/>
    </dgm:pt>
    <dgm:pt modelId="{D6F76D64-4AF2-407B-9961-38DE7915FD98}" type="pres">
      <dgm:prSet presAssocID="{9486CEB5-369E-4BEE-A55D-60FF1414FAF5}" presName="invisiNode" presStyleLbl="node1" presStyleIdx="1" presStyleCnt="4"/>
      <dgm:spPr/>
    </dgm:pt>
    <dgm:pt modelId="{AC1967F2-F914-4C2F-8847-38E2B405CDBD}" type="pres">
      <dgm:prSet presAssocID="{9486CEB5-369E-4BEE-A55D-60FF1414FAF5}" presName="imagNode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</dgm:spPr>
    </dgm:pt>
    <dgm:pt modelId="{E9DA3C79-6766-4EF7-B4A0-6C51184BAF54}" type="pres">
      <dgm:prSet presAssocID="{242CC659-264A-4BFC-B2CA-4B0988105570}" presName="sibTrans" presStyleLbl="sibTrans2D1" presStyleIdx="0" presStyleCnt="0"/>
      <dgm:spPr/>
    </dgm:pt>
    <dgm:pt modelId="{24561B4D-DCFC-414B-A43B-48358784491A}" type="pres">
      <dgm:prSet presAssocID="{842423FD-DA73-4200-87C4-F2A0F69FBE71}" presName="compNode" presStyleCnt="0"/>
      <dgm:spPr/>
    </dgm:pt>
    <dgm:pt modelId="{AF7894D0-EE12-484C-9A40-EA0F1856E86B}" type="pres">
      <dgm:prSet presAssocID="{842423FD-DA73-4200-87C4-F2A0F69FBE71}" presName="node" presStyleLbl="node1" presStyleIdx="2" presStyleCnt="4">
        <dgm:presLayoutVars>
          <dgm:bulletEnabled val="1"/>
        </dgm:presLayoutVars>
      </dgm:prSet>
      <dgm:spPr/>
    </dgm:pt>
    <dgm:pt modelId="{16A76FD0-A633-4E3C-B300-EAF1A8F6EAF5}" type="pres">
      <dgm:prSet presAssocID="{842423FD-DA73-4200-87C4-F2A0F69FBE71}" presName="invisiNode" presStyleLbl="node1" presStyleIdx="2" presStyleCnt="4"/>
      <dgm:spPr/>
    </dgm:pt>
    <dgm:pt modelId="{7139DCB8-BB65-40B6-8A34-50652625D144}" type="pres">
      <dgm:prSet presAssocID="{842423FD-DA73-4200-87C4-F2A0F69FBE71}" presName="imagNode" presStyleLbl="fgImgPlace1" presStyleIdx="2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26889588-AFE8-4E75-82DA-F262D34DD3A2}" type="pres">
      <dgm:prSet presAssocID="{C177AE1B-1A8B-44C8-A364-CB527B2E3EDE}" presName="sibTrans" presStyleLbl="sibTrans2D1" presStyleIdx="0" presStyleCnt="0"/>
      <dgm:spPr/>
    </dgm:pt>
    <dgm:pt modelId="{FAF32BD3-4FE4-4798-894B-C60EED5269DA}" type="pres">
      <dgm:prSet presAssocID="{726D2995-681E-41D5-AC80-058581471C63}" presName="compNode" presStyleCnt="0"/>
      <dgm:spPr/>
    </dgm:pt>
    <dgm:pt modelId="{00120412-FC4F-4772-9286-B9C93DC9B9A6}" type="pres">
      <dgm:prSet presAssocID="{726D2995-681E-41D5-AC80-058581471C63}" presName="node" presStyleLbl="node1" presStyleIdx="3" presStyleCnt="4">
        <dgm:presLayoutVars>
          <dgm:bulletEnabled val="1"/>
        </dgm:presLayoutVars>
      </dgm:prSet>
      <dgm:spPr/>
    </dgm:pt>
    <dgm:pt modelId="{22257445-4D9D-4828-9428-65F4D1DCA915}" type="pres">
      <dgm:prSet presAssocID="{726D2995-681E-41D5-AC80-058581471C63}" presName="invisiNode" presStyleLbl="node1" presStyleIdx="3" presStyleCnt="4"/>
      <dgm:spPr/>
    </dgm:pt>
    <dgm:pt modelId="{3361981E-35E7-4CBA-8F6E-B38E0E9514FC}" type="pres">
      <dgm:prSet presAssocID="{726D2995-681E-41D5-AC80-058581471C63}" presName="imagNode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</dgm:spPr>
    </dgm:pt>
  </dgm:ptLst>
  <dgm:cxnLst>
    <dgm:cxn modelId="{A34CD411-EFC2-462C-AB43-60D82C951B3C}" type="presOf" srcId="{87C2CE4E-7E27-4EF9-A20D-8C36CBACD89A}" destId="{F4A4DA0E-176A-4397-9C9A-20AEDCACD997}" srcOrd="0" destOrd="0" presId="urn:microsoft.com/office/officeart/2005/8/layout/pList2"/>
    <dgm:cxn modelId="{959CB328-F52B-41AD-BF2F-8A34243F7CC1}" srcId="{B2E7E979-FE60-453C-8161-B7C9B6AB5D50}" destId="{9486CEB5-369E-4BEE-A55D-60FF1414FAF5}" srcOrd="1" destOrd="0" parTransId="{0C762A9B-A4DC-41AE-9795-93BDC45861C8}" sibTransId="{242CC659-264A-4BFC-B2CA-4B0988105570}"/>
    <dgm:cxn modelId="{E954B865-F1B0-4B0A-812B-B8672E0C83BF}" srcId="{B2E7E979-FE60-453C-8161-B7C9B6AB5D50}" destId="{61E4C4E4-41D5-4596-ACA3-8545F2F1EB5C}" srcOrd="0" destOrd="0" parTransId="{6DF0C23E-5BB3-412E-AC1C-89A9DB48B9E4}" sibTransId="{87C2CE4E-7E27-4EF9-A20D-8C36CBACD89A}"/>
    <dgm:cxn modelId="{FC14824A-879C-4213-A2B1-358FE252C9E8}" type="presOf" srcId="{9486CEB5-369E-4BEE-A55D-60FF1414FAF5}" destId="{C109A9FE-21AC-49A3-9BCD-7A37A6308DE5}" srcOrd="0" destOrd="0" presId="urn:microsoft.com/office/officeart/2005/8/layout/pList2"/>
    <dgm:cxn modelId="{CE046B77-CD83-4554-B4B1-2E9896231791}" srcId="{B2E7E979-FE60-453C-8161-B7C9B6AB5D50}" destId="{726D2995-681E-41D5-AC80-058581471C63}" srcOrd="3" destOrd="0" parTransId="{73774F7A-F978-4018-A599-70881A611A86}" sibTransId="{4AA31298-8F60-476E-AA62-EEEB161A9C95}"/>
    <dgm:cxn modelId="{2ACF8F7D-48AA-44C3-AE84-EED925970AD7}" type="presOf" srcId="{726D2995-681E-41D5-AC80-058581471C63}" destId="{00120412-FC4F-4772-9286-B9C93DC9B9A6}" srcOrd="0" destOrd="0" presId="urn:microsoft.com/office/officeart/2005/8/layout/pList2"/>
    <dgm:cxn modelId="{86778781-9456-4ACC-9FA3-604B968E7551}" type="presOf" srcId="{242CC659-264A-4BFC-B2CA-4B0988105570}" destId="{E9DA3C79-6766-4EF7-B4A0-6C51184BAF54}" srcOrd="0" destOrd="0" presId="urn:microsoft.com/office/officeart/2005/8/layout/pList2"/>
    <dgm:cxn modelId="{3052649C-89EB-4B4B-AC98-CAE705670AA5}" srcId="{B2E7E979-FE60-453C-8161-B7C9B6AB5D50}" destId="{842423FD-DA73-4200-87C4-F2A0F69FBE71}" srcOrd="2" destOrd="0" parTransId="{BB347B0C-6595-40E0-A28B-7C8EE904A00B}" sibTransId="{C177AE1B-1A8B-44C8-A364-CB527B2E3EDE}"/>
    <dgm:cxn modelId="{7DAE21B1-25BC-429A-BF18-9235CCC0C313}" type="presOf" srcId="{C177AE1B-1A8B-44C8-A364-CB527B2E3EDE}" destId="{26889588-AFE8-4E75-82DA-F262D34DD3A2}" srcOrd="0" destOrd="0" presId="urn:microsoft.com/office/officeart/2005/8/layout/pList2"/>
    <dgm:cxn modelId="{99D5A1B8-EFF0-4E90-84FB-AA8949773134}" type="presOf" srcId="{61E4C4E4-41D5-4596-ACA3-8545F2F1EB5C}" destId="{D19D1EB0-F7E3-45B4-8C71-47AEDCCD23A1}" srcOrd="0" destOrd="0" presId="urn:microsoft.com/office/officeart/2005/8/layout/pList2"/>
    <dgm:cxn modelId="{D5D046BD-FB24-4112-8879-9112B1A0FA83}" type="presOf" srcId="{B2E7E979-FE60-453C-8161-B7C9B6AB5D50}" destId="{E977E959-D6A7-450E-B1BF-D908CD340578}" srcOrd="0" destOrd="0" presId="urn:microsoft.com/office/officeart/2005/8/layout/pList2"/>
    <dgm:cxn modelId="{593668E4-08FE-4720-B1EA-8E3EED3E69D5}" type="presOf" srcId="{842423FD-DA73-4200-87C4-F2A0F69FBE71}" destId="{AF7894D0-EE12-484C-9A40-EA0F1856E86B}" srcOrd="0" destOrd="0" presId="urn:microsoft.com/office/officeart/2005/8/layout/pList2"/>
    <dgm:cxn modelId="{FD343951-86CA-4BA3-BA21-811BA7A988DC}" type="presParOf" srcId="{E977E959-D6A7-450E-B1BF-D908CD340578}" destId="{DD923563-197D-4AF5-8B65-AE33EC8BF54A}" srcOrd="0" destOrd="0" presId="urn:microsoft.com/office/officeart/2005/8/layout/pList2"/>
    <dgm:cxn modelId="{2385FA34-ADD7-48B0-BD8A-DF2F76460EC2}" type="presParOf" srcId="{E977E959-D6A7-450E-B1BF-D908CD340578}" destId="{C195856D-0904-4AF7-9578-036613519807}" srcOrd="1" destOrd="0" presId="urn:microsoft.com/office/officeart/2005/8/layout/pList2"/>
    <dgm:cxn modelId="{D849AD33-9ED9-42D0-B2DC-71B21E2F5D42}" type="presParOf" srcId="{C195856D-0904-4AF7-9578-036613519807}" destId="{C794A894-C653-46B2-B54F-ACBDED5A75CE}" srcOrd="0" destOrd="0" presId="urn:microsoft.com/office/officeart/2005/8/layout/pList2"/>
    <dgm:cxn modelId="{0ED8FB84-5F82-4E5C-AF3B-09653EBDA97B}" type="presParOf" srcId="{C794A894-C653-46B2-B54F-ACBDED5A75CE}" destId="{D19D1EB0-F7E3-45B4-8C71-47AEDCCD23A1}" srcOrd="0" destOrd="0" presId="urn:microsoft.com/office/officeart/2005/8/layout/pList2"/>
    <dgm:cxn modelId="{AA1CD1A7-8395-4A53-AE93-D107E35C88F6}" type="presParOf" srcId="{C794A894-C653-46B2-B54F-ACBDED5A75CE}" destId="{01A5209B-FF98-4493-BAC8-971C922D175C}" srcOrd="1" destOrd="0" presId="urn:microsoft.com/office/officeart/2005/8/layout/pList2"/>
    <dgm:cxn modelId="{778E355A-7B7F-44DC-8F89-EC7130234121}" type="presParOf" srcId="{C794A894-C653-46B2-B54F-ACBDED5A75CE}" destId="{F87FDBC9-3EF1-43B0-A8E2-D9867BE45B2D}" srcOrd="2" destOrd="0" presId="urn:microsoft.com/office/officeart/2005/8/layout/pList2"/>
    <dgm:cxn modelId="{C034397C-9D6A-41BA-9C12-0484234D1453}" type="presParOf" srcId="{C195856D-0904-4AF7-9578-036613519807}" destId="{F4A4DA0E-176A-4397-9C9A-20AEDCACD997}" srcOrd="1" destOrd="0" presId="urn:microsoft.com/office/officeart/2005/8/layout/pList2"/>
    <dgm:cxn modelId="{F917F257-13D6-4B05-B312-ACF998544409}" type="presParOf" srcId="{C195856D-0904-4AF7-9578-036613519807}" destId="{F10C8A4B-DD8E-461E-A07D-F860DAF887C4}" srcOrd="2" destOrd="0" presId="urn:microsoft.com/office/officeart/2005/8/layout/pList2"/>
    <dgm:cxn modelId="{42C54917-40F2-4E2E-A0D1-E401BD1148EE}" type="presParOf" srcId="{F10C8A4B-DD8E-461E-A07D-F860DAF887C4}" destId="{C109A9FE-21AC-49A3-9BCD-7A37A6308DE5}" srcOrd="0" destOrd="0" presId="urn:microsoft.com/office/officeart/2005/8/layout/pList2"/>
    <dgm:cxn modelId="{44FBFABA-5FE3-42B9-91BE-9D157E52484A}" type="presParOf" srcId="{F10C8A4B-DD8E-461E-A07D-F860DAF887C4}" destId="{D6F76D64-4AF2-407B-9961-38DE7915FD98}" srcOrd="1" destOrd="0" presId="urn:microsoft.com/office/officeart/2005/8/layout/pList2"/>
    <dgm:cxn modelId="{56884089-8685-468D-9805-53D9C98D42CD}" type="presParOf" srcId="{F10C8A4B-DD8E-461E-A07D-F860DAF887C4}" destId="{AC1967F2-F914-4C2F-8847-38E2B405CDBD}" srcOrd="2" destOrd="0" presId="urn:microsoft.com/office/officeart/2005/8/layout/pList2"/>
    <dgm:cxn modelId="{57476DAA-FDDF-40E5-A927-255A50EB7600}" type="presParOf" srcId="{C195856D-0904-4AF7-9578-036613519807}" destId="{E9DA3C79-6766-4EF7-B4A0-6C51184BAF54}" srcOrd="3" destOrd="0" presId="urn:microsoft.com/office/officeart/2005/8/layout/pList2"/>
    <dgm:cxn modelId="{E5D8E61D-1B87-4C2D-9AAC-8D050D6C4BBF}" type="presParOf" srcId="{C195856D-0904-4AF7-9578-036613519807}" destId="{24561B4D-DCFC-414B-A43B-48358784491A}" srcOrd="4" destOrd="0" presId="urn:microsoft.com/office/officeart/2005/8/layout/pList2"/>
    <dgm:cxn modelId="{CE8D755B-DA53-4AD1-8D54-35C6A13B0E20}" type="presParOf" srcId="{24561B4D-DCFC-414B-A43B-48358784491A}" destId="{AF7894D0-EE12-484C-9A40-EA0F1856E86B}" srcOrd="0" destOrd="0" presId="urn:microsoft.com/office/officeart/2005/8/layout/pList2"/>
    <dgm:cxn modelId="{59892326-9683-4483-883D-74BB581A9B45}" type="presParOf" srcId="{24561B4D-DCFC-414B-A43B-48358784491A}" destId="{16A76FD0-A633-4E3C-B300-EAF1A8F6EAF5}" srcOrd="1" destOrd="0" presId="urn:microsoft.com/office/officeart/2005/8/layout/pList2"/>
    <dgm:cxn modelId="{D7A3722A-DA81-4D92-ABE4-F0DC8C2732F7}" type="presParOf" srcId="{24561B4D-DCFC-414B-A43B-48358784491A}" destId="{7139DCB8-BB65-40B6-8A34-50652625D144}" srcOrd="2" destOrd="0" presId="urn:microsoft.com/office/officeart/2005/8/layout/pList2"/>
    <dgm:cxn modelId="{859448D9-9436-4B45-A710-7657A7569608}" type="presParOf" srcId="{C195856D-0904-4AF7-9578-036613519807}" destId="{26889588-AFE8-4E75-82DA-F262D34DD3A2}" srcOrd="5" destOrd="0" presId="urn:microsoft.com/office/officeart/2005/8/layout/pList2"/>
    <dgm:cxn modelId="{C9C0533F-A2BC-4BA4-A8CF-C8621AE294B9}" type="presParOf" srcId="{C195856D-0904-4AF7-9578-036613519807}" destId="{FAF32BD3-4FE4-4798-894B-C60EED5269DA}" srcOrd="6" destOrd="0" presId="urn:microsoft.com/office/officeart/2005/8/layout/pList2"/>
    <dgm:cxn modelId="{E43AFA6F-5F3F-4BA5-8A38-D6C85790FA02}" type="presParOf" srcId="{FAF32BD3-4FE4-4798-894B-C60EED5269DA}" destId="{00120412-FC4F-4772-9286-B9C93DC9B9A6}" srcOrd="0" destOrd="0" presId="urn:microsoft.com/office/officeart/2005/8/layout/pList2"/>
    <dgm:cxn modelId="{677BB4C0-9600-4227-89E4-464B97870B29}" type="presParOf" srcId="{FAF32BD3-4FE4-4798-894B-C60EED5269DA}" destId="{22257445-4D9D-4828-9428-65F4D1DCA915}" srcOrd="1" destOrd="0" presId="urn:microsoft.com/office/officeart/2005/8/layout/pList2"/>
    <dgm:cxn modelId="{B399E203-9E71-449C-91F4-397F1FA78945}" type="presParOf" srcId="{FAF32BD3-4FE4-4798-894B-C60EED5269DA}" destId="{3361981E-35E7-4CBA-8F6E-B38E0E9514FC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23563-197D-4AF5-8B65-AE33EC8BF54A}">
      <dsp:nvSpPr>
        <dsp:cNvPr id="0" name=""/>
        <dsp:cNvSpPr/>
      </dsp:nvSpPr>
      <dsp:spPr>
        <a:xfrm>
          <a:off x="0" y="0"/>
          <a:ext cx="9703836" cy="1923039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7FDBC9-3EF1-43B0-A8E2-D9867BE45B2D}">
      <dsp:nvSpPr>
        <dsp:cNvPr id="0" name=""/>
        <dsp:cNvSpPr/>
      </dsp:nvSpPr>
      <dsp:spPr>
        <a:xfrm>
          <a:off x="293787" y="256405"/>
          <a:ext cx="2120060" cy="14102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D1EB0-F7E3-45B4-8C71-47AEDCCD23A1}">
      <dsp:nvSpPr>
        <dsp:cNvPr id="0" name=""/>
        <dsp:cNvSpPr/>
      </dsp:nvSpPr>
      <dsp:spPr>
        <a:xfrm rot="10800000">
          <a:off x="293787" y="1923039"/>
          <a:ext cx="2120060" cy="23503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Raspberry Pi 4: Edge computing device.</a:t>
          </a:r>
        </a:p>
      </dsp:txBody>
      <dsp:txXfrm rot="10800000">
        <a:off x="358986" y="1923039"/>
        <a:ext cx="1989662" cy="2285182"/>
      </dsp:txXfrm>
    </dsp:sp>
    <dsp:sp modelId="{AC1967F2-F914-4C2F-8847-38E2B405CDBD}">
      <dsp:nvSpPr>
        <dsp:cNvPr id="0" name=""/>
        <dsp:cNvSpPr/>
      </dsp:nvSpPr>
      <dsp:spPr>
        <a:xfrm>
          <a:off x="2625854" y="256405"/>
          <a:ext cx="2120060" cy="14102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0000" b="-20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09A9FE-21AC-49A3-9BCD-7A37A6308DE5}">
      <dsp:nvSpPr>
        <dsp:cNvPr id="0" name=""/>
        <dsp:cNvSpPr/>
      </dsp:nvSpPr>
      <dsp:spPr>
        <a:xfrm rot="10800000">
          <a:off x="2625854" y="1923039"/>
          <a:ext cx="2120060" cy="23503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Google Coral USB Accelerator: Low-power AI accelerator.</a:t>
          </a:r>
        </a:p>
      </dsp:txBody>
      <dsp:txXfrm rot="10800000">
        <a:off x="2691053" y="1923039"/>
        <a:ext cx="1989662" cy="2285182"/>
      </dsp:txXfrm>
    </dsp:sp>
    <dsp:sp modelId="{7139DCB8-BB65-40B6-8A34-50652625D144}">
      <dsp:nvSpPr>
        <dsp:cNvPr id="0" name=""/>
        <dsp:cNvSpPr/>
      </dsp:nvSpPr>
      <dsp:spPr>
        <a:xfrm>
          <a:off x="4957921" y="256405"/>
          <a:ext cx="2120060" cy="14102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7894D0-EE12-484C-9A40-EA0F1856E86B}">
      <dsp:nvSpPr>
        <dsp:cNvPr id="0" name=""/>
        <dsp:cNvSpPr/>
      </dsp:nvSpPr>
      <dsp:spPr>
        <a:xfrm rot="10800000">
          <a:off x="4957921" y="1923039"/>
          <a:ext cx="2120060" cy="23503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Camera Module: Captures real-time video.</a:t>
          </a:r>
        </a:p>
      </dsp:txBody>
      <dsp:txXfrm rot="10800000">
        <a:off x="5023120" y="1923039"/>
        <a:ext cx="1989662" cy="2285182"/>
      </dsp:txXfrm>
    </dsp:sp>
    <dsp:sp modelId="{3361981E-35E7-4CBA-8F6E-B38E0E9514FC}">
      <dsp:nvSpPr>
        <dsp:cNvPr id="0" name=""/>
        <dsp:cNvSpPr/>
      </dsp:nvSpPr>
      <dsp:spPr>
        <a:xfrm>
          <a:off x="7289987" y="256405"/>
          <a:ext cx="2120060" cy="1410228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9000" b="-19000"/>
          </a:stretch>
        </a:blip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120412-FC4F-4772-9286-B9C93DC9B9A6}">
      <dsp:nvSpPr>
        <dsp:cNvPr id="0" name=""/>
        <dsp:cNvSpPr/>
      </dsp:nvSpPr>
      <dsp:spPr>
        <a:xfrm rot="10800000">
          <a:off x="7289987" y="1923039"/>
          <a:ext cx="2120060" cy="2350381"/>
        </a:xfrm>
        <a:prstGeom prst="round2SameRect">
          <a:avLst>
            <a:gd name="adj1" fmla="val 10500"/>
            <a:gd name="adj2" fmla="val 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8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INA219 Power Management Module: Monitors voltage and current.</a:t>
          </a:r>
        </a:p>
      </dsp:txBody>
      <dsp:txXfrm rot="10800000">
        <a:off x="7355186" y="1923039"/>
        <a:ext cx="1989662" cy="2285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EAAF3-9831-450B-8D59-2C09DB96C8FC}" type="datetimeFigureOut">
              <a:rPr lang="en-US"/>
              <a:t>3/24/2025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834459-7356-44BF-850D-8B30C4FB3B6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0CD79-FC16-4410-AB61-17F26E6D3BC8}" type="datetimeFigureOut">
              <a:rPr lang="en-US"/>
              <a:t>3/24/2025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C37BE-C303-496D-B5CD-85F2937540F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3396996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372600" y="365125"/>
            <a:ext cx="17145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04900" y="365125"/>
            <a:ext cx="8098896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  <p:grpSp>
        <p:nvGrpSpPr>
          <p:cNvPr id="7" name="Gro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o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ectangle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grpSp>
          <p:nvGrpSpPr>
            <p:cNvPr id="11" name="Gro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99" y="4655956"/>
            <a:ext cx="10071099" cy="50975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49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4914900" cy="4571999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490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6110" y="1600200"/>
            <a:ext cx="4919472" cy="823912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6110" y="2424112"/>
            <a:ext cx="4919472" cy="3748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900" y="1600200"/>
            <a:ext cx="4384548" cy="45720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41848" y="1600199"/>
            <a:ext cx="5445252" cy="4572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9795-92DC-40DC-A1CA-9A4B349D7824}" type="datetimeFigureOut">
              <a:rPr lang="en-US"/>
              <a:t>3/24/2025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54DE5-C571-48E8-A5BC-B369434E2F4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402B9795-92DC-40DC-A1CA-9A4B349D7824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FF54DE5-C571-48E8-A5BC-B369434E2F44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Straight Connector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ENERGY EFFICIENT AI ACCELERATOR FOR EDGE COMPUTING DEVICES</a:t>
            </a: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4F7B1-7707-18CE-D8A8-75B62B0BC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SETUP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E40DB-BF6A-22EA-1625-0B962C948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245" y="1399413"/>
            <a:ext cx="11650701" cy="545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4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25FC-9A63-C575-5A61-60D5DC25F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46855-FE19-D6A7-97EC-13840E077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61" y="1390215"/>
            <a:ext cx="9514115" cy="514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22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C32B5F-FF25-A78D-895F-04ECE4EEE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971" y="525101"/>
            <a:ext cx="659453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87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857-1EB3-A4CA-ED29-74701497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01F16B-5C38-3F2B-02A9-2383BED2DBBB}"/>
              </a:ext>
            </a:extLst>
          </p:cNvPr>
          <p:cNvSpPr txBox="1"/>
          <p:nvPr/>
        </p:nvSpPr>
        <p:spPr>
          <a:xfrm>
            <a:off x="1091682" y="1744824"/>
            <a:ext cx="951722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Industrial Automation: </a:t>
            </a:r>
            <a:r>
              <a:rPr lang="en-US" sz="3200" dirty="0"/>
              <a:t>Energy-efficient monitoring.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Surveillance Systems: </a:t>
            </a:r>
            <a:r>
              <a:rPr lang="en-US" sz="3200" dirty="0"/>
              <a:t>Real-time security.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IoT Devices: </a:t>
            </a:r>
            <a:r>
              <a:rPr lang="en-US" sz="3200" dirty="0"/>
              <a:t>Smart cities and home automation.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1899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61A0-1C6C-E487-DF40-B51902CF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1CEA06-00F3-2AEC-DF04-5E131EBC9F6C}"/>
              </a:ext>
            </a:extLst>
          </p:cNvPr>
          <p:cNvSpPr txBox="1"/>
          <p:nvPr/>
        </p:nvSpPr>
        <p:spPr>
          <a:xfrm>
            <a:off x="1045029" y="1950098"/>
            <a:ext cx="97411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Edge computing is crucial for real-time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Energy-efficient accelerators reduce power and latency.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Successful implementation with potential real-world applications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994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A9B4-0D40-C60B-3096-D86380A13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CF1A2-8A1D-AB6E-CF6A-64F76B806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97" y="1380931"/>
            <a:ext cx="10964805" cy="478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6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MEMBERS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6DF73B5-E503-380A-304F-C1424426EF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0662575"/>
              </p:ext>
            </p:extLst>
          </p:nvPr>
        </p:nvGraphicFramePr>
        <p:xfrm>
          <a:off x="1104900" y="1600199"/>
          <a:ext cx="9982200" cy="23788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991100">
                  <a:extLst>
                    <a:ext uri="{9D8B030D-6E8A-4147-A177-3AD203B41FA5}">
                      <a16:colId xmlns:a16="http://schemas.microsoft.com/office/drawing/2014/main" val="1454233595"/>
                    </a:ext>
                  </a:extLst>
                </a:gridCol>
                <a:gridCol w="4991100">
                  <a:extLst>
                    <a:ext uri="{9D8B030D-6E8A-4147-A177-3AD203B41FA5}">
                      <a16:colId xmlns:a16="http://schemas.microsoft.com/office/drawing/2014/main" val="3980419029"/>
                    </a:ext>
                  </a:extLst>
                </a:gridCol>
              </a:tblGrid>
              <a:tr h="5493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REGISTER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441877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r>
                        <a:rPr lang="en-IN" dirty="0"/>
                        <a:t>AGALYA 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111622104001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155653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r>
                        <a:rPr lang="en-IN" dirty="0"/>
                        <a:t>AGNES MARY 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111622104002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908962"/>
                  </a:ext>
                </a:extLst>
              </a:tr>
              <a:tr h="549340">
                <a:tc>
                  <a:txBody>
                    <a:bodyPr/>
                    <a:lstStyle/>
                    <a:p>
                      <a:r>
                        <a:rPr lang="en-IN" dirty="0"/>
                        <a:t>GOWRI SANKARI 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111622104024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15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9F6250-1130-D1E1-E58C-62D53DF15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07923BAA-2693-BAF1-EC7A-1632C1B88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E5B20C-CA04-C702-AFA5-2CB26267260E}"/>
              </a:ext>
            </a:extLst>
          </p:cNvPr>
          <p:cNvSpPr txBox="1"/>
          <p:nvPr/>
        </p:nvSpPr>
        <p:spPr>
          <a:xfrm>
            <a:off x="1184988" y="1670179"/>
            <a:ext cx="9479902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/>
              <a:t>What is Edge Computing?</a:t>
            </a:r>
          </a:p>
          <a:p>
            <a:r>
              <a:rPr lang="en-US" sz="2500" dirty="0"/>
              <a:t>Decentralized data processing near the source of data generation.</a:t>
            </a:r>
          </a:p>
          <a:p>
            <a:endParaRPr lang="en-US" sz="2500" dirty="0"/>
          </a:p>
          <a:p>
            <a:r>
              <a:rPr lang="en-US" sz="2500" dirty="0"/>
              <a:t>Why Energy Efficiency Matters?</a:t>
            </a:r>
          </a:p>
          <a:p>
            <a:r>
              <a:rPr lang="en-US" sz="2500" dirty="0"/>
              <a:t>Reduces power consumption and latency. Essential for real-time, battery-powered, or remote applications.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527004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PROBLEM STATEMENT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04899" y="1600200"/>
            <a:ext cx="9597313" cy="45720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Traditional AI processing is power-hungry.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High latency and inefficient energy usage in cloud computing.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Need for a low-latency, energy-efficient solution for real-time AI.</a:t>
            </a:r>
          </a:p>
        </p:txBody>
      </p:sp>
    </p:spTree>
    <p:extLst>
      <p:ext uri="{BB962C8B-B14F-4D97-AF65-F5344CB8AC3E}">
        <p14:creationId xmlns:p14="http://schemas.microsoft.com/office/powerpoint/2010/main" val="368354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B81E-F513-E5E4-A2DA-7FED02A3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4D8A0-8A1B-7CDC-7268-519D9BC0A406}"/>
              </a:ext>
            </a:extLst>
          </p:cNvPr>
          <p:cNvSpPr txBox="1"/>
          <p:nvPr/>
        </p:nvSpPr>
        <p:spPr>
          <a:xfrm>
            <a:off x="998376" y="1735494"/>
            <a:ext cx="990911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Design and implement an energy-efficient AI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Utilize edge devices for real-time human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Optimize power consumption without sacrificing performance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5180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2C24-016B-EC16-F137-DE416B8A5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COMPONENTS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6134924-18CE-5EEC-0FF9-CEA6F931C3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3366346"/>
              </p:ext>
            </p:extLst>
          </p:nvPr>
        </p:nvGraphicFramePr>
        <p:xfrm>
          <a:off x="634482" y="1716833"/>
          <a:ext cx="9703836" cy="4273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23421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1BDD1-7A7C-62DD-5B85-7209DF8C2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1238-B761-F69E-30ED-2D28CAE3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COMPONENTS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872AA1-C8AA-6E6E-385B-228744CB2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053" y="1567543"/>
            <a:ext cx="5839640" cy="485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73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C50F3-F62F-6655-4AAF-404DFDF6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IN" b="1" dirty="0"/>
            </a:br>
            <a:r>
              <a:rPr lang="en-IN" b="1" dirty="0"/>
              <a:t>SYSTEM ARCHITECTURE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EB90CE-DCDC-F351-5A7E-BA8A13EC8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014" y="1734616"/>
            <a:ext cx="6329875" cy="426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634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5C46F-2528-4D81-3820-AB3AD474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C4B39-656E-4938-ECED-E57784F9DE86}"/>
              </a:ext>
            </a:extLst>
          </p:cNvPr>
          <p:cNvSpPr txBox="1"/>
          <p:nvPr/>
        </p:nvSpPr>
        <p:spPr>
          <a:xfrm>
            <a:off x="1138335" y="1651518"/>
            <a:ext cx="908801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Step 1: Data collection and model training using YOLOv8.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Step 2: Integrating hardware components with Raspberry 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Step 3: Running TensorFlow Lite for real-time inference.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500" dirty="0"/>
              <a:t>Step 4: Monitoring power consumption with INA219.</a:t>
            </a:r>
          </a:p>
        </p:txBody>
      </p:sp>
    </p:spTree>
    <p:extLst>
      <p:ext uri="{BB962C8B-B14F-4D97-AF65-F5344CB8AC3E}">
        <p14:creationId xmlns:p14="http://schemas.microsoft.com/office/powerpoint/2010/main" val="827732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Academic Literature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03431380.potx" id="{B573BD99-E105-4D2A-964B-B901A176567A}" vid="{B1D363B9-18DE-4874-9E2B-FD69B5C6548D}"/>
    </a:ext>
  </a:extLst>
</a:theme>
</file>

<file path=ppt/theme/theme2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855024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2012-08-31T08:50:00+00:00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1616423</Value>
    </PublishStatusLookup>
    <APAuthor xmlns="4873beb7-5857-4685-be1f-d57550cc96cc">
      <UserInfo>
        <DisplayName>REDMOND\kristaa</DisplayName>
        <AccountId>136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TP103431361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561E720F-F05D-4536-9C34-0CFCED65D3B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C8B9CA-0273-4370-889A-FC05DA5C2F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elements/1.1/"/>
    <ds:schemaRef ds:uri="http://schemas.microsoft.com/office/2006/metadata/properties"/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Academic presentation, pinstripe and ribbon design (widescreen)</Template>
  <TotalTime>78</TotalTime>
  <Words>283</Words>
  <Application>Microsoft Office PowerPoint</Application>
  <PresentationFormat>Widescreen</PresentationFormat>
  <Paragraphs>50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Euphemia</vt:lpstr>
      <vt:lpstr>Plantagenet Cherokee</vt:lpstr>
      <vt:lpstr>Wingdings</vt:lpstr>
      <vt:lpstr>Academic Literature 16x9</vt:lpstr>
      <vt:lpstr>ENERGY EFFICIENT AI ACCELERATOR FOR EDGE COMPUTING DEVICES</vt:lpstr>
      <vt:lpstr>TEAM MEMBERS</vt:lpstr>
      <vt:lpstr>INTRODUCTION</vt:lpstr>
      <vt:lpstr>     PROBLEM STATEMENT</vt:lpstr>
      <vt:lpstr>OBJECTIVES</vt:lpstr>
      <vt:lpstr>HARDWARE COMPONENTS</vt:lpstr>
      <vt:lpstr>SOFTWARE COMPONENTS</vt:lpstr>
      <vt:lpstr> SYSTEM ARCHITECTURE</vt:lpstr>
      <vt:lpstr>IMPLEMENTATION</vt:lpstr>
      <vt:lpstr>HARDWARE SETUP</vt:lpstr>
      <vt:lpstr>OUTCOMES</vt:lpstr>
      <vt:lpstr>PowerPoint Presentation</vt:lpstr>
      <vt:lpstr>APPLICATIONS</vt:lpstr>
      <vt:lpstr>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Gowri Sankari K</dc:creator>
  <cp:lastModifiedBy>Gowri Sankari K</cp:lastModifiedBy>
  <cp:revision>1</cp:revision>
  <dcterms:created xsi:type="dcterms:W3CDTF">2025-03-24T03:14:34Z</dcterms:created>
  <dcterms:modified xsi:type="dcterms:W3CDTF">2025-03-24T04:38:25Z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