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14537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 GOWRI.H</a:t>
            </a:r>
            <a:endParaRPr lang="en-US" sz="2400" dirty="0"/>
          </a:p>
          <a:p>
            <a:r>
              <a:rPr lang="en-US" sz="2400" dirty="0"/>
              <a:t>REGISTER NO:        312209196  , asunm1353312209196</a:t>
            </a:r>
            <a:endParaRPr lang="en-US" sz="2400" dirty="0"/>
          </a:p>
          <a:p>
            <a:r>
              <a:rPr lang="en-US" sz="2400" dirty="0"/>
              <a:t>DEPARTMENT:       B.com BANK MANAGEMENT</a:t>
            </a:r>
            <a:endParaRPr lang="en-US" sz="2400" dirty="0"/>
          </a:p>
          <a:p>
            <a:r>
              <a:rPr lang="en-US" sz="2400" dirty="0"/>
              <a:t>COLLEGE                 ANNA ADARSH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685800" y="1469390"/>
            <a:ext cx="7431405" cy="4577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sz="2800"/>
              <a:t>Data collection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2800"/>
              <a:t>Data cleaning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2800"/>
              <a:t>Techniques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2800"/>
              <a:t>Results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2800"/>
              <a:t>Pivot table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2800"/>
              <a:t>Chat graph</a:t>
            </a:r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 Box 13"/>
          <p:cNvSpPr txBox="1"/>
          <p:nvPr/>
        </p:nvSpPr>
        <p:spPr>
          <a:xfrm>
            <a:off x="381000" y="2019935"/>
            <a:ext cx="7609840" cy="4705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3200"/>
              <a:t>Our Organization  needs a reliable way to assess employee performance, as current methods are inconsistent and subjective.</a:t>
            </a:r>
            <a:endParaRPr lang="en-US" sz="3200"/>
          </a:p>
          <a:p>
            <a:pPr indent="0">
              <a:buFont typeface="Wingdings" panose="05000000000000000000" charset="0"/>
              <a:buNone/>
            </a:pPr>
            <a:endParaRPr lang="en-US" sz="3200"/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3200"/>
              <a:t>we aim to use Excel to create an objective performance analysis system that integrates key metrics for better decision making</a:t>
            </a:r>
            <a:endParaRPr 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46621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>
              <a:buFont typeface="Wingdings" panose="05000000000000000000" charset="0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an Excel-based tool to systematically analyze employee performance by  integrating key metrics likeproductivity and quality of work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v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 tool will enable objective assessments and informated decision making for employee  development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741045" y="1903095"/>
            <a:ext cx="6781800" cy="5008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800"/>
              <a:t>The end users  of employee performance analysis using Excel are typically  HR managers and team leaders who user the data for evaluating and managing employee performance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Ø"/>
            </a:pPr>
            <a:endParaRPr lang="en-US" sz="3200"/>
          </a:p>
          <a:p>
            <a:pPr marL="285750" indent="-285750">
              <a:buFont typeface="Wingdings" panose="05000000000000000000" charset="0"/>
              <a:buChar char="Ø"/>
            </a:pPr>
            <a:endParaRPr lang="en-US" sz="32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800"/>
              <a:t>Additionally ,senior management may use it for strategic decision- making </a:t>
            </a: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2819400" y="1986915"/>
            <a:ext cx="6207125" cy="4090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 sz="2800"/>
              <a:t>Fitering- missing value 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800"/>
              <a:t>Conditional formating - blank value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800"/>
              <a:t>Pivote table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800"/>
              <a:t>Chart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§"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685800" y="1828800"/>
            <a:ext cx="6877685" cy="4846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§"/>
            </a:pPr>
            <a:r>
              <a:rPr lang="en-US" sz="2800"/>
              <a:t>Employee data set- kaggle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800"/>
              <a:t>26 feature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800"/>
              <a:t>Feature-9 features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800"/>
              <a:t>Emp id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800"/>
              <a:t>Gender - Male, female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800"/>
              <a:t>Performance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800"/>
              <a:t>Business unit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800"/>
              <a:t>Name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800"/>
              <a:t>Rating- numerical</a:t>
            </a: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4600" y="2388870"/>
            <a:ext cx="5149850" cy="4173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sz="2800"/>
              <a:t>Summarize Data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2800"/>
              <a:t>Analyze Relationships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2800"/>
              <a:t>Filter and Drill Down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2800"/>
              <a:t>Create Reports</a:t>
            </a:r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1702</Words>
  <Application>WPS Presentation</Application>
  <PresentationFormat>Widescreen</PresentationFormat>
  <Paragraphs>110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User</cp:lastModifiedBy>
  <cp:revision>15</cp:revision>
  <dcterms:created xsi:type="dcterms:W3CDTF">2024-03-29T15:07:00Z</dcterms:created>
  <dcterms:modified xsi:type="dcterms:W3CDTF">2024-09-06T10:10:15Z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FE0732273A5447C7B31DB81FDE6C897E_12</vt:lpwstr>
  </property>
  <property fmtid="{D5CDD505-2E9C-101B-9397-08002B2CF9AE}" pid="5" name="KSOProductBuildVer">
    <vt:lpwstr>1033-12.2.0.17562</vt:lpwstr>
  </property>
</Properties>
</file>