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1" r:id="rId4"/>
    <p:sldId id="258" r:id="rId5"/>
    <p:sldId id="269" r:id="rId6"/>
    <p:sldId id="270" r:id="rId7"/>
    <p:sldId id="259" r:id="rId8"/>
    <p:sldId id="265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99" autoAdjust="0"/>
    <p:restoredTop sz="94660"/>
  </p:normalViewPr>
  <p:slideViewPr>
    <p:cSldViewPr>
      <p:cViewPr>
        <p:scale>
          <a:sx n="100" d="100"/>
          <a:sy n="100" d="100"/>
        </p:scale>
        <p:origin x="-726" y="-7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23/10/2014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23/10/2014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23/10/2014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23/10/2014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23/10/2014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23/10/2014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40000" t="-7000" r="-10000" b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D35D-6716-454E-BA7A-F7F0C152AA1F}" type="datetimeFigureOut">
              <a:rPr lang="en-US" smtClean="0"/>
              <a:pPr/>
              <a:t>23/10/2014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LinkedIn View </a:t>
            </a:r>
            <a:r>
              <a:rPr lang="en-US" dirty="0" err="1" smtClean="0"/>
              <a:t>Bot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Automating Web Interaction with </a:t>
            </a:r>
            <a:br>
              <a:rPr lang="en-US" sz="2700" dirty="0" smtClean="0"/>
            </a:br>
            <a:r>
              <a:rPr lang="en-US" sz="2700" dirty="0" smtClean="0"/>
              <a:t>Selenium &amp; Beautiful Soup</a:t>
            </a:r>
            <a:endParaRPr lang="en-US" sz="2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Hacking with Python #10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Preamble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43300"/>
          </a:xfrm>
        </p:spPr>
        <p:txBody>
          <a:bodyPr>
            <a:normAutofit/>
          </a:bodyPr>
          <a:lstStyle/>
          <a:p>
            <a:r>
              <a:rPr lang="en-US" dirty="0" smtClean="0"/>
              <a:t>Having an understanding of the web language HTML is necessary.</a:t>
            </a:r>
          </a:p>
          <a:p>
            <a:r>
              <a:rPr lang="en-US" dirty="0" smtClean="0"/>
              <a:t>An idea of how JavaScript works.</a:t>
            </a:r>
          </a:p>
          <a:p>
            <a:r>
              <a:rPr lang="en-US" dirty="0" smtClean="0"/>
              <a:t>Firm understanding of Python.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</a:t>
            </a:r>
            <a:r>
              <a:rPr lang="en-US" smtClean="0"/>
              <a:t>does </a:t>
            </a:r>
            <a:r>
              <a:rPr lang="en-US" smtClean="0"/>
              <a:t>it do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433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LinkedIn </a:t>
            </a:r>
            <a:r>
              <a:rPr lang="en-US" dirty="0" err="1" smtClean="0"/>
              <a:t>bot</a:t>
            </a:r>
            <a:r>
              <a:rPr lang="en-US" dirty="0" smtClean="0"/>
              <a:t> will take advantage of LinkedIn tracking people who have visited their profile.</a:t>
            </a:r>
          </a:p>
          <a:p>
            <a:r>
              <a:rPr lang="en-US" dirty="0" smtClean="0"/>
              <a:t>So we will visit as many people as we can that is connected to people we know. </a:t>
            </a:r>
          </a:p>
          <a:p>
            <a:r>
              <a:rPr lang="en-US" dirty="0" smtClean="0"/>
              <a:t>If we run out of people to visit, we will find people via the jobs part of the site.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First we will do some research on the linked in site find the kind of information we need.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linkedIn</a:t>
            </a:r>
            <a:r>
              <a:rPr lang="en-US" dirty="0" smtClean="0"/>
              <a:t> requires </a:t>
            </a:r>
            <a:r>
              <a:rPr lang="en-US" dirty="0" err="1" smtClean="0"/>
              <a:t>javascript</a:t>
            </a:r>
            <a:r>
              <a:rPr lang="en-US" dirty="0" smtClean="0"/>
              <a:t> for </a:t>
            </a:r>
            <a:r>
              <a:rPr lang="en-US" b="1" dirty="0" smtClean="0"/>
              <a:t>Profiles</a:t>
            </a:r>
            <a:r>
              <a:rPr lang="en-US" dirty="0" smtClean="0"/>
              <a:t>.)</a:t>
            </a:r>
          </a:p>
          <a:p>
            <a:r>
              <a:rPr lang="en-US" dirty="0" smtClean="0"/>
              <a:t>We are going to use selenium to create a </a:t>
            </a:r>
            <a:r>
              <a:rPr lang="en-US" dirty="0" err="1" smtClean="0"/>
              <a:t>webdriver</a:t>
            </a:r>
            <a:r>
              <a:rPr lang="en-US" dirty="0" smtClean="0"/>
              <a:t> for </a:t>
            </a:r>
            <a:r>
              <a:rPr lang="en-US" dirty="0" err="1" smtClean="0"/>
              <a:t>firefox</a:t>
            </a:r>
            <a:r>
              <a:rPr lang="en-US" dirty="0" smtClean="0"/>
              <a:t> so we can support </a:t>
            </a:r>
            <a:r>
              <a:rPr lang="en-US" dirty="0" err="1" smtClean="0"/>
              <a:t>javascript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will then used </a:t>
            </a:r>
            <a:r>
              <a:rPr lang="en-US" dirty="0" err="1" smtClean="0"/>
              <a:t>BeautifulSoup</a:t>
            </a:r>
            <a:r>
              <a:rPr lang="en-US" dirty="0" smtClean="0"/>
              <a:t> to extract more profile links to visit.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is Selenium?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433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Selenium is a library that interfaces and controls a </a:t>
            </a:r>
            <a:r>
              <a:rPr lang="en-US" dirty="0" err="1" smtClean="0"/>
              <a:t>webdriver</a:t>
            </a:r>
            <a:r>
              <a:rPr lang="en-US" dirty="0" smtClean="0"/>
              <a:t> for browsers like </a:t>
            </a:r>
            <a:r>
              <a:rPr lang="en-US" dirty="0" err="1" smtClean="0"/>
              <a:t>firefox</a:t>
            </a:r>
            <a:r>
              <a:rPr lang="en-US" dirty="0" smtClean="0"/>
              <a:t> and chrome.</a:t>
            </a:r>
          </a:p>
          <a:p>
            <a:r>
              <a:rPr lang="en-US" dirty="0" smtClean="0"/>
              <a:t>Because Selenium runs a high level browser it can handle processing </a:t>
            </a:r>
            <a:r>
              <a:rPr lang="en-US" dirty="0" err="1" smtClean="0"/>
              <a:t>javascript</a:t>
            </a:r>
            <a:r>
              <a:rPr lang="en-US" dirty="0" smtClean="0"/>
              <a:t>, cookies, proxies.</a:t>
            </a:r>
          </a:p>
          <a:p>
            <a:r>
              <a:rPr lang="en-US" dirty="0" smtClean="0"/>
              <a:t>For web automation.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is </a:t>
            </a:r>
            <a:r>
              <a:rPr lang="en-US" dirty="0" err="1" smtClean="0"/>
              <a:t>BeautifulSoup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43300"/>
          </a:xfrm>
        </p:spPr>
        <p:txBody>
          <a:bodyPr>
            <a:normAutofit/>
          </a:bodyPr>
          <a:lstStyle/>
          <a:p>
            <a:r>
              <a:rPr lang="en-US" dirty="0" err="1" smtClean="0"/>
              <a:t>BeautifulSoup</a:t>
            </a:r>
            <a:r>
              <a:rPr lang="en-US" dirty="0" smtClean="0"/>
              <a:t> is a library designed to make interacting with html easier, supporting finding and selecting specific html tags.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Creating our program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have to make sure we have </a:t>
            </a:r>
            <a:r>
              <a:rPr lang="en-US" dirty="0" err="1" smtClean="0"/>
              <a:t>beautifulSoup</a:t>
            </a:r>
            <a:r>
              <a:rPr lang="en-US" dirty="0" smtClean="0"/>
              <a:t> and Selenium installed. Lets use our </a:t>
            </a:r>
            <a:r>
              <a:rPr lang="en-US" dirty="0" err="1" smtClean="0"/>
              <a:t>easy_install</a:t>
            </a:r>
            <a:r>
              <a:rPr lang="en-US" dirty="0" smtClean="0"/>
              <a:t> command that came with the python setup tools. </a:t>
            </a:r>
            <a:br>
              <a:rPr lang="en-US" dirty="0" smtClean="0"/>
            </a:br>
            <a:r>
              <a:rPr lang="en-US" i="1" dirty="0" err="1" smtClean="0">
                <a:solidFill>
                  <a:schemeClr val="tx2"/>
                </a:solidFill>
              </a:rPr>
              <a:t>sudo</a:t>
            </a:r>
            <a:r>
              <a:rPr lang="en-US" i="1" dirty="0" smtClean="0">
                <a:solidFill>
                  <a:schemeClr val="tx2"/>
                </a:solidFill>
              </a:rPr>
              <a:t> </a:t>
            </a:r>
            <a:r>
              <a:rPr lang="en-US" i="1" dirty="0" err="1" smtClean="0">
                <a:solidFill>
                  <a:schemeClr val="tx2"/>
                </a:solidFill>
              </a:rPr>
              <a:t>easy_install</a:t>
            </a:r>
            <a:r>
              <a:rPr lang="en-US" i="1" dirty="0" smtClean="0">
                <a:solidFill>
                  <a:schemeClr val="tx2"/>
                </a:solidFill>
              </a:rPr>
              <a:t> Selenium</a:t>
            </a:r>
            <a:br>
              <a:rPr lang="en-US" i="1" dirty="0" smtClean="0">
                <a:solidFill>
                  <a:schemeClr val="tx2"/>
                </a:solidFill>
              </a:rPr>
            </a:br>
            <a:r>
              <a:rPr lang="en-US" i="1" dirty="0" err="1" smtClean="0">
                <a:solidFill>
                  <a:schemeClr val="tx2"/>
                </a:solidFill>
              </a:rPr>
              <a:t>sudo</a:t>
            </a:r>
            <a:r>
              <a:rPr lang="en-US" i="1" dirty="0" smtClean="0">
                <a:solidFill>
                  <a:schemeClr val="tx2"/>
                </a:solidFill>
              </a:rPr>
              <a:t> </a:t>
            </a:r>
            <a:r>
              <a:rPr lang="en-US" i="1" dirty="0" err="1" smtClean="0">
                <a:solidFill>
                  <a:schemeClr val="tx2"/>
                </a:solidFill>
              </a:rPr>
              <a:t>easy_install</a:t>
            </a:r>
            <a:r>
              <a:rPr lang="en-US" i="1" dirty="0" smtClean="0">
                <a:solidFill>
                  <a:schemeClr val="tx2"/>
                </a:solidFill>
              </a:rPr>
              <a:t> </a:t>
            </a:r>
            <a:r>
              <a:rPr lang="en-US" i="1" dirty="0" err="1" smtClean="0">
                <a:solidFill>
                  <a:schemeClr val="tx2"/>
                </a:solidFill>
              </a:rPr>
              <a:t>BeautifulSoup</a:t>
            </a:r>
            <a:endParaRPr lang="en-US" i="1" dirty="0" smtClean="0">
              <a:solidFill>
                <a:schemeClr val="tx2"/>
              </a:solidFill>
            </a:endParaRPr>
          </a:p>
          <a:p>
            <a:r>
              <a:rPr lang="en-US" dirty="0" smtClean="0"/>
              <a:t>We then start writing our LinkedBot.py</a:t>
            </a:r>
          </a:p>
          <a:p>
            <a:r>
              <a:rPr lang="en-US" dirty="0" smtClean="0"/>
              <a:t>This program will take a username and password to log into </a:t>
            </a:r>
            <a:r>
              <a:rPr lang="en-US" dirty="0" err="1" smtClean="0"/>
              <a:t>linkedin</a:t>
            </a:r>
            <a:r>
              <a:rPr lang="en-US" dirty="0" smtClean="0"/>
              <a:t> with.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scraping with </a:t>
            </a:r>
            <a:r>
              <a:rPr lang="en-US" dirty="0" err="1" smtClean="0"/>
              <a:t>Scrapy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Feel Free to leave questions in the comments I’ll try to answer all of them.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</TotalTime>
  <Words>229</Words>
  <Application>Microsoft Office PowerPoint</Application>
  <PresentationFormat>On-screen Show (16:9)</PresentationFormat>
  <Paragraphs>29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LinkedIn View Bot Automating Web Interaction with  Selenium &amp; Beautiful Soup</vt:lpstr>
      <vt:lpstr>Preamble</vt:lpstr>
      <vt:lpstr>What does it do?</vt:lpstr>
      <vt:lpstr>How it works</vt:lpstr>
      <vt:lpstr>What is Selenium?</vt:lpstr>
      <vt:lpstr>What is BeautifulSoup?</vt:lpstr>
      <vt:lpstr>Creating our program</vt:lpstr>
      <vt:lpstr>Next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&amp; Setup</dc:title>
  <dc:creator>Draps</dc:creator>
  <cp:lastModifiedBy>Draps</cp:lastModifiedBy>
  <cp:revision>107</cp:revision>
  <dcterms:created xsi:type="dcterms:W3CDTF">2013-09-22T18:12:34Z</dcterms:created>
  <dcterms:modified xsi:type="dcterms:W3CDTF">2014-10-23T01:20:14Z</dcterms:modified>
</cp:coreProperties>
</file>