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sldIdLst>
    <p:sldId id="256" r:id="rId2"/>
    <p:sldId id="264" r:id="rId3"/>
    <p:sldId id="265" r:id="rId4"/>
    <p:sldId id="258" r:id="rId5"/>
    <p:sldId id="259" r:id="rId6"/>
    <p:sldId id="266" r:id="rId7"/>
    <p:sldId id="261" r:id="rId8"/>
    <p:sldId id="260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AE07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AACF-09E3-4B96-98A3-72040BE8236A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88B-5DD9-49C0-91A7-39B41164A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AACF-09E3-4B96-98A3-72040BE8236A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88B-5DD9-49C0-91A7-39B41164A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AACF-09E3-4B96-98A3-72040BE8236A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88B-5DD9-49C0-91A7-39B41164A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AACF-09E3-4B96-98A3-72040BE8236A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88B-5DD9-49C0-91A7-39B41164A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AACF-09E3-4B96-98A3-72040BE8236A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88B-5DD9-49C0-91A7-39B41164A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AACF-09E3-4B96-98A3-72040BE8236A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88B-5DD9-49C0-91A7-39B41164A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AACF-09E3-4B96-98A3-72040BE8236A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88B-5DD9-49C0-91A7-39B41164A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AACF-09E3-4B96-98A3-72040BE8236A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88B-5DD9-49C0-91A7-39B41164A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AACF-09E3-4B96-98A3-72040BE8236A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88B-5DD9-49C0-91A7-39B41164A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AACF-09E3-4B96-98A3-72040BE8236A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88B-5DD9-49C0-91A7-39B41164A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AACF-09E3-4B96-98A3-72040BE8236A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85F88B-5DD9-49C0-91A7-39B41164A6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9EAACF-09E3-4B96-98A3-72040BE8236A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85F88B-5DD9-49C0-91A7-39B41164A6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16832"/>
            <a:ext cx="7851648" cy="12961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8AE072"/>
                </a:solidFill>
                <a:effectLst/>
                <a:latin typeface="Times New Roman" pitchFamily="18" charset="0"/>
                <a:cs typeface="Times New Roman" pitchFamily="18" charset="0"/>
              </a:rPr>
              <a:t>Car  Rental  Management  System</a:t>
            </a:r>
            <a:endParaRPr lang="en-US" sz="4000" dirty="0">
              <a:solidFill>
                <a:srgbClr val="8AE07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17032"/>
            <a:ext cx="7854696" cy="2232248"/>
          </a:xfrm>
        </p:spPr>
        <p:txBody>
          <a:bodyPr/>
          <a:lstStyle/>
          <a:p>
            <a:pPr algn="r"/>
            <a:r>
              <a:rPr lang="en-IN" dirty="0"/>
              <a:t>Presented by :</a:t>
            </a:r>
          </a:p>
          <a:p>
            <a:pPr algn="r"/>
            <a:r>
              <a:rPr lang="en-IN" dirty="0"/>
              <a:t>Gowrikumar.D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OVER 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 INTRODUCTION</a:t>
            </a:r>
            <a:endParaRPr lang="en-IN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 smtClean="0"/>
              <a:t> OBJECTIVES</a:t>
            </a:r>
            <a:endParaRPr lang="en-IN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 PROJECT SCOPE</a:t>
            </a:r>
            <a:endParaRPr lang="en-IN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 USE </a:t>
            </a:r>
            <a:r>
              <a:rPr lang="en-IN" dirty="0" smtClean="0"/>
              <a:t>CASE DIAGRAM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 FUNCTIONAL REQUIREMENTS</a:t>
            </a:r>
            <a:endParaRPr lang="en-IN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 CONCLUSION</a:t>
            </a:r>
            <a:endParaRPr lang="en-IN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 THANK </a:t>
            </a:r>
            <a:r>
              <a:rPr lang="en-IN" dirty="0" smtClean="0"/>
              <a:t>YOU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This is a Java Project on Car Rental Management System, which provide a lot of facility to their business.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It will recorded the details of various activities of customers as well as information about booking.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It will simplify the task and the paper work.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Registration of Customer</a:t>
            </a:r>
            <a:r>
              <a:rPr lang="en-IN" dirty="0" smtClean="0"/>
              <a:t>.</a:t>
            </a:r>
            <a:endParaRPr lang="en-IN" dirty="0" smtClean="0"/>
          </a:p>
          <a:p>
            <a:pPr algn="just">
              <a:lnSpc>
                <a:spcPct val="150000"/>
              </a:lnSpc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0376"/>
          </a:xfrm>
        </p:spPr>
        <p:txBody>
          <a:bodyPr/>
          <a:lstStyle/>
          <a:p>
            <a:pPr algn="ctr"/>
            <a:r>
              <a:rPr lang="en-IN" sz="3600" dirty="0"/>
              <a:t>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dirty="0"/>
              <a:t> The purpose of this Car Rental Management System project is to achieve customer satisfaction by car rental system.</a:t>
            </a:r>
          </a:p>
          <a:p>
            <a:pPr algn="just">
              <a:buFont typeface="Wingdings" pitchFamily="2" charset="2"/>
              <a:buChar char="v"/>
            </a:pPr>
            <a:r>
              <a:rPr lang="en-IN" dirty="0"/>
              <a:t>The system helps the administration to maintain all details of the customer details, vehicle details, booking details.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The system should provide up to date accurate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PROJECT SCOPE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The Scope of the software product developed involves paid service to the customers for rent a number of car that are being offered.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It involves a very simple registration procedure to be done by the admin or system.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   Provide car for users as an alternative for them to select car if they want to chose car by their own.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Use Case Diagram</a:t>
            </a:r>
            <a:endParaRPr lang="en-US" sz="4400" dirty="0"/>
          </a:p>
        </p:txBody>
      </p:sp>
      <p:pic>
        <p:nvPicPr>
          <p:cNvPr id="4" name="Content Placeholder 3" descr="front-side-look-of-mahindra-xuv500-51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7" y="1935163"/>
            <a:ext cx="4032447" cy="43894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16216" y="2204864"/>
            <a:ext cx="194421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Car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16216" y="2924944"/>
            <a:ext cx="194421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Display   Car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16216" y="3645024"/>
            <a:ext cx="194421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   Car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16216" y="4365104"/>
            <a:ext cx="194421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 Car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88224" y="5085184"/>
            <a:ext cx="194421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Availability    Car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660232" y="5805264"/>
            <a:ext cx="194421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   Car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5" idx="2"/>
          </p:cNvCxnSpPr>
          <p:nvPr/>
        </p:nvCxnSpPr>
        <p:spPr>
          <a:xfrm flipV="1">
            <a:off x="4427984" y="2492896"/>
            <a:ext cx="208823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 flipV="1">
            <a:off x="4427984" y="3212976"/>
            <a:ext cx="208823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4427984" y="393305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2"/>
          </p:cNvCxnSpPr>
          <p:nvPr/>
        </p:nvCxnSpPr>
        <p:spPr>
          <a:xfrm>
            <a:off x="4427984" y="3933056"/>
            <a:ext cx="208823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2"/>
          </p:cNvCxnSpPr>
          <p:nvPr/>
        </p:nvCxnSpPr>
        <p:spPr>
          <a:xfrm>
            <a:off x="4427984" y="3933056"/>
            <a:ext cx="216024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2"/>
          </p:cNvCxnSpPr>
          <p:nvPr/>
        </p:nvCxnSpPr>
        <p:spPr>
          <a:xfrm>
            <a:off x="4499992" y="4005064"/>
            <a:ext cx="216024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704088"/>
            <a:ext cx="7632848" cy="9247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6855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IN" sz="5600" b="1" dirty="0" smtClean="0"/>
              <a:t>ADD CAR</a:t>
            </a:r>
            <a:r>
              <a:rPr lang="en-IN" sz="5600" b="1" dirty="0"/>
              <a:t>();</a:t>
            </a:r>
          </a:p>
          <a:p>
            <a:pPr marL="514350" indent="-514350" algn="just">
              <a:lnSpc>
                <a:spcPct val="170000"/>
              </a:lnSpc>
              <a:buNone/>
            </a:pPr>
            <a:r>
              <a:rPr lang="en-IN" sz="5600" dirty="0" smtClean="0"/>
              <a:t>         In </a:t>
            </a:r>
            <a:r>
              <a:rPr lang="en-IN" sz="5600" dirty="0"/>
              <a:t>this method we are adding the cars with    parameters if   id, make(brand), model,     year, </a:t>
            </a:r>
            <a:r>
              <a:rPr lang="en-IN" sz="5600" dirty="0" smtClean="0"/>
              <a:t>  rental  </a:t>
            </a:r>
            <a:r>
              <a:rPr lang="en-IN" sz="5600" dirty="0"/>
              <a:t>price. We generate unique id for every car.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IN" sz="5600" b="1" dirty="0" smtClean="0"/>
              <a:t>DISPLAY CAR</a:t>
            </a:r>
            <a:r>
              <a:rPr lang="en-IN" sz="5600" b="1" dirty="0"/>
              <a:t>();</a:t>
            </a:r>
          </a:p>
          <a:p>
            <a:pPr marL="514350" indent="-514350" algn="just">
              <a:lnSpc>
                <a:spcPct val="170000"/>
              </a:lnSpc>
              <a:buNone/>
            </a:pPr>
            <a:r>
              <a:rPr lang="en-IN" sz="5600" dirty="0" smtClean="0"/>
              <a:t>          </a:t>
            </a:r>
            <a:r>
              <a:rPr lang="en-IN" sz="5600" dirty="0"/>
              <a:t>In this method we will display list all car details.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IN" sz="5600" dirty="0" smtClean="0"/>
              <a:t> </a:t>
            </a:r>
            <a:r>
              <a:rPr lang="en-IN" sz="5600" dirty="0" smtClean="0"/>
              <a:t> </a:t>
            </a:r>
            <a:r>
              <a:rPr lang="en-IN" sz="5600" b="1" dirty="0" smtClean="0"/>
              <a:t>UPDATE CAR</a:t>
            </a:r>
            <a:r>
              <a:rPr lang="en-IN" sz="5600" b="1" dirty="0"/>
              <a:t>();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5600" dirty="0" smtClean="0"/>
              <a:t>            In </a:t>
            </a:r>
            <a:r>
              <a:rPr lang="en-IN" sz="5600" dirty="0"/>
              <a:t>this method we will modify rental price or availability states of specific car by using ID.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IN" sz="5600" dirty="0" smtClean="0"/>
              <a:t> </a:t>
            </a:r>
            <a:r>
              <a:rPr lang="en-IN" sz="5600" b="1" dirty="0" smtClean="0"/>
              <a:t>DELETE CAR();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5600" b="1" dirty="0" smtClean="0"/>
              <a:t> </a:t>
            </a:r>
            <a:r>
              <a:rPr lang="en-IN" sz="5600" b="1" dirty="0" smtClean="0"/>
              <a:t>      </a:t>
            </a:r>
            <a:r>
              <a:rPr lang="en-IN" sz="5600" dirty="0" smtClean="0"/>
              <a:t>    In </a:t>
            </a:r>
            <a:r>
              <a:rPr lang="en-IN" sz="5600" dirty="0"/>
              <a:t>this method we will remove  the using ID.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IN" sz="5600" b="1" dirty="0" smtClean="0"/>
              <a:t> CHECK AVAILABILITY CAR();</a:t>
            </a:r>
            <a:endParaRPr lang="en-IN" sz="5600" b="1" dirty="0"/>
          </a:p>
          <a:p>
            <a:pPr algn="just">
              <a:lnSpc>
                <a:spcPct val="170000"/>
              </a:lnSpc>
              <a:buNone/>
            </a:pPr>
            <a:r>
              <a:rPr lang="en-IN" sz="5600" dirty="0" smtClean="0"/>
              <a:t> </a:t>
            </a:r>
            <a:r>
              <a:rPr lang="en-IN" sz="5600" dirty="0" smtClean="0"/>
              <a:t>      </a:t>
            </a:r>
            <a:r>
              <a:rPr lang="en-IN" sz="5600" dirty="0" smtClean="0"/>
              <a:t>   Check </a:t>
            </a:r>
            <a:r>
              <a:rPr lang="en-IN" sz="5600" dirty="0"/>
              <a:t>whether the car is available or not by using id , name, model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IN" sz="5600" dirty="0" smtClean="0"/>
              <a:t>      </a:t>
            </a:r>
            <a:r>
              <a:rPr lang="en-IN" sz="5600" b="1" dirty="0" smtClean="0"/>
              <a:t>SEARCHING CAR();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5600" b="1" u="sng" dirty="0" smtClean="0"/>
              <a:t> </a:t>
            </a:r>
            <a:r>
              <a:rPr lang="en-IN" sz="5600" b="1" u="sng" dirty="0" smtClean="0"/>
              <a:t>      </a:t>
            </a:r>
            <a:r>
              <a:rPr lang="en-IN" sz="5600" dirty="0" smtClean="0"/>
              <a:t>In </a:t>
            </a:r>
            <a:r>
              <a:rPr lang="en-IN" sz="5600" dirty="0"/>
              <a:t>this method we will searching the car id ,make , model</a:t>
            </a:r>
          </a:p>
          <a:p>
            <a:pPr>
              <a:lnSpc>
                <a:spcPct val="170000"/>
              </a:lnSpc>
            </a:pPr>
            <a:endParaRPr lang="en-IN" sz="3600" dirty="0"/>
          </a:p>
          <a:p>
            <a:pPr>
              <a:lnSpc>
                <a:spcPct val="170000"/>
              </a:lnSpc>
            </a:pPr>
            <a:endParaRPr lang="en-IN" sz="3600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7640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CONCLUSION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A </a:t>
            </a:r>
            <a:r>
              <a:rPr lang="en-IN" dirty="0"/>
              <a:t>special thanks to our mentor for the guidance and support which we have provided for the completion of our project.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We welcome your co-operation and feedback.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Our aim is to provide a very user-friendly customer registration system who want to take for rent.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1"/>
            <a:ext cx="8496944" cy="541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338</TotalTime>
  <Words>388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Car  Rental  Management  System</vt:lpstr>
      <vt:lpstr>OVER VIEW</vt:lpstr>
      <vt:lpstr>INTRODUCTION</vt:lpstr>
      <vt:lpstr>OBJECTIVES</vt:lpstr>
      <vt:lpstr>PROJECT SCOPE</vt:lpstr>
      <vt:lpstr>Use Case Diagram</vt:lpstr>
      <vt:lpstr>FUNCTIONAL REQUIREMENTS</vt:lpstr>
      <vt:lpstr>CONCLUSION</vt:lpstr>
      <vt:lpstr>Slide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DUKKA GOWRI KUMAR</dc:creator>
  <cp:lastModifiedBy>DUKKA GOWRI KUMAR</cp:lastModifiedBy>
  <cp:revision>56</cp:revision>
  <dcterms:created xsi:type="dcterms:W3CDTF">2023-08-30T14:40:45Z</dcterms:created>
  <dcterms:modified xsi:type="dcterms:W3CDTF">2023-08-31T08:29:58Z</dcterms:modified>
</cp:coreProperties>
</file>