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okie\OneDrive\Documents\LOKESH%20employee_data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[LOKESH employee_data (1).xlsx]Sheet2!PivotTable2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'[LOKESH employee_data (1).xlsx]Sheet2'!$B$3:$B$4</c:f>
              <c:strCache>
                <c:ptCount val="1"/>
                <c:pt idx="0">
                  <c:v>Zone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(1).xlsx]Sheet2'!$B$5:$B$8</c:f>
              <c:numCache>
                <c:formatCode>General</c:formatCode>
                <c:ptCount val="3"/>
                <c:pt idx="0">
                  <c:v>1015</c:v>
                </c:pt>
                <c:pt idx="1">
                  <c:v>1116</c:v>
                </c:pt>
                <c:pt idx="2">
                  <c:v>1051</c:v>
                </c:pt>
              </c:numCache>
            </c:numRef>
          </c:val>
        </c:ser>
        <c:ser>
          <c:idx val="1"/>
          <c:order val="1"/>
          <c:tx>
            <c:strRef>
              <c:f>'[LOKESH employee_data (1).xlsx]Sheet2'!$C$3:$C$4</c:f>
              <c:strCache>
                <c:ptCount val="1"/>
                <c:pt idx="0">
                  <c:v>Zone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(1).xlsx]Sheet2'!$C$5:$C$8</c:f>
              <c:numCache>
                <c:formatCode>General</c:formatCode>
                <c:ptCount val="3"/>
                <c:pt idx="0">
                  <c:v>1016</c:v>
                </c:pt>
                <c:pt idx="1">
                  <c:v>956</c:v>
                </c:pt>
                <c:pt idx="2">
                  <c:v>938</c:v>
                </c:pt>
              </c:numCache>
            </c:numRef>
          </c:val>
        </c:ser>
        <c:ser>
          <c:idx val="2"/>
          <c:order val="2"/>
          <c:tx>
            <c:strRef>
              <c:f>'[LOKESH employee_data (1).xlsx]Sheet2'!$D$3:$D$4</c:f>
              <c:strCache>
                <c:ptCount val="1"/>
                <c:pt idx="0">
                  <c:v>Zone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(1).xlsx]Sheet2'!$D$5:$D$8</c:f>
              <c:numCache>
                <c:formatCode>General</c:formatCode>
                <c:ptCount val="3"/>
                <c:pt idx="0">
                  <c:v>986</c:v>
                </c:pt>
                <c:pt idx="1">
                  <c:v>986</c:v>
                </c:pt>
                <c:pt idx="2">
                  <c:v>843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18499907"/>
        <c:axId val="885497490"/>
      </c:barChart>
      <c:catAx>
        <c:axId val="5184999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5497490"/>
        <c:crosses val="autoZero"/>
        <c:auto val="1"/>
        <c:lblAlgn val="ctr"/>
        <c:lblOffset val="100"/>
        <c:noMultiLvlLbl val="0"/>
      </c:catAx>
      <c:valAx>
        <c:axId val="8854974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4999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LOKESH M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122204368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 [CS]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:GOVT ARTS AND SCIENCE COLLEGE,</a:t>
            </a:r>
            <a:endParaRPr lang="en-IN" altLang="en-US" sz="2400" dirty="0"/>
          </a:p>
          <a:p>
            <a:r>
              <a:rPr lang="en-IN" altLang="en-US" sz="2400" dirty="0"/>
              <a:t>                  PERUMBAKKAM.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2813050" y="1249680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The spelling tends to vary based on whether you're using UK or US English: In UK English, “modelling” (double “l”) is standard, but “modeling” (one “l”) is acceptable. In US English, “modeling” (one “l”) is correct</a:t>
            </a:r>
            <a:r>
              <a:rPr lang="en-IN" altLang="en-US" sz="2000" b="1"/>
              <a:t>.</a:t>
            </a:r>
            <a:endParaRPr lang="en-IN" altLang="en-US" sz="2000" b="1"/>
          </a:p>
        </p:txBody>
      </p:sp>
      <p:sp>
        <p:nvSpPr>
          <p:cNvPr id="3" name="Text Box 2"/>
          <p:cNvSpPr txBox="1"/>
          <p:nvPr/>
        </p:nvSpPr>
        <p:spPr>
          <a:xfrm>
            <a:off x="2754630" y="343916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Modeling involves making a representation of something. Creating a tiny, functioning volcano is an example of modeling. 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Teachers use modeling when they have a class election that represents a larger one, like a presidential election. </a:t>
            </a:r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2646680" y="2057718"/>
          <a:ext cx="4826000" cy="2742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03880" y="1546860"/>
            <a:ext cx="40640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en-US" sz="2000" b="1"/>
              <a:t>The conclusion is intended to help the reader understand why your research should matter to them after they have finished reading the paper.</a:t>
            </a:r>
            <a:endParaRPr lang="en-US" sz="2000" b="1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 b="1"/>
              <a:t> A conclusion is not merely a summary of your points or a re-statement of your research problem but a synthesis of key points.</a:t>
            </a:r>
            <a:endParaRPr lang="en-US" sz="2000" b="1"/>
          </a:p>
        </p:txBody>
      </p:sp>
      <p:sp>
        <p:nvSpPr>
          <p:cNvPr id="5" name="Text Box 4"/>
          <p:cNvSpPr txBox="1"/>
          <p:nvPr/>
        </p:nvSpPr>
        <p:spPr>
          <a:xfrm>
            <a:off x="3134995" y="465836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The best conclusion will include a synthesis, not just a summary—instead of a mere list of your major points,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65835" y="146177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MEANING:</a:t>
            </a:r>
            <a:endParaRPr lang="en-IN" alt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2397760" y="1968500"/>
            <a:ext cx="406400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000" b="1"/>
              <a:t>Be clear and concise: State the problem, why it's a problem, and its impact. </a:t>
            </a:r>
            <a:endParaRPr lang="en-US" sz="2000" b="1"/>
          </a:p>
          <a:p>
            <a:r>
              <a:rPr lang="en-US" sz="2000" b="1"/>
              <a:t> </a:t>
            </a:r>
            <a:endParaRPr lang="en-US" sz="2000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000" b="1"/>
              <a:t>Make it measurable: Include a metric or measure to determine if the problem has been solved. </a:t>
            </a:r>
            <a:endParaRPr lang="en-US" sz="2000" b="1"/>
          </a:p>
          <a:p>
            <a:r>
              <a:rPr lang="en-US" sz="2000" b="1"/>
              <a:t> </a:t>
            </a:r>
            <a:endParaRPr lang="en-US" sz="2000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000" b="1"/>
              <a:t>Start with a research question: A SMART (specific, measurable, achievable, relevant, and time-bound) research question can help focus the problem statement. </a:t>
            </a:r>
            <a:endParaRPr lang="en-US" sz="2400" b="1"/>
          </a:p>
          <a:p>
            <a:r>
              <a:rPr lang="en-US"/>
              <a:t> </a:t>
            </a:r>
            <a:r>
              <a:rPr lang="en-IN" altLang="en-US"/>
              <a:t>\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95400" y="1956435"/>
            <a:ext cx="6096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000" b="1"/>
              <a:t>Define the Project Scope: Start by clearly delineating the project's boundaries and deliverables. ...</a:t>
            </a:r>
            <a:endParaRPr lang="en-US" sz="2000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000" b="1"/>
              <a:t>State the Objectives: Clearly articulate the project's objectives. ...</a:t>
            </a:r>
            <a:endParaRPr lang="en-US" sz="2000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000" b="1"/>
              <a:t>Identify Key Stakeholders: List the main stakeholders involved in the project.</a:t>
            </a:r>
            <a:endParaRPr lang="en-US" sz="2000" b="1"/>
          </a:p>
          <a:p>
            <a:endParaRPr lang="en-US" sz="2000" b="1"/>
          </a:p>
        </p:txBody>
      </p:sp>
      <p:sp>
        <p:nvSpPr>
          <p:cNvPr id="14" name="Text Box 13"/>
          <p:cNvSpPr txBox="1"/>
          <p:nvPr/>
        </p:nvSpPr>
        <p:spPr>
          <a:xfrm>
            <a:off x="1295400" y="3882390"/>
            <a:ext cx="6096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000" b="1">
                <a:sym typeface="+mn-ea"/>
              </a:rPr>
              <a:t>A project overview is a detailed description of a project's goals and objectives, the steps to achieve these goals, and the expected outcomes.</a:t>
            </a: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703830" y="1163320"/>
            <a:ext cx="406400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000" b="1"/>
              <a:t>End users are the people or entities that use a product or service.</a:t>
            </a:r>
            <a:endParaRPr lang="en-US" sz="2000" b="1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000" b="1"/>
              <a:t> They are often the customers who purchase the product, but they are not always the same.</a:t>
            </a:r>
            <a:endParaRPr lang="en-US" sz="2000" b="1"/>
          </a:p>
        </p:txBody>
      </p:sp>
      <p:sp>
        <p:nvSpPr>
          <p:cNvPr id="9" name="Text Box 8"/>
          <p:cNvSpPr txBox="1"/>
          <p:nvPr/>
        </p:nvSpPr>
        <p:spPr>
          <a:xfrm>
            <a:off x="2638425" y="364553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US" sz="2000" b="1"/>
              <a:t>For example, if a company buys software for its employees to use, the employees are the end users, but the company is the customer</a:t>
            </a:r>
            <a:endParaRPr lang="en-US" sz="2000" b="1"/>
          </a:p>
        </p:txBody>
      </p:sp>
      <p:sp>
        <p:nvSpPr>
          <p:cNvPr id="10" name="Text Box 9"/>
          <p:cNvSpPr txBox="1"/>
          <p:nvPr/>
        </p:nvSpPr>
        <p:spPr>
          <a:xfrm>
            <a:off x="2623820" y="497395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2000" b="1"/>
              <a:t>a person or other entity that consumes or makes use of the goods or services produced by businesses</a:t>
            </a:r>
            <a:endParaRPr 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18180" y="2045335"/>
            <a:ext cx="40640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US" sz="2000" b="1"/>
              <a:t>A value proposition is a statement that explains the benefits of a product or service and why it's better than a competitor's offering.</a:t>
            </a:r>
            <a:endParaRPr lang="en-US" sz="2000" b="1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000" b="1"/>
              <a:t> It's a key part of a company's marketing strategy and helps differentiate the brand in the market. </a:t>
            </a:r>
            <a:endParaRPr lang="en-US" sz="2000" b="1"/>
          </a:p>
          <a:p>
            <a:pPr indent="0">
              <a:buFont typeface="Wingdings" panose="05000000000000000000" charset="0"/>
              <a:buNone/>
            </a:pPr>
            <a:r>
              <a:rPr lang="en-US" sz="2000" b="1"/>
              <a:t> </a:t>
            </a:r>
            <a:endParaRPr lang="en-US" sz="2000" b="1"/>
          </a:p>
        </p:txBody>
      </p:sp>
      <p:sp>
        <p:nvSpPr>
          <p:cNvPr id="11" name="Text Box 10"/>
          <p:cNvSpPr txBox="1"/>
          <p:nvPr/>
        </p:nvSpPr>
        <p:spPr>
          <a:xfrm>
            <a:off x="3223260" y="4831080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US" sz="2000" b="1"/>
              <a:t>A value proposition is a short statement that communicates why buyers should choose your products or services</a:t>
            </a:r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2980690" y="1633220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 b="1"/>
              <a:t>A dataset is a collection of organized data that can be used for analysis, processing, or other purposes</a:t>
            </a:r>
            <a:endParaRPr lang="en-US" sz="2000" b="1"/>
          </a:p>
        </p:txBody>
      </p:sp>
      <p:sp>
        <p:nvSpPr>
          <p:cNvPr id="4" name="Text Box 3"/>
          <p:cNvSpPr txBox="1"/>
          <p:nvPr/>
        </p:nvSpPr>
        <p:spPr>
          <a:xfrm>
            <a:off x="2977515" y="2919730"/>
            <a:ext cx="4064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/>
              <a:t>Datasets can contain many different types of data, including: Numerical values, Text, Images, Audio recordings, and Basic descriptions of objects. </a:t>
            </a:r>
            <a:endParaRPr lang="en-US" sz="2000" b="1"/>
          </a:p>
          <a:p>
            <a:pPr indent="0">
              <a:buFont typeface="Wingdings" panose="05000000000000000000" charset="0"/>
              <a:buNone/>
            </a:pPr>
            <a:r>
              <a:rPr lang="en-US" sz="2000" b="1"/>
              <a:t> </a:t>
            </a:r>
            <a:endParaRPr 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2936240" y="4481195"/>
            <a:ext cx="4064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/>
              <a:t>A data set is an organized collection of data. They are generally associated with a unique body of work and typically cover one topic at a time.</a:t>
            </a:r>
            <a:endParaRPr 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95525" y="1632585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US" sz="2000" b="1"/>
              <a:t>Here's an example of a situation to create the WOW effect: Have you ever told a client or a colleague: “I'll call you back by noon”? If you contact him at noon, he will probably be happy, no more</a:t>
            </a:r>
            <a:r>
              <a:rPr lang="en-US" b="1"/>
              <a:t>.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2314575" y="4030345"/>
            <a:ext cx="40640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US" sz="2000" b="1"/>
              <a:t>WOW activities support the social, emotional, and physical wellbeing of families during the cost of living crisis, by enabling them to access free activities.</a:t>
            </a:r>
            <a:endParaRPr 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3636</Words>
  <Application>WPS Presentation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lokie</cp:lastModifiedBy>
  <cp:revision>14</cp:revision>
  <dcterms:created xsi:type="dcterms:W3CDTF">2024-03-29T15:07:00Z</dcterms:created>
  <dcterms:modified xsi:type="dcterms:W3CDTF">2024-09-05T19:54:22Z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16D80A129EC24AA79F142B5E588CBC18_13</vt:lpwstr>
  </property>
  <property fmtid="{D5CDD505-2E9C-101B-9397-08002B2CF9AE}" pid="5" name="KSOProductBuildVer">
    <vt:lpwstr>1033-12.2.0.13472</vt:lpwstr>
  </property>
</Properties>
</file>