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25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72" r:id="rId14"/>
    <p:sldId id="267" r:id="rId15"/>
    <p:sldId id="282" r:id="rId16"/>
    <p:sldId id="279" r:id="rId17"/>
    <p:sldId id="280" r:id="rId18"/>
    <p:sldId id="281" r:id="rId19"/>
    <p:sldId id="283" r:id="rId20"/>
    <p:sldId id="273" r:id="rId21"/>
    <p:sldId id="274" r:id="rId22"/>
    <p:sldId id="275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A79D8-A2B4-4170-947E-2B88BC9B07FD}" type="datetimeFigureOut">
              <a:rPr lang="en-US" smtClean="0"/>
              <a:pPr/>
              <a:t>2021-10-07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0E61B-B2EB-4FF0-945D-FBB9FCF797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1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0E61B-B2EB-4FF0-945D-FBB9FCF797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34F4EEA-A828-462A-924B-169E16ED19FE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2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2A3-9D5D-4B8D-9B87-46DA9B58956B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17439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2A3-9D5D-4B8D-9B87-46DA9B58956B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191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2A3-9D5D-4B8D-9B87-46DA9B58956B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227256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2A3-9D5D-4B8D-9B87-46DA9B58956B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286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2A3-9D5D-4B8D-9B87-46DA9B58956B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36205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F2A3-9D5D-4B8D-9B87-46DA9B58956B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9635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FD4C1-3C60-4995-A175-EA89ED6677C2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7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B72B10D2-B31C-47F2-A3C7-B0DCA23800BD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0584-F238-4F8D-8BF5-CD49FA6E2BCC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60FC017-C289-46D7-8F14-1C30D3996A69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35BE5-8B45-4C9E-B631-D8C5463FBFEA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2FAB-FF1A-4917-B166-16F227CA141B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8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D3732-FD0E-4C4D-8EC9-091C71A946F7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6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034C6-D6DE-46BD-BC66-3364A923F025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7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9143B-25E9-4B77-8132-8688099B7B9B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2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5FA8-81CB-4F14-84A6-3D0BD5CD8F71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4F2A3-9D5D-4B8D-9B87-46DA9B58956B}" type="datetime1">
              <a:rPr lang="en-US" smtClean="0"/>
              <a:pPr/>
              <a:t>2021-10-07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This Material is a property of h[y]bris trainers. Not for copy or distribution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69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4168" y="5445224"/>
            <a:ext cx="2493598" cy="720079"/>
          </a:xfrm>
        </p:spPr>
        <p:txBody>
          <a:bodyPr/>
          <a:lstStyle/>
          <a:p>
            <a:r>
              <a:rPr lang="en-US" sz="3200" dirty="0"/>
              <a:t>By Santhosh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88530A-B5FA-400C-8277-27DEF46958D0}"/>
              </a:ext>
            </a:extLst>
          </p:cNvPr>
          <p:cNvSpPr txBox="1">
            <a:spLocks/>
          </p:cNvSpPr>
          <p:nvPr/>
        </p:nvSpPr>
        <p:spPr>
          <a:xfrm>
            <a:off x="547936" y="2865748"/>
            <a:ext cx="6120680" cy="10036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SAP Commerce Demo Session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988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420888"/>
            <a:ext cx="8003232" cy="3598912"/>
          </a:xfrm>
        </p:spPr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</a:rPr>
              <a:t>Introduction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Product Line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4000" b="1" dirty="0">
                <a:solidFill>
                  <a:srgbClr val="002060"/>
                </a:solidFill>
              </a:rPr>
              <a:t>Support &amp; Release Strategy</a:t>
            </a:r>
          </a:p>
          <a:p>
            <a:r>
              <a:rPr lang="en-US" b="1" dirty="0">
                <a:solidFill>
                  <a:srgbClr val="00B0F0"/>
                </a:solidFill>
              </a:rPr>
              <a:t>Architecture Overview</a:t>
            </a:r>
          </a:p>
          <a:p>
            <a:r>
              <a:rPr lang="en-US" b="1" dirty="0">
                <a:solidFill>
                  <a:srgbClr val="00B0F0"/>
                </a:solidFill>
              </a:rPr>
              <a:t>Online Resources</a:t>
            </a:r>
          </a:p>
          <a:p>
            <a:r>
              <a:rPr lang="en-US" b="1" dirty="0">
                <a:solidFill>
                  <a:srgbClr val="00B0F0"/>
                </a:solidFill>
              </a:rPr>
              <a:t>Spring Overview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14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598" y="899120"/>
            <a:ext cx="8077201" cy="914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Support Packages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8194" name="Picture 2" descr="C:\Apps\DC\Hybris\Docs(Training Pdfs)\Hybris Version 5.X\Dev- Trails\1_08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91" y="899120"/>
            <a:ext cx="858761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/>
              <a:t>© This Material is a property of h[y]</a:t>
            </a:r>
            <a:r>
              <a:rPr lang="en-US" dirty="0" err="1"/>
              <a:t>bris</a:t>
            </a:r>
            <a:r>
              <a:rPr lang="en-US" dirty="0"/>
              <a:t> trainers. Not for copy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8075239" cy="7951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Releases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600" b="1" dirty="0">
                <a:solidFill>
                  <a:srgbClr val="00B0F0"/>
                </a:solidFill>
              </a:rPr>
              <a:t>  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9218" name="Picture 2" descr="C:\Apps\DC\Hybris\Docs(Training Pdfs)\Hybris Version 5.X\Dev- Trails\1_09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771390"/>
            <a:ext cx="8254452" cy="547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6632"/>
            <a:ext cx="8153400" cy="2376264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814936"/>
          </a:xfrm>
        </p:spPr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</a:rPr>
              <a:t>Introduction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Product Line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Support &amp; Release Strategy</a:t>
            </a:r>
          </a:p>
          <a:p>
            <a:r>
              <a:rPr lang="en-US" sz="4000" b="1" dirty="0">
                <a:solidFill>
                  <a:srgbClr val="002060"/>
                </a:solidFill>
              </a:rPr>
              <a:t>Architecture Overview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Online Resources</a:t>
            </a:r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Spring Overview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4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944880"/>
            <a:ext cx="8219256" cy="457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Architecture Overview</a:t>
            </a:r>
            <a:br>
              <a:rPr lang="en-US" dirty="0"/>
            </a:br>
            <a:br>
              <a:rPr lang="en-US" sz="3200" dirty="0"/>
            </a:br>
            <a:br>
              <a:rPr lang="en-US" sz="3600" dirty="0">
                <a:solidFill>
                  <a:srgbClr val="00B0F0"/>
                </a:solidFill>
              </a:rPr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10242" name="Picture 2" descr="C:\Apps\DC\Hybris\Docs(Training Pdfs)\Hybris Version 5.X\Dev- Trails\1_1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6" y="908720"/>
            <a:ext cx="834360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944880"/>
            <a:ext cx="8147248" cy="457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3rd party compatibility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266" name="Picture 2" descr="C:\Apps\DC\Hybris\Docs(Training Pdfs)\Hybris Version 5.X\Dev- Trails\1_1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1" y="971128"/>
            <a:ext cx="826711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5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19256" cy="5859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Modes of operation </a:t>
            </a:r>
            <a:br>
              <a:rPr lang="en-US" dirty="0"/>
            </a:b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290" name="Picture 2" descr="C:\Apps\DC\Hybris\Docs(Training Pdfs)\Hybris Version 5.X\Dev- Trails\1_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4" y="908720"/>
            <a:ext cx="8476451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5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0932" y="827112"/>
            <a:ext cx="8325868" cy="16348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Modes of operation</a:t>
            </a:r>
            <a:br>
              <a:rPr lang="en-US" dirty="0"/>
            </a:br>
            <a:br>
              <a:rPr lang="en-US" sz="2800" dirty="0"/>
            </a:br>
            <a:br>
              <a:rPr lang="en-US" sz="28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3314" name="Picture 2" descr="C:\Apps\DC\Hybris\Docs(Training Pdfs)\Hybris Version 5.X\Dev- Trails\1_1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32" y="827112"/>
            <a:ext cx="842213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59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8583" y="548680"/>
            <a:ext cx="8328217" cy="4419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Modes of operation</a:t>
            </a:r>
            <a:br>
              <a:rPr lang="en-US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4338" name="Picture 2" descr="C:\Apps\DC\Hybris\Docs(Training Pdfs)\Hybris Version 5.X\Dev- Trails\1_1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91" y="899120"/>
            <a:ext cx="8328217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59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95536" y="836712"/>
            <a:ext cx="8291264" cy="129614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accent4"/>
                </a:solidFill>
              </a:rPr>
              <a:t>Multi-Tenant System in </a:t>
            </a:r>
            <a:r>
              <a:rPr lang="en-US" sz="2700" dirty="0" err="1">
                <a:solidFill>
                  <a:schemeClr val="accent4"/>
                </a:solidFill>
              </a:rPr>
              <a:t>Hybris</a:t>
            </a:r>
            <a:r>
              <a:rPr lang="en-US" sz="2700" dirty="0">
                <a:solidFill>
                  <a:schemeClr val="accent4"/>
                </a:solidFill>
              </a:rPr>
              <a:t> e-commerce suite &amp; Difference between Multi-Tenant and cluster mode</a:t>
            </a:r>
            <a:br>
              <a:rPr lang="en-US" dirty="0">
                <a:solidFill>
                  <a:schemeClr val="accent4"/>
                </a:solidFill>
              </a:rPr>
            </a:br>
            <a:br>
              <a:rPr lang="en-US" sz="3200" dirty="0">
                <a:solidFill>
                  <a:schemeClr val="accent4"/>
                </a:solidFill>
              </a:rPr>
            </a:br>
            <a:endParaRPr lang="en-US" sz="3100" dirty="0">
              <a:solidFill>
                <a:schemeClr val="accent4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1520" y="1556793"/>
            <a:ext cx="8621798" cy="48485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Multi-Tenants</a:t>
            </a:r>
            <a:r>
              <a:rPr lang="en-US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means </a:t>
            </a:r>
            <a:r>
              <a:rPr lang="en-US" sz="2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 set of data across one database</a:t>
            </a:r>
            <a:r>
              <a:rPr lang="en-US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</a:t>
            </a:r>
            <a:r>
              <a:rPr lang="en-US" sz="2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e-commerce suite provide to run one single codebase over multiple set of data .</a:t>
            </a: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Following below point need to remember related to </a:t>
            </a:r>
            <a:r>
              <a:rPr lang="en-US" sz="21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1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point of view:</a:t>
            </a:r>
            <a:br>
              <a:rPr lang="en-US" sz="19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9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       It provides isolation between set of data (tenant).</a:t>
            </a:r>
            <a:br>
              <a:rPr lang="en-US" sz="19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9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       It provides individual time zone and locale setting.</a:t>
            </a:r>
            <a:br>
              <a:rPr lang="en-US" sz="19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2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multi-Tenant completely differs from </a:t>
            </a:r>
            <a:r>
              <a:rPr lang="en-US" sz="2200" b="1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2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clustering as below</a:t>
            </a:r>
            <a:br>
              <a:rPr lang="en-US" sz="22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2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Cluster is a concept different from multi-tenant </a:t>
            </a:r>
            <a:r>
              <a:rPr lang="en-US" sz="22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Commerce Suites. A </a:t>
            </a:r>
            <a:r>
              <a:rPr lang="en-US" sz="2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Cluster</a:t>
            </a:r>
            <a:r>
              <a:rPr lang="en-US" sz="2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en-US" sz="22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individual, separate </a:t>
            </a:r>
            <a:r>
              <a:rPr lang="en-US" sz="2200" i="1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2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Commerce Suites sharing one single set of data,</a:t>
            </a:r>
            <a:r>
              <a:rPr lang="en-US" sz="2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whereas a </a:t>
            </a:r>
            <a:r>
              <a:rPr lang="en-US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multi-tenant </a:t>
            </a:r>
            <a:r>
              <a:rPr lang="en-US" sz="22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2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Commerce Suite is </a:t>
            </a:r>
            <a:r>
              <a:rPr lang="en-US" sz="22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single </a:t>
            </a:r>
            <a:r>
              <a:rPr lang="en-US" sz="2200" i="1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hybris</a:t>
            </a:r>
            <a:r>
              <a:rPr lang="en-US" sz="2200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Commerce Suite using individual sets of data.</a:t>
            </a:r>
          </a:p>
        </p:txBody>
      </p:sp>
    </p:spTree>
    <p:extLst>
      <p:ext uri="{BB962C8B-B14F-4D97-AF65-F5344CB8AC3E}">
        <p14:creationId xmlns:p14="http://schemas.microsoft.com/office/powerpoint/2010/main" val="345976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91264" cy="4369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64904"/>
            <a:ext cx="8219256" cy="3454896"/>
          </a:xfrm>
        </p:spPr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Introduction </a:t>
            </a:r>
          </a:p>
          <a:p>
            <a:r>
              <a:rPr lang="en-US" b="1" dirty="0">
                <a:solidFill>
                  <a:srgbClr val="00B0F0"/>
                </a:solidFill>
              </a:rPr>
              <a:t>Product Line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Support &amp; Release Strategy</a:t>
            </a:r>
          </a:p>
          <a:p>
            <a:r>
              <a:rPr lang="en-US" b="1" dirty="0">
                <a:solidFill>
                  <a:srgbClr val="00B0F0"/>
                </a:solidFill>
              </a:rPr>
              <a:t>Architecture Overview</a:t>
            </a:r>
          </a:p>
          <a:p>
            <a:r>
              <a:rPr lang="en-US" b="1" dirty="0">
                <a:solidFill>
                  <a:srgbClr val="00B0F0"/>
                </a:solidFill>
              </a:rPr>
              <a:t>Online Resources</a:t>
            </a:r>
          </a:p>
          <a:p>
            <a:r>
              <a:rPr lang="en-US" b="1" dirty="0">
                <a:solidFill>
                  <a:srgbClr val="00B0F0"/>
                </a:solidFill>
              </a:rPr>
              <a:t>Spring Overview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635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92896"/>
            <a:ext cx="8219256" cy="3526904"/>
          </a:xfrm>
        </p:spPr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</a:rPr>
              <a:t>Introduction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Product Line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Support &amp; Release Strategy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Architecture Overview</a:t>
            </a:r>
          </a:p>
          <a:p>
            <a:r>
              <a:rPr lang="en-US" sz="4000" b="1" dirty="0">
                <a:solidFill>
                  <a:srgbClr val="002060"/>
                </a:solidFill>
              </a:rPr>
              <a:t>Online Resources</a:t>
            </a:r>
          </a:p>
          <a:p>
            <a:r>
              <a:rPr lang="en-US" b="1" dirty="0">
                <a:solidFill>
                  <a:srgbClr val="00B0F0"/>
                </a:solidFill>
              </a:rPr>
              <a:t>Spring Overview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020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147248" cy="8188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Wiki – Knowledge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27" y="908720"/>
            <a:ext cx="8546546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479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4864"/>
            <a:ext cx="8153400" cy="3814936"/>
          </a:xfrm>
        </p:spPr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</a:rPr>
              <a:t>Introduction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Product Line</a:t>
            </a:r>
            <a:endParaRPr lang="en-US" sz="2400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Support &amp; Release Strategy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Architecture Overview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Online Resources</a:t>
            </a:r>
          </a:p>
          <a:p>
            <a:r>
              <a:rPr lang="en-US" sz="4000" b="1" dirty="0">
                <a:solidFill>
                  <a:srgbClr val="002060"/>
                </a:solidFill>
              </a:rPr>
              <a:t>Spring Overview </a:t>
            </a:r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29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47248" cy="10081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What is Spring?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5362" name="Picture 2" descr="C:\Apps\DC\Hybris\Docs(Training Pdfs)\Hybris Version 5.X\Dev- Trails\1_1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2" y="1030038"/>
            <a:ext cx="8878478" cy="5130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363272" cy="19442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Hardware requirements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16776"/>
            <a:ext cx="7128792" cy="410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908720"/>
            <a:ext cx="8147248" cy="5089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  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20888"/>
            <a:ext cx="8363272" cy="3598912"/>
          </a:xfrm>
        </p:spPr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</a:rPr>
              <a:t>Introduction</a:t>
            </a:r>
            <a:r>
              <a:rPr lang="en-US" sz="4000" b="1" dirty="0">
                <a:solidFill>
                  <a:srgbClr val="002060"/>
                </a:solidFill>
              </a:rPr>
              <a:t> </a:t>
            </a:r>
          </a:p>
          <a:p>
            <a:r>
              <a:rPr lang="en-US" sz="4000" b="1" dirty="0">
                <a:solidFill>
                  <a:srgbClr val="002060"/>
                </a:solidFill>
              </a:rPr>
              <a:t>Product Line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Support &amp; Release Strategy</a:t>
            </a:r>
          </a:p>
          <a:p>
            <a:r>
              <a:rPr lang="en-US" b="1" dirty="0">
                <a:solidFill>
                  <a:srgbClr val="00B0F0"/>
                </a:solidFill>
              </a:rPr>
              <a:t>Architecture Overview</a:t>
            </a:r>
          </a:p>
          <a:p>
            <a:r>
              <a:rPr lang="en-US" b="1" dirty="0">
                <a:solidFill>
                  <a:srgbClr val="00B0F0"/>
                </a:solidFill>
              </a:rPr>
              <a:t>Online Resources</a:t>
            </a:r>
          </a:p>
          <a:p>
            <a:r>
              <a:rPr lang="en-US" b="1" dirty="0">
                <a:solidFill>
                  <a:srgbClr val="00B0F0"/>
                </a:solidFill>
              </a:rPr>
              <a:t>Spring Overview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0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79512" y="944880"/>
            <a:ext cx="8507287" cy="1836048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00B0F0"/>
                </a:solidFill>
              </a:rPr>
              <a:t>The industry’s most modern, agile, comprehensive commerce suite</a:t>
            </a:r>
            <a:br>
              <a:rPr lang="en-US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700" b="1" dirty="0">
                <a:solidFill>
                  <a:srgbClr val="00B0F0"/>
                </a:solidFill>
              </a:rPr>
              <a:t> </a:t>
            </a:r>
            <a:endParaRPr lang="en-US" sz="3100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8363271" cy="374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47248" cy="36991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Platform</a:t>
            </a:r>
            <a:br>
              <a:rPr lang="en-US" dirty="0"/>
            </a:b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1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08720"/>
            <a:ext cx="8839200" cy="509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98757" y="476672"/>
            <a:ext cx="8188042" cy="576064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PCM</a:t>
            </a:r>
            <a:br>
              <a:rPr lang="en-US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1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09" y="764704"/>
            <a:ext cx="8391634" cy="492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3515" y="548680"/>
            <a:ext cx="8203284" cy="441919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B2C Commerce</a:t>
            </a:r>
            <a:br>
              <a:rPr lang="en-US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Apps\DC\Hybris\Docs(Training Pdfs)\Hybris Version 5.X\Dev- Trails\1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869384"/>
            <a:ext cx="8336956" cy="486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/>
              <a:t>© This Material is a property of h[y]</a:t>
            </a:r>
            <a:r>
              <a:rPr lang="en-US" dirty="0" err="1"/>
              <a:t>bris</a:t>
            </a:r>
            <a:r>
              <a:rPr lang="en-US" dirty="0"/>
              <a:t> trainers. Not for copy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7933" y="476672"/>
            <a:ext cx="8138866" cy="513928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Channel</a:t>
            </a:r>
            <a:br>
              <a:rPr lang="en-US" dirty="0"/>
            </a:b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C:\Apps\DC\Hybris\Docs(Training Pdfs)\Hybris Version 5.X\Dev- Trails\1_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18" y="908720"/>
            <a:ext cx="8367215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8646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136</TotalTime>
  <Words>364</Words>
  <Application>Microsoft Office PowerPoint</Application>
  <PresentationFormat>On-screen Show (4:3)</PresentationFormat>
  <Paragraphs>66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Berlin</vt:lpstr>
      <vt:lpstr>By Santhosh</vt:lpstr>
      <vt:lpstr>   Contents</vt:lpstr>
      <vt:lpstr>Hardware requirements   </vt:lpstr>
      <vt:lpstr>   Contents</vt:lpstr>
      <vt:lpstr>The industry’s most modern, agile, comprehensive commerce suite    </vt:lpstr>
      <vt:lpstr>hybris Platform  </vt:lpstr>
      <vt:lpstr>hybris PCM  </vt:lpstr>
      <vt:lpstr>hybris B2C Commerce  </vt:lpstr>
      <vt:lpstr>hybris Channel  </vt:lpstr>
      <vt:lpstr>   Contents</vt:lpstr>
      <vt:lpstr>Support Packages   </vt:lpstr>
      <vt:lpstr>Releases      </vt:lpstr>
      <vt:lpstr>   Contents</vt:lpstr>
      <vt:lpstr>Architecture Overview   </vt:lpstr>
      <vt:lpstr>3rd party compatibility   </vt:lpstr>
      <vt:lpstr>Modes of operation   </vt:lpstr>
      <vt:lpstr>Modes of operation   </vt:lpstr>
      <vt:lpstr>Modes of operation  </vt:lpstr>
      <vt:lpstr>Multi-Tenant System in Hybris e-commerce suite &amp; Difference between Multi-Tenant and cluster mode  </vt:lpstr>
      <vt:lpstr>   Contents</vt:lpstr>
      <vt:lpstr>hybris Wiki – Knowledge   </vt:lpstr>
      <vt:lpstr>   Contents</vt:lpstr>
      <vt:lpstr>What is Spring?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WarmUp</dc:title>
  <dc:creator>Chaudhuri, Dipan SOMWIPRO-WIPRO</dc:creator>
  <cp:lastModifiedBy>Sai Kiran</cp:lastModifiedBy>
  <cp:revision>24</cp:revision>
  <dcterms:created xsi:type="dcterms:W3CDTF">2006-08-16T00:00:00Z</dcterms:created>
  <dcterms:modified xsi:type="dcterms:W3CDTF">2021-10-07T05:52:24Z</dcterms:modified>
  <cp:contentStatus/>
</cp:coreProperties>
</file>