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PCM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latin typeface="Algerian" pitchFamily="82" charset="0"/>
              </a:rPr>
              <a:t>Module-05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Internationalization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r>
              <a:rPr lang="en-IN" b="1" dirty="0" err="1">
                <a:solidFill>
                  <a:srgbClr val="00B0F0"/>
                </a:solidFill>
              </a:rPr>
              <a:t>Catalogs</a:t>
            </a:r>
            <a:r>
              <a:rPr lang="en-IN" b="1" dirty="0">
                <a:solidFill>
                  <a:srgbClr val="00B0F0"/>
                </a:solidFill>
              </a:rPr>
              <a:t> </a:t>
            </a:r>
          </a:p>
          <a:p>
            <a:r>
              <a:rPr lang="en-IN" sz="4000" b="1" dirty="0">
                <a:solidFill>
                  <a:srgbClr val="002060"/>
                </a:solidFill>
              </a:rPr>
              <a:t>Media Management in </a:t>
            </a:r>
            <a:r>
              <a:rPr lang="en-IN" sz="4000" b="1" dirty="0" err="1">
                <a:solidFill>
                  <a:srgbClr val="002060"/>
                </a:solidFill>
              </a:rPr>
              <a:t>hybris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Management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F:\hybris\hybris Docs\hybris Training Docs Version 5.X\05_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467" y="990600"/>
            <a:ext cx="7983065" cy="5248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Folders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F:\hybris\hybris Docs\hybris Training Docs Version 5.X\05_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152" y="995007"/>
            <a:ext cx="7849696" cy="5253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folder storage strategy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F:\hybris\hybris Docs\hybris Training Docs Version 5.X\05_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800" cy="5210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folder storage strategy</a:t>
            </a:r>
            <a:br>
              <a:rPr lang="en-US" dirty="0"/>
            </a:br>
            <a:br>
              <a:rPr lang="en-US" sz="3200" dirty="0"/>
            </a:br>
            <a:r>
              <a:rPr lang="en-IN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F:\hybris\hybris Docs\hybris Training Docs Version 5.X\05_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24799" cy="391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folder URL strategy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F:\hybris\hybris Docs\hybris Training Docs Version 5.X\05_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199" cy="5110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Media Formats and Containers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F:\hybris\hybris Docs\hybris Training Docs Version 5.X\05_1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01000" cy="521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Secure medias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F:\hybris\hybris Docs\hybris Training Docs Version 5.X\05_1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61697"/>
            <a:ext cx="7848600" cy="5058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38862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</a:rPr>
              <a:t>Internationalization </a:t>
            </a:r>
          </a:p>
          <a:p>
            <a:r>
              <a:rPr lang="en-IN" b="1" dirty="0" err="1">
                <a:solidFill>
                  <a:srgbClr val="00B0F0"/>
                </a:solidFill>
              </a:rPr>
              <a:t>Catalogs</a:t>
            </a:r>
            <a:r>
              <a:rPr lang="en-IN" b="1" dirty="0">
                <a:solidFill>
                  <a:srgbClr val="00B0F0"/>
                </a:solidFill>
              </a:rPr>
              <a:t> </a:t>
            </a:r>
          </a:p>
          <a:p>
            <a:r>
              <a:rPr lang="en-IN" b="1" dirty="0">
                <a:solidFill>
                  <a:srgbClr val="00B0F0"/>
                </a:solidFill>
              </a:rPr>
              <a:t>Media Management in </a:t>
            </a:r>
            <a:r>
              <a:rPr lang="en-IN" b="1" dirty="0" err="1">
                <a:solidFill>
                  <a:srgbClr val="00B0F0"/>
                </a:solidFill>
              </a:rPr>
              <a:t>hybris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Core I18N Features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F:\hybris\hybris Docs\hybris Training Docs Version 5.X\05_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866055"/>
            <a:ext cx="7848601" cy="5153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B0F0"/>
                </a:solidFill>
              </a:rPr>
              <a:t>Other I18N-Relevant Areas Within </a:t>
            </a:r>
            <a:r>
              <a:rPr lang="en-IN" sz="2700" b="1" dirty="0" err="1">
                <a:solidFill>
                  <a:srgbClr val="00B0F0"/>
                </a:solidFill>
              </a:rPr>
              <a:t>hybris</a:t>
            </a:r>
            <a:r>
              <a:rPr lang="en-IN" sz="2700" b="1" dirty="0">
                <a:solidFill>
                  <a:srgbClr val="00B0F0"/>
                </a:solidFill>
              </a:rPr>
              <a:t> Systems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F:\hybris\hybris Docs\hybris Training Docs Version 5.X\05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23235"/>
            <a:ext cx="7848600" cy="4944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Language packs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F:\hybris\hybris Docs\hybris Training Docs Version 5.X\05_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09360"/>
            <a:ext cx="7848599" cy="470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Language packs – how to apply them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F:\hybris\hybris Docs\hybris Training Docs Version 5.X\05_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04161"/>
            <a:ext cx="7924799" cy="5115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Internationalization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r>
              <a:rPr lang="en-IN" sz="4000" b="1" dirty="0" err="1">
                <a:solidFill>
                  <a:srgbClr val="002060"/>
                </a:solidFill>
              </a:rPr>
              <a:t>Catalogs</a:t>
            </a:r>
            <a:r>
              <a:rPr lang="en-IN" b="1" dirty="0">
                <a:solidFill>
                  <a:srgbClr val="00B0F0"/>
                </a:solidFill>
              </a:rPr>
              <a:t> </a:t>
            </a:r>
          </a:p>
          <a:p>
            <a:r>
              <a:rPr lang="en-IN" b="1" dirty="0">
                <a:solidFill>
                  <a:srgbClr val="00B0F0"/>
                </a:solidFill>
              </a:rPr>
              <a:t>Media Management in </a:t>
            </a:r>
            <a:r>
              <a:rPr lang="en-IN" b="1" dirty="0" err="1">
                <a:solidFill>
                  <a:srgbClr val="00B0F0"/>
                </a:solidFill>
              </a:rPr>
              <a:t>hybris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Catalog</a:t>
            </a:r>
            <a:r>
              <a:rPr lang="en-IN" b="1" dirty="0">
                <a:solidFill>
                  <a:srgbClr val="00B0F0"/>
                </a:solidFill>
              </a:rPr>
              <a:t> type structure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F:\hybris\hybris Docs\hybris Training Docs Version 5.X\05_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77711" cy="50247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00B0F0"/>
                </a:solidFill>
              </a:rPr>
              <a:t>Catalog</a:t>
            </a:r>
            <a:r>
              <a:rPr lang="en-IN" b="1" dirty="0">
                <a:solidFill>
                  <a:srgbClr val="00B0F0"/>
                </a:solidFill>
              </a:rPr>
              <a:t> Versions - Synchronization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F:\hybris\hybris Docs\hybris Training Docs Version 5.X\05_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9520" y="914400"/>
            <a:ext cx="7944959" cy="506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113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Algerian</vt:lpstr>
      <vt:lpstr>Calibri</vt:lpstr>
      <vt:lpstr>Calibri Light</vt:lpstr>
      <vt:lpstr>Retrospect</vt:lpstr>
      <vt:lpstr>PCM Basics</vt:lpstr>
      <vt:lpstr>   Contents</vt:lpstr>
      <vt:lpstr>Core I18N Features   </vt:lpstr>
      <vt:lpstr>Other I18N-Relevant Areas Within hybris Systems   </vt:lpstr>
      <vt:lpstr>Language packs   </vt:lpstr>
      <vt:lpstr>Language packs – how to apply them   </vt:lpstr>
      <vt:lpstr>   Contents</vt:lpstr>
      <vt:lpstr>Catalog type structure   </vt:lpstr>
      <vt:lpstr>Catalog Versions - Synchronization   </vt:lpstr>
      <vt:lpstr>   Contents</vt:lpstr>
      <vt:lpstr>Media Management   </vt:lpstr>
      <vt:lpstr>Media Folders   </vt:lpstr>
      <vt:lpstr>Media folder storage strategy   </vt:lpstr>
      <vt:lpstr>Media folder storage strategy   </vt:lpstr>
      <vt:lpstr>Media folder URL strategy   </vt:lpstr>
      <vt:lpstr>Media Formats and Containers   </vt:lpstr>
      <vt:lpstr>Secure medias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PCM Basics</dc:title>
  <dc:creator>Dipan Chaudhuri</dc:creator>
  <cp:lastModifiedBy>Sai Kiran</cp:lastModifiedBy>
  <cp:revision>14</cp:revision>
  <dcterms:created xsi:type="dcterms:W3CDTF">2006-08-16T00:00:00Z</dcterms:created>
  <dcterms:modified xsi:type="dcterms:W3CDTF">2021-10-18T04:27:04Z</dcterms:modified>
</cp:coreProperties>
</file>